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4"/>
    <p:restoredTop sz="87261"/>
  </p:normalViewPr>
  <p:slideViewPr>
    <p:cSldViewPr snapToGrid="0" snapToObjects="1">
      <p:cViewPr>
        <p:scale>
          <a:sx n="100" d="100"/>
          <a:sy n="100" d="100"/>
        </p:scale>
        <p:origin x="1184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CE3B5-6700-F742-B891-D0D32A484A80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B4AC-5432-924C-8D95-5516EF99FC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38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B4AC-5432-924C-8D95-5516EF99FCA4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48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smtClean="0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26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28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24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2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06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2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0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99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803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481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2B0D-5C09-984A-BAD4-68DACA208EC8}" type="datetimeFigureOut">
              <a:rPr kumimoji="1" lang="zh-TW" altLang="en-US" smtClean="0"/>
              <a:t>2019/6/6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AC97-8768-B345-AB38-F21119032F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60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8235" y="0"/>
            <a:ext cx="11638375" cy="6858000"/>
            <a:chOff x="258235" y="0"/>
            <a:chExt cx="11638375" cy="6858000"/>
          </a:xfrm>
        </p:grpSpPr>
        <p:sp>
          <p:nvSpPr>
            <p:cNvPr id="8" name="TextBox 7"/>
            <p:cNvSpPr txBox="1"/>
            <p:nvPr/>
          </p:nvSpPr>
          <p:spPr>
            <a:xfrm>
              <a:off x="5063069" y="5087034"/>
              <a:ext cx="5249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600" b="1" dirty="0" smtClean="0">
                  <a:solidFill>
                    <a:schemeClr val="accent2"/>
                  </a:solidFill>
                  <a:ea typeface="Candara" charset="0"/>
                  <a:cs typeface="Candara" charset="0"/>
                </a:rPr>
                <a:t>Oneil</a:t>
              </a:r>
              <a:r>
                <a:rPr kumimoji="1" lang="zh-TW" altLang="en-US" sz="3600" b="1" dirty="0" smtClean="0">
                  <a:solidFill>
                    <a:schemeClr val="accent2"/>
                  </a:solidFill>
                  <a:ea typeface="Candara" charset="0"/>
                  <a:cs typeface="Candara" charset="0"/>
                </a:rPr>
                <a:t> </a:t>
              </a:r>
              <a:r>
                <a:rPr kumimoji="1" lang="en-US" altLang="zh-TW" sz="3600" b="1" dirty="0" smtClean="0">
                  <a:solidFill>
                    <a:schemeClr val="accent2"/>
                  </a:solidFill>
                  <a:ea typeface="Candara" charset="0"/>
                  <a:cs typeface="Candara" charset="0"/>
                </a:rPr>
                <a:t>Hsiao</a:t>
              </a:r>
              <a:endParaRPr kumimoji="1" lang="zh-TW" altLang="en-US" sz="3600" b="1" dirty="0" smtClean="0">
                <a:solidFill>
                  <a:schemeClr val="accent2"/>
                </a:solidFill>
                <a:ea typeface="Candara" charset="0"/>
                <a:cs typeface="Candara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35" y="0"/>
              <a:ext cx="11638375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722" y="0"/>
              <a:ext cx="1447800" cy="1790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500" y="6168193"/>
              <a:ext cx="4521200" cy="640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469" y="4514840"/>
              <a:ext cx="2036231" cy="179705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0714569" y="650136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2019-04-09</a:t>
            </a:r>
            <a:endParaRPr kumimoji="1" lang="zh-TW" altLang="en-US" b="1" dirty="0">
              <a:solidFill>
                <a:schemeClr val="accent2"/>
              </a:solidFill>
              <a:ea typeface="Candara" charset="0"/>
              <a:cs typeface="Candar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44" y="8701156"/>
            <a:ext cx="2025178" cy="179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08" y="4371135"/>
            <a:ext cx="3843392" cy="8358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8469" y="4383829"/>
            <a:ext cx="56769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TW" sz="3200" b="1" dirty="0">
                <a:solidFill>
                  <a:schemeClr val="accent2"/>
                </a:solidFill>
                <a:ea typeface="Candara" charset="0"/>
                <a:cs typeface="Candara" charset="0"/>
              </a:rPr>
              <a:t>W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rite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your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err="1" smtClean="0">
                <a:solidFill>
                  <a:schemeClr val="accent2"/>
                </a:solidFill>
                <a:ea typeface="Candara" charset="0"/>
                <a:cs typeface="Candara" charset="0"/>
              </a:rPr>
              <a:t>func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in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a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parallel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computing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way</a:t>
            </a:r>
            <a:r>
              <a:rPr kumimoji="1" lang="zh-TW" altLang="en-US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/>
                </a:solidFill>
                <a:ea typeface="Candara" charset="0"/>
                <a:cs typeface="Candara" charset="0"/>
              </a:rPr>
              <a:t>@Python</a:t>
            </a:r>
            <a:endParaRPr kumimoji="1" lang="zh-TW" altLang="en-US" sz="3200" b="1" dirty="0">
              <a:solidFill>
                <a:schemeClr val="accent2"/>
              </a:solidFill>
              <a:ea typeface="Candara" charset="0"/>
              <a:cs typeface="Candar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7489" y="619925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Oneil</a:t>
            </a:r>
            <a:r>
              <a:rPr lang="zh-TW" altLang="en-US" dirty="0" smtClean="0"/>
              <a:t> </a:t>
            </a:r>
            <a:r>
              <a:rPr lang="en-US" altLang="zh-TW" dirty="0" smtClean="0"/>
              <a:t>Hsiao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6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5"/>
          <a:stretch/>
        </p:blipFill>
        <p:spPr>
          <a:xfrm>
            <a:off x="3333750" y="825500"/>
            <a:ext cx="5505152" cy="128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0"/>
          <a:stretch/>
        </p:blipFill>
        <p:spPr>
          <a:xfrm>
            <a:off x="3333750" y="2260600"/>
            <a:ext cx="5505450" cy="4089400"/>
          </a:xfrm>
          <a:prstGeom prst="rect">
            <a:avLst/>
          </a:prstGeom>
        </p:spPr>
      </p:pic>
      <p:pic>
        <p:nvPicPr>
          <p:cNvPr id="2050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921500" y="7173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870700" y="39939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362700" y="31938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130550" y="23556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ge result for people shrug carto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0" y="5194300"/>
            <a:ext cx="18923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5"/>
          <a:stretch/>
        </p:blipFill>
        <p:spPr>
          <a:xfrm>
            <a:off x="3333750" y="825500"/>
            <a:ext cx="5505152" cy="1282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0"/>
          <a:stretch/>
        </p:blipFill>
        <p:spPr>
          <a:xfrm>
            <a:off x="3333750" y="2260600"/>
            <a:ext cx="5505450" cy="4089400"/>
          </a:xfrm>
          <a:prstGeom prst="rect">
            <a:avLst/>
          </a:prstGeom>
        </p:spPr>
      </p:pic>
      <p:pic>
        <p:nvPicPr>
          <p:cNvPr id="11" name="Picture 2" descr="mage result for location 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921500" y="7173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location 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870700" y="39939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ge result for location 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362700" y="31938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age result for location 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130550" y="23556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889000"/>
            <a:ext cx="6667500" cy="5080000"/>
          </a:xfrm>
          <a:prstGeom prst="rect">
            <a:avLst/>
          </a:prstGeom>
        </p:spPr>
      </p:pic>
      <p:pic>
        <p:nvPicPr>
          <p:cNvPr id="5" name="Picture 2" descr="mage result for loca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64000" y="1143000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ge result for loca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743200" y="4394200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ge result for got a point body language carto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8"/>
          <a:stretch/>
        </p:blipFill>
        <p:spPr bwMode="auto">
          <a:xfrm>
            <a:off x="9917439" y="4737099"/>
            <a:ext cx="2185661" cy="21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317500"/>
            <a:ext cx="6908800" cy="6210300"/>
          </a:xfrm>
          <a:prstGeom prst="rect">
            <a:avLst/>
          </a:prstGeom>
        </p:spPr>
      </p:pic>
      <p:pic>
        <p:nvPicPr>
          <p:cNvPr id="5122" name="Picture 2" descr="mage result for feel devastated body language cartoon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7F7F7"/>
              </a:clrFrom>
              <a:clrTo>
                <a:srgbClr val="E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"/>
          <a:stretch/>
        </p:blipFill>
        <p:spPr bwMode="auto">
          <a:xfrm>
            <a:off x="9829800" y="4587045"/>
            <a:ext cx="2247900" cy="22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362200" y="3241772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362200" y="4802236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863600"/>
            <a:ext cx="7543800" cy="5118100"/>
          </a:xfrm>
          <a:prstGeom prst="rect">
            <a:avLst/>
          </a:prstGeom>
        </p:spPr>
      </p:pic>
      <p:pic>
        <p:nvPicPr>
          <p:cNvPr id="5" name="Picture 2" descr="mage result for loca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590800" y="2670272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ge result for loca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578600" y="3902172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ge result for loca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120900" y="1006572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age result for feel devastated body language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7F7F7"/>
              </a:clrFrom>
              <a:clrTo>
                <a:srgbClr val="E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"/>
          <a:stretch/>
        </p:blipFill>
        <p:spPr bwMode="auto">
          <a:xfrm>
            <a:off x="9944100" y="4587045"/>
            <a:ext cx="2247900" cy="22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406400"/>
            <a:ext cx="8115300" cy="6007100"/>
          </a:xfrm>
          <a:prstGeom prst="rect">
            <a:avLst/>
          </a:prstGeom>
        </p:spPr>
      </p:pic>
      <p:pic>
        <p:nvPicPr>
          <p:cNvPr id="5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663700" y="5108672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52600" y="5854700"/>
            <a:ext cx="406400" cy="4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1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ge result for matrix the 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00" y="4238625"/>
            <a:ext cx="1944542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0"/>
            <a:ext cx="7573252" cy="6858000"/>
          </a:xfrm>
          <a:prstGeom prst="rect">
            <a:avLst/>
          </a:prstGeom>
        </p:spPr>
      </p:pic>
      <p:pic>
        <p:nvPicPr>
          <p:cNvPr id="6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061452" y="0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061452" y="4737100"/>
            <a:ext cx="406400" cy="3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ge result for location 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98925" y="2460722"/>
            <a:ext cx="406400" cy="4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mage result for matrix mov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age result for the one matri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2" b="11264"/>
          <a:stretch/>
        </p:blipFill>
        <p:spPr bwMode="auto">
          <a:xfrm>
            <a:off x="3619500" y="-50800"/>
            <a:ext cx="4572000" cy="2044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mage result for parallel rac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</Words>
  <Application>Microsoft Macintosh PowerPoint</Application>
  <PresentationFormat>Widescreen</PresentationFormat>
  <Paragraphs>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Candara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2019-04-09T07:24:38Z</dcterms:created>
  <dcterms:modified xsi:type="dcterms:W3CDTF">2019-06-06T08:16:04Z</dcterms:modified>
</cp:coreProperties>
</file>