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6" r:id="rId4"/>
    <p:sldId id="289" r:id="rId5"/>
    <p:sldId id="278" r:id="rId6"/>
    <p:sldId id="279" r:id="rId7"/>
    <p:sldId id="280" r:id="rId8"/>
    <p:sldId id="281" r:id="rId9"/>
    <p:sldId id="277" r:id="rId10"/>
    <p:sldId id="282" r:id="rId11"/>
    <p:sldId id="285" r:id="rId12"/>
    <p:sldId id="283" r:id="rId13"/>
    <p:sldId id="284" r:id="rId14"/>
    <p:sldId id="286" r:id="rId15"/>
    <p:sldId id="287" r:id="rId16"/>
    <p:sldId id="288" r:id="rId17"/>
    <p:sldId id="290" r:id="rId18"/>
    <p:sldId id="292" r:id="rId19"/>
    <p:sldId id="293" r:id="rId20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6600"/>
    <a:srgbClr val="0099FF"/>
    <a:srgbClr val="6666FF"/>
    <a:srgbClr val="6600CC"/>
    <a:srgbClr val="99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0975" autoAdjust="0"/>
  </p:normalViewPr>
  <p:slideViewPr>
    <p:cSldViewPr snapToGrid="0">
      <p:cViewPr varScale="1">
        <p:scale>
          <a:sx n="63" d="100"/>
          <a:sy n="63" d="100"/>
        </p:scale>
        <p:origin x="208" y="32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7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雙向鏈結串列</a:t>
            </a:r>
            <a:r>
              <a:rPr lang="en-US" altLang="zh-TW" dirty="0" smtClean="0"/>
              <a:t>(doubly linked list)</a:t>
            </a:r>
            <a:r>
              <a:rPr lang="zh-TW" altLang="en-US" dirty="0" smtClean="0"/>
              <a:t>乃是每個節點皆具有三個欄位，一為左鏈結（</a:t>
            </a:r>
            <a:r>
              <a:rPr lang="en-US" altLang="zh-TW" dirty="0" smtClean="0"/>
              <a:t>LLINK</a:t>
            </a:r>
            <a:r>
              <a:rPr lang="zh-TW" altLang="en-US" dirty="0" smtClean="0"/>
              <a:t>），二為資料（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），三為右鏈結（</a:t>
            </a:r>
            <a:r>
              <a:rPr lang="en-US" altLang="zh-TW" dirty="0" smtClean="0"/>
              <a:t>RLINK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我們可以在兩個方向上進行遍歷，即從開始到結束，以及從結束到開始。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反轉鍊錶很容易。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如果我們在一個節點，那麼我們可以去任何節點。但是在線性鍊錶中，不可能到達前一個節點。</a:t>
            </a:r>
          </a:p>
          <a:p>
            <a:r>
              <a:rPr lang="zh-TW" altLang="en-US" dirty="0" smtClean="0"/>
              <a:t>雙向鏈結串列可以是環狀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7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8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3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Linked list(</a:t>
            </a:r>
            <a:r>
              <a:rPr lang="zh-TW" altLang="en-US" dirty="0" smtClean="0"/>
              <a:t>連結串列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是一種常見的資料結構，其使用</a:t>
            </a:r>
            <a:r>
              <a:rPr lang="en-US" altLang="zh-TW" dirty="0" smtClean="0"/>
              <a:t>node(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來記錄、表示、儲存資料</a:t>
            </a:r>
            <a:r>
              <a:rPr lang="en-US" altLang="zh-TW" dirty="0" smtClean="0"/>
              <a:t>(data)</a:t>
            </a:r>
            <a:r>
              <a:rPr lang="zh-TW" altLang="en-US" dirty="0" smtClean="0"/>
              <a:t>，並利用每個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指向下一個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，藉此將多個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串連起來，形成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，並以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的終點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http://alrightchiu.github.io/SecondRound/linked-list-introjian-jie.html</a:t>
            </a:r>
          </a:p>
          <a:p>
            <a:r>
              <a:rPr lang="en-US" altLang="zh-TW" dirty="0" smtClean="0"/>
              <a:t>array</a:t>
            </a:r>
            <a:r>
              <a:rPr lang="zh-TW" altLang="en-US" dirty="0" smtClean="0"/>
              <a:t>適用時機：希望能夠快速存取資料。已知欲處理的資料數量，便能確認矩陣的大小。要求記憶體空間的使用越少越好。</a:t>
            </a:r>
            <a:endParaRPr lang="en-US" altLang="zh-TW" dirty="0" smtClean="0"/>
          </a:p>
          <a:p>
            <a:r>
              <a:rPr lang="en-US" altLang="zh-TW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list</a:t>
            </a:r>
            <a:r>
              <a:rPr lang="zh-TW" altLang="en-US" dirty="0" smtClean="0"/>
              <a:t>適用時機：</a:t>
            </a:r>
            <a:r>
              <a:rPr lang="zh-TW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無法預期資料數量時，使用</a:t>
            </a:r>
            <a:r>
              <a:rPr lang="en-US" altLang="zh-TW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list</a:t>
            </a:r>
            <a:r>
              <a:rPr lang="zh-TW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就沒有</a:t>
            </a:r>
            <a:r>
              <a:rPr lang="en-US" altLang="zh-TW" sz="1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</a:t>
            </a:r>
            <a:r>
              <a:rPr lang="zh-TW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的問題。需要頻繁地新增</a:t>
            </a:r>
            <a:r>
              <a:rPr lang="en-US" altLang="zh-TW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刪除資料時。不需要快速查詢資料。</a:t>
            </a:r>
          </a:p>
          <a:p>
            <a:pPr marL="0" marR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8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# 1. Create a new node </a:t>
            </a:r>
          </a:p>
          <a:p>
            <a:r>
              <a:rPr lang="en-US" altLang="zh-TW" dirty="0" smtClean="0"/>
              <a:t>        # 2. Put in the data </a:t>
            </a:r>
          </a:p>
          <a:p>
            <a:r>
              <a:rPr lang="en-US" altLang="zh-TW" dirty="0" smtClean="0"/>
              <a:t>        # 3. Set next as None </a:t>
            </a:r>
          </a:p>
          <a:p>
            <a:r>
              <a:rPr lang="en-US" altLang="zh-TW" dirty="0" smtClean="0"/>
              <a:t>4. If the Linked List is empty, then make the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5. Else traverse till the last node </a:t>
            </a:r>
          </a:p>
          <a:p>
            <a:r>
              <a:rPr lang="en-US" altLang="zh-TW" dirty="0" smtClean="0"/>
              <a:t># 6. Change the next of last node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altLang="zh-TW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優點： 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。如果我們在一個節點，那麼我們可以去任何節點。但是在線性鍊錶中，不可能轉到上一個節點。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當我們必須從最後一個節點轉到第一個節點時，它節省了時間。它可以一步完成，因為不需要遍歷節點之間。但在雙鍊錶中，我們必須在節點之間進行。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缺點： 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1</a:t>
            </a:r>
            <a:r>
              <a:rPr lang="zh-TW" altLang="en-US" dirty="0" smtClean="0"/>
              <a:t>。反轉鍊錶並不容易。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如果不採取適當的謹慎措施，則可能出現無限循環問題。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如果我們在一個節點上並返回上一個節點，那麼我們不能一步完成。相反，我們必須通過遍歷節點之間來完成整個圓，然後我們將到達所需的節點。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29 July 2019</a:t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</a:p>
          <a:p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Caption1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Caption2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6" r:id="rId8"/>
    <p:sldLayoutId id="2147483677" r:id="rId9"/>
    <p:sldLayoutId id="2147483670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F13-ABAE-4F81-BC63-601781572953}" type="datetime3">
              <a:rPr lang="en-US" smtClean="0"/>
              <a:t>29 July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Singly Linked List | Insertion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0041396" y="2852200"/>
            <a:ext cx="7825104" cy="3468850"/>
            <a:chOff x="530620" y="3191554"/>
            <a:chExt cx="7825104" cy="3468850"/>
          </a:xfrm>
        </p:grpSpPr>
        <p:grpSp>
          <p:nvGrpSpPr>
            <p:cNvPr id="17" name="群組 16"/>
            <p:cNvGrpSpPr/>
            <p:nvPr/>
          </p:nvGrpSpPr>
          <p:grpSpPr>
            <a:xfrm>
              <a:off x="530620" y="3191554"/>
              <a:ext cx="7825104" cy="1756620"/>
              <a:chOff x="559182" y="3650307"/>
              <a:chExt cx="6778135" cy="1238283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9182" y="4299627"/>
                <a:ext cx="5439685" cy="588963"/>
                <a:chOff x="689810" y="4288137"/>
                <a:chExt cx="5439685" cy="588963"/>
              </a:xfrm>
            </p:grpSpPr>
            <p:grpSp>
              <p:nvGrpSpPr>
                <p:cNvPr id="25" name="群組 24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4" name="直線接點 43"/>
                  <p:cNvCxnSpPr>
                    <a:stCxn id="43" idx="0"/>
                    <a:endCxn id="43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2" name="直線接點 41"/>
                  <p:cNvCxnSpPr>
                    <a:stCxn id="41" idx="0"/>
                    <a:endCxn id="41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0" name="直線接點 39"/>
                  <p:cNvCxnSpPr>
                    <a:stCxn id="39" idx="0"/>
                    <a:endCxn id="39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直線單箭頭接點 29"/>
                <p:cNvCxnSpPr>
                  <a:stCxn id="43" idx="3"/>
                  <a:endCxn id="41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單箭頭接點 30"/>
                <p:cNvCxnSpPr>
                  <a:stCxn id="41" idx="3"/>
                  <a:endCxn id="39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39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字方塊 33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987311" y="4299627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21" name="直線接點 20"/>
              <p:cNvCxnSpPr>
                <a:stCxn id="20" idx="0"/>
                <a:endCxn id="20" idx="2"/>
              </p:cNvCxnSpPr>
              <p:nvPr/>
            </p:nvCxnSpPr>
            <p:spPr>
              <a:xfrm>
                <a:off x="6662314" y="4299627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6115460" y="4295273"/>
                <a:ext cx="418705" cy="507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559182" y="3650307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24" name="直線單箭頭接點 23"/>
              <p:cNvCxnSpPr>
                <a:endCxn id="34" idx="0"/>
              </p:cNvCxnSpPr>
              <p:nvPr/>
            </p:nvCxnSpPr>
            <p:spPr>
              <a:xfrm>
                <a:off x="927367" y="3976084"/>
                <a:ext cx="0" cy="364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肘形接點 4"/>
            <p:cNvCxnSpPr>
              <a:stCxn id="20" idx="3"/>
              <a:endCxn id="43" idx="1"/>
            </p:cNvCxnSpPr>
            <p:nvPr/>
          </p:nvCxnSpPr>
          <p:spPr>
            <a:xfrm flipH="1">
              <a:off x="530620" y="4530429"/>
              <a:ext cx="7825104" cy="12700"/>
            </a:xfrm>
            <a:prstGeom prst="bentConnector5">
              <a:avLst>
                <a:gd name="adj1" fmla="val -2921"/>
                <a:gd name="adj2" fmla="val 5089370"/>
                <a:gd name="adj3" fmla="val 10292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1656760" y="5824905"/>
              <a:ext cx="1558531" cy="83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45" name="直線接點 44"/>
            <p:cNvCxnSpPr>
              <a:stCxn id="38" idx="0"/>
              <a:endCxn id="38" idx="2"/>
            </p:cNvCxnSpPr>
            <p:nvPr/>
          </p:nvCxnSpPr>
          <p:spPr>
            <a:xfrm>
              <a:off x="2436026" y="5824905"/>
              <a:ext cx="0" cy="835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1840127" y="5882450"/>
              <a:ext cx="38343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E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47" name="乘號 46"/>
            <p:cNvSpPr/>
            <p:nvPr/>
          </p:nvSpPr>
          <p:spPr>
            <a:xfrm>
              <a:off x="2150058" y="4392119"/>
              <a:ext cx="433910" cy="30202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6" name="直線單箭頭接點 5"/>
            <p:cNvCxnSpPr>
              <a:stCxn id="43" idx="3"/>
            </p:cNvCxnSpPr>
            <p:nvPr/>
          </p:nvCxnSpPr>
          <p:spPr>
            <a:xfrm>
              <a:off x="2089151" y="4530429"/>
              <a:ext cx="134414" cy="129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肘形接點 7"/>
            <p:cNvCxnSpPr>
              <a:endCxn id="35" idx="2"/>
            </p:cNvCxnSpPr>
            <p:nvPr/>
          </p:nvCxnSpPr>
          <p:spPr>
            <a:xfrm rot="16200000" flipV="1">
              <a:off x="2349711" y="5524700"/>
              <a:ext cx="1499651" cy="2315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9005130" y="2105046"/>
            <a:ext cx="7427242" cy="635549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插中間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911624" y="2105047"/>
            <a:ext cx="7427242" cy="635549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插前面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副標題 27"/>
          <p:cNvSpPr>
            <a:spLocks noGrp="1"/>
          </p:cNvSpPr>
          <p:nvPr>
            <p:ph type="subTitle" idx="1"/>
          </p:nvPr>
        </p:nvSpPr>
        <p:spPr>
          <a:xfrm>
            <a:off x="484675" y="908365"/>
            <a:ext cx="17646914" cy="445226"/>
          </a:xfrm>
        </p:spPr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grpSp>
        <p:nvGrpSpPr>
          <p:cNvPr id="118" name="群組 117"/>
          <p:cNvGrpSpPr/>
          <p:nvPr/>
        </p:nvGrpSpPr>
        <p:grpSpPr>
          <a:xfrm>
            <a:off x="433615" y="3018459"/>
            <a:ext cx="9098924" cy="3327452"/>
            <a:chOff x="8759240" y="3453589"/>
            <a:chExt cx="9098924" cy="3327452"/>
          </a:xfrm>
        </p:grpSpPr>
        <p:grpSp>
          <p:nvGrpSpPr>
            <p:cNvPr id="78" name="群組 77"/>
            <p:cNvGrpSpPr/>
            <p:nvPr/>
          </p:nvGrpSpPr>
          <p:grpSpPr>
            <a:xfrm>
              <a:off x="8759240" y="3453589"/>
              <a:ext cx="9098924" cy="3327452"/>
              <a:chOff x="-338217" y="3347425"/>
              <a:chExt cx="9098924" cy="332745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-338217" y="3347425"/>
                <a:ext cx="8693941" cy="1600751"/>
                <a:chOff x="-193408" y="3760183"/>
                <a:chExt cx="7530725" cy="1128407"/>
              </a:xfrm>
            </p:grpSpPr>
            <p:grpSp>
              <p:nvGrpSpPr>
                <p:cNvPr id="87" name="群組 86"/>
                <p:cNvGrpSpPr/>
                <p:nvPr/>
              </p:nvGrpSpPr>
              <p:grpSpPr>
                <a:xfrm>
                  <a:off x="559182" y="4299627"/>
                  <a:ext cx="5439685" cy="588963"/>
                  <a:chOff x="689810" y="4288137"/>
                  <a:chExt cx="5439685" cy="588963"/>
                </a:xfrm>
              </p:grpSpPr>
              <p:grpSp>
                <p:nvGrpSpPr>
                  <p:cNvPr id="93" name="群組 92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07" name="直線接點 106"/>
                    <p:cNvCxnSpPr>
                      <a:stCxn id="106" idx="0"/>
                      <a:endCxn id="106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" name="群組 93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05" name="直線接點 104"/>
                    <p:cNvCxnSpPr>
                      <a:stCxn id="104" idx="0"/>
                      <a:endCxn id="104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" name="群組 94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02" name="矩形 101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03" name="直線接點 102"/>
                    <p:cNvCxnSpPr>
                      <a:stCxn id="102" idx="0"/>
                      <a:endCxn id="102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6" name="直線單箭頭接點 95"/>
                  <p:cNvCxnSpPr>
                    <a:stCxn id="106" idx="3"/>
                    <a:endCxn id="104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線單箭頭接點 96"/>
                  <p:cNvCxnSpPr>
                    <a:stCxn id="104" idx="3"/>
                    <a:endCxn id="102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單箭頭接點 97"/>
                  <p:cNvCxnSpPr>
                    <a:stCxn id="102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文字方塊 98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00" name="文字方塊 99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01" name="文字方塊 100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88" name="矩形 87"/>
                <p:cNvSpPr/>
                <p:nvPr/>
              </p:nvSpPr>
              <p:spPr>
                <a:xfrm>
                  <a:off x="5987311" y="429962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89" name="直線接點 88"/>
                <p:cNvCxnSpPr>
                  <a:stCxn id="88" idx="0"/>
                  <a:endCxn id="88" idx="2"/>
                </p:cNvCxnSpPr>
                <p:nvPr/>
              </p:nvCxnSpPr>
              <p:spPr>
                <a:xfrm>
                  <a:off x="6662314" y="4299627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文字方塊 89"/>
                <p:cNvSpPr txBox="1"/>
                <p:nvPr/>
              </p:nvSpPr>
              <p:spPr>
                <a:xfrm>
                  <a:off x="6115460" y="4295273"/>
                  <a:ext cx="418705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91" name="文字方塊 90"/>
                <p:cNvSpPr txBox="1"/>
                <p:nvPr/>
              </p:nvSpPr>
              <p:spPr>
                <a:xfrm>
                  <a:off x="-193408" y="3760183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cxnSp>
            <p:nvCxnSpPr>
              <p:cNvPr id="80" name="肘形接點 79"/>
              <p:cNvCxnSpPr>
                <a:stCxn id="88" idx="3"/>
                <a:endCxn id="106" idx="1"/>
              </p:cNvCxnSpPr>
              <p:nvPr/>
            </p:nvCxnSpPr>
            <p:spPr>
              <a:xfrm flipH="1">
                <a:off x="530620" y="4530429"/>
                <a:ext cx="7825104" cy="12700"/>
              </a:xfrm>
              <a:prstGeom prst="bentConnector5">
                <a:avLst>
                  <a:gd name="adj1" fmla="val -2921"/>
                  <a:gd name="adj2" fmla="val 5089370"/>
                  <a:gd name="adj3" fmla="val 10292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矩形 80"/>
              <p:cNvSpPr/>
              <p:nvPr/>
            </p:nvSpPr>
            <p:spPr>
              <a:xfrm>
                <a:off x="347051" y="5839378"/>
                <a:ext cx="1558531" cy="83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82" name="直線接點 81"/>
              <p:cNvCxnSpPr>
                <a:stCxn id="81" idx="0"/>
                <a:endCxn id="81" idx="2"/>
              </p:cNvCxnSpPr>
              <p:nvPr/>
            </p:nvCxnSpPr>
            <p:spPr>
              <a:xfrm>
                <a:off x="1126317" y="5839378"/>
                <a:ext cx="0" cy="8354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文字方塊 82"/>
              <p:cNvSpPr txBox="1"/>
              <p:nvPr/>
            </p:nvSpPr>
            <p:spPr>
              <a:xfrm>
                <a:off x="556831" y="6066833"/>
                <a:ext cx="3834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E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84" name="乘號 83"/>
              <p:cNvSpPr/>
              <p:nvPr/>
            </p:nvSpPr>
            <p:spPr>
              <a:xfrm>
                <a:off x="8326797" y="4786776"/>
                <a:ext cx="433910" cy="30202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cxnSp>
          <p:nvCxnSpPr>
            <p:cNvPr id="111" name="直線單箭頭接點 110"/>
            <p:cNvCxnSpPr/>
            <p:nvPr/>
          </p:nvCxnSpPr>
          <p:spPr>
            <a:xfrm>
              <a:off x="9260940" y="3972910"/>
              <a:ext cx="367137" cy="30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肘形接點 51"/>
          <p:cNvCxnSpPr>
            <a:stCxn id="88" idx="3"/>
            <a:endCxn id="81" idx="1"/>
          </p:cNvCxnSpPr>
          <p:nvPr/>
        </p:nvCxnSpPr>
        <p:spPr>
          <a:xfrm flipH="1">
            <a:off x="1118883" y="4201461"/>
            <a:ext cx="8008673" cy="1726701"/>
          </a:xfrm>
          <a:prstGeom prst="bentConnector5">
            <a:avLst>
              <a:gd name="adj1" fmla="val -4757"/>
              <a:gd name="adj2" fmla="val 50000"/>
              <a:gd name="adj3" fmla="val 102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81" idx="3"/>
          </p:cNvCxnSpPr>
          <p:nvPr/>
        </p:nvCxnSpPr>
        <p:spPr>
          <a:xfrm flipH="1" flipV="1">
            <a:off x="1727508" y="4619210"/>
            <a:ext cx="949906" cy="1308952"/>
          </a:xfrm>
          <a:prstGeom prst="bentConnector4">
            <a:avLst>
              <a:gd name="adj1" fmla="val -24066"/>
              <a:gd name="adj2" fmla="val 48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3" y="6596913"/>
            <a:ext cx="6624160" cy="2589692"/>
          </a:xfrm>
          <a:prstGeom prst="rect">
            <a:avLst/>
          </a:prstGeom>
        </p:spPr>
      </p:pic>
      <p:cxnSp>
        <p:nvCxnSpPr>
          <p:cNvPr id="59" name="直線箭頭接點 58"/>
          <p:cNvCxnSpPr/>
          <p:nvPr/>
        </p:nvCxnSpPr>
        <p:spPr>
          <a:xfrm>
            <a:off x="920470" y="3492052"/>
            <a:ext cx="516545" cy="205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乘號 107"/>
          <p:cNvSpPr/>
          <p:nvPr/>
        </p:nvSpPr>
        <p:spPr>
          <a:xfrm>
            <a:off x="981063" y="3512150"/>
            <a:ext cx="433910" cy="3020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50"/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210" y="5147059"/>
            <a:ext cx="4936379" cy="4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Deletion from a Circular Linked List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副標題 2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6" y="2254835"/>
            <a:ext cx="7151349" cy="6061954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1483028" y="1775852"/>
            <a:ext cx="7825104" cy="1733652"/>
            <a:chOff x="4041997" y="5104560"/>
            <a:chExt cx="7825104" cy="1733652"/>
          </a:xfrm>
        </p:grpSpPr>
        <p:grpSp>
          <p:nvGrpSpPr>
            <p:cNvPr id="33" name="群組 32"/>
            <p:cNvGrpSpPr/>
            <p:nvPr/>
          </p:nvGrpSpPr>
          <p:grpSpPr>
            <a:xfrm>
              <a:off x="4041997" y="5104560"/>
              <a:ext cx="7825104" cy="1733652"/>
              <a:chOff x="559182" y="3666498"/>
              <a:chExt cx="6778135" cy="1222092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559182" y="4299627"/>
                <a:ext cx="5439685" cy="588963"/>
                <a:chOff x="689810" y="4288137"/>
                <a:chExt cx="5439685" cy="588963"/>
              </a:xfrm>
            </p:grpSpPr>
            <p:grpSp>
              <p:nvGrpSpPr>
                <p:cNvPr id="41" name="群組 40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55" name="直線接點 54"/>
                  <p:cNvCxnSpPr>
                    <a:stCxn id="54" idx="0"/>
                    <a:endCxn id="54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群組 41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53" name="直線接點 52"/>
                  <p:cNvCxnSpPr>
                    <a:stCxn id="52" idx="0"/>
                    <a:endCxn id="52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群組 42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51" name="直線接點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單箭頭接點 43"/>
                <p:cNvCxnSpPr>
                  <a:stCxn id="54" idx="3"/>
                  <a:endCxn id="52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單箭頭接點 44"/>
                <p:cNvCxnSpPr>
                  <a:stCxn id="52" idx="3"/>
                  <a:endCxn id="50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單箭頭接點 45"/>
                <p:cNvCxnSpPr>
                  <a:stCxn id="50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>
                <a:off x="5987311" y="4299627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37" name="直線接點 36"/>
              <p:cNvCxnSpPr>
                <a:stCxn id="36" idx="0"/>
                <a:endCxn id="36" idx="2"/>
              </p:cNvCxnSpPr>
              <p:nvPr/>
            </p:nvCxnSpPr>
            <p:spPr>
              <a:xfrm>
                <a:off x="6662314" y="4299627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字方塊 37"/>
              <p:cNvSpPr txBox="1"/>
              <p:nvPr/>
            </p:nvSpPr>
            <p:spPr>
              <a:xfrm>
                <a:off x="6115460" y="4295273"/>
                <a:ext cx="418705" cy="507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559182" y="3666498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40" name="直線單箭頭接點 39"/>
              <p:cNvCxnSpPr>
                <a:endCxn id="47" idx="0"/>
              </p:cNvCxnSpPr>
              <p:nvPr/>
            </p:nvCxnSpPr>
            <p:spPr>
              <a:xfrm>
                <a:off x="925907" y="4008466"/>
                <a:ext cx="1460" cy="33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肘形接點 33"/>
            <p:cNvCxnSpPr>
              <a:stCxn id="36" idx="3"/>
              <a:endCxn id="54" idx="1"/>
            </p:cNvCxnSpPr>
            <p:nvPr/>
          </p:nvCxnSpPr>
          <p:spPr>
            <a:xfrm flipH="1">
              <a:off x="4041997" y="6420463"/>
              <a:ext cx="7825104" cy="12700"/>
            </a:xfrm>
            <a:prstGeom prst="bentConnector5">
              <a:avLst>
                <a:gd name="adj1" fmla="val -2921"/>
                <a:gd name="adj2" fmla="val 5089370"/>
                <a:gd name="adj3" fmla="val 10292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86" y="4010768"/>
            <a:ext cx="8446313" cy="24539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86" y="6966028"/>
            <a:ext cx="8494207" cy="20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雙向鏈結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(</a:t>
            </a:r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" name="文字版面配置區 26"/>
          <p:cNvSpPr txBox="1">
            <a:spLocks/>
          </p:cNvSpPr>
          <p:nvPr/>
        </p:nvSpPr>
        <p:spPr>
          <a:xfrm>
            <a:off x="484675" y="1961718"/>
            <a:ext cx="16161339" cy="4602161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Singly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linked list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只能往後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 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不能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往前</a:t>
            </a: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Doubly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linked list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用在常常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需要</a:t>
            </a:r>
            <a:r>
              <a:rPr lang="zh-TW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倒帶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時候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好處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倒帶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方便 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(O(1</a:t>
            </a: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))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壞處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 </a:t>
            </a: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兩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pointer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的儲存空間</a:t>
            </a:r>
          </a:p>
          <a:p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2.Insert/delete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的時候稍微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慢一點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8" name="副標題 2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940960" y="6363562"/>
            <a:ext cx="10739428" cy="2371692"/>
            <a:chOff x="3696189" y="5884126"/>
            <a:chExt cx="10739428" cy="2371692"/>
          </a:xfrm>
        </p:grpSpPr>
        <p:grpSp>
          <p:nvGrpSpPr>
            <p:cNvPr id="52" name="群組 51"/>
            <p:cNvGrpSpPr/>
            <p:nvPr/>
          </p:nvGrpSpPr>
          <p:grpSpPr>
            <a:xfrm>
              <a:off x="3696189" y="5884126"/>
              <a:ext cx="10739428" cy="2371692"/>
              <a:chOff x="3464961" y="5748960"/>
              <a:chExt cx="10739428" cy="2371692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4013387" y="5748960"/>
                <a:ext cx="8748621" cy="2012726"/>
                <a:chOff x="-240773" y="3504995"/>
                <a:chExt cx="7578090" cy="1418817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559182" y="4291689"/>
                  <a:ext cx="5439685" cy="629104"/>
                  <a:chOff x="689810" y="4280199"/>
                  <a:chExt cx="5439685" cy="629104"/>
                </a:xfrm>
              </p:grpSpPr>
              <p:grpSp>
                <p:nvGrpSpPr>
                  <p:cNvPr id="16" name="群組 15"/>
                  <p:cNvGrpSpPr/>
                  <p:nvPr/>
                </p:nvGrpSpPr>
                <p:grpSpPr>
                  <a:xfrm>
                    <a:off x="689810" y="4288137"/>
                    <a:ext cx="1350006" cy="602158"/>
                    <a:chOff x="569229" y="4327815"/>
                    <a:chExt cx="1350006" cy="602158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32" name="直線接點 31"/>
                    <p:cNvCxnSpPr/>
                    <p:nvPr/>
                  </p:nvCxnSpPr>
                  <p:spPr>
                    <a:xfrm>
                      <a:off x="1617501" y="4341010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群組 16"/>
                  <p:cNvGrpSpPr/>
                  <p:nvPr/>
                </p:nvGrpSpPr>
                <p:grpSpPr>
                  <a:xfrm>
                    <a:off x="2486061" y="4280199"/>
                    <a:ext cx="1350006" cy="596901"/>
                    <a:chOff x="569229" y="4319877"/>
                    <a:chExt cx="1350006" cy="596901"/>
                  </a:xfrm>
                </p:grpSpPr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30" name="直線接點 29"/>
                    <p:cNvCxnSpPr/>
                    <p:nvPr/>
                  </p:nvCxnSpPr>
                  <p:spPr>
                    <a:xfrm>
                      <a:off x="1590188" y="4319877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26" name="直線接點 25"/>
                    <p:cNvCxnSpPr/>
                    <p:nvPr/>
                  </p:nvCxnSpPr>
                  <p:spPr>
                    <a:xfrm>
                      <a:off x="1590188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直線單箭頭接點 18"/>
                  <p:cNvCxnSpPr>
                    <a:stCxn id="31" idx="3"/>
                    <a:endCxn id="27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單箭頭接點 19"/>
                  <p:cNvCxnSpPr>
                    <a:stCxn id="27" idx="3"/>
                    <a:endCxn id="25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>
                    <a:stCxn id="25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1131601" y="4375487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988750" y="4385489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4841515" y="440147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11" name="矩形 10"/>
                <p:cNvSpPr/>
                <p:nvPr/>
              </p:nvSpPr>
              <p:spPr>
                <a:xfrm>
                  <a:off x="5987311" y="429962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12" name="直線接點 11"/>
                <p:cNvCxnSpPr/>
                <p:nvPr/>
              </p:nvCxnSpPr>
              <p:spPr>
                <a:xfrm>
                  <a:off x="6999166" y="4306360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字方塊 12"/>
                <p:cNvSpPr txBox="1"/>
                <p:nvPr/>
              </p:nvSpPr>
              <p:spPr>
                <a:xfrm>
                  <a:off x="6472894" y="4415980"/>
                  <a:ext cx="418705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-240773" y="3504995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cxnSp>
            <p:nvCxnSpPr>
              <p:cNvPr id="35" name="直線單箭頭接點 34"/>
              <p:cNvCxnSpPr/>
              <p:nvPr/>
            </p:nvCxnSpPr>
            <p:spPr>
              <a:xfrm flipH="1">
                <a:off x="6495436" y="759045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flipH="1">
                <a:off x="8603323" y="759045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 flipH="1">
                <a:off x="10677027" y="756616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>
                <a:off x="12762008" y="7267493"/>
                <a:ext cx="5397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H="1">
                <a:off x="4421732" y="756616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文字方塊 40"/>
              <p:cNvSpPr txBox="1"/>
              <p:nvPr/>
            </p:nvSpPr>
            <p:spPr>
              <a:xfrm>
                <a:off x="13234487" y="6965250"/>
                <a:ext cx="969902" cy="43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NULL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464961" y="7293970"/>
                <a:ext cx="969902" cy="43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NULL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6511703" y="7692173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451344" y="7638306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8548937" y="7711723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10706157" y="7720542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6446688" y="6438709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8509272" y="6464850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10602470" y="649483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2767723" y="6694887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53" name="直線接點 52"/>
              <p:cNvCxnSpPr/>
              <p:nvPr/>
            </p:nvCxnSpPr>
            <p:spPr>
              <a:xfrm>
                <a:off x="5364074" y="6894939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7387316" y="6885041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9494640" y="6894939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11580944" y="6878964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肘形接點 57"/>
            <p:cNvCxnSpPr>
              <a:endCxn id="31" idx="1"/>
            </p:cNvCxnSpPr>
            <p:nvPr/>
          </p:nvCxnSpPr>
          <p:spPr>
            <a:xfrm rot="16200000" flipH="1">
              <a:off x="4361152" y="6622157"/>
              <a:ext cx="1143952" cy="4700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" name="圖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29" y="1819031"/>
            <a:ext cx="6166536" cy="45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/>
              <a:t>| Insertion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1" name="副標題 1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grpSp>
        <p:nvGrpSpPr>
          <p:cNvPr id="109" name="群組 108"/>
          <p:cNvGrpSpPr/>
          <p:nvPr/>
        </p:nvGrpSpPr>
        <p:grpSpPr>
          <a:xfrm>
            <a:off x="480993" y="2193824"/>
            <a:ext cx="13275951" cy="3343729"/>
            <a:chOff x="1159666" y="5884126"/>
            <a:chExt cx="13275951" cy="3343729"/>
          </a:xfrm>
        </p:grpSpPr>
        <p:grpSp>
          <p:nvGrpSpPr>
            <p:cNvPr id="47" name="群組 46"/>
            <p:cNvGrpSpPr/>
            <p:nvPr/>
          </p:nvGrpSpPr>
          <p:grpSpPr>
            <a:xfrm>
              <a:off x="3696189" y="5884126"/>
              <a:ext cx="10739428" cy="2350672"/>
              <a:chOff x="3696189" y="5884126"/>
              <a:chExt cx="10739428" cy="2350672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3696189" y="5884126"/>
                <a:ext cx="10739428" cy="2350672"/>
                <a:chOff x="3464961" y="5748960"/>
                <a:chExt cx="10739428" cy="2350672"/>
              </a:xfrm>
            </p:grpSpPr>
            <p:grpSp>
              <p:nvGrpSpPr>
                <p:cNvPr id="50" name="群組 49"/>
                <p:cNvGrpSpPr/>
                <p:nvPr/>
              </p:nvGrpSpPr>
              <p:grpSpPr>
                <a:xfrm>
                  <a:off x="4013387" y="5748960"/>
                  <a:ext cx="8748621" cy="2012726"/>
                  <a:chOff x="-240773" y="3504995"/>
                  <a:chExt cx="7578090" cy="1418817"/>
                </a:xfrm>
              </p:grpSpPr>
              <p:grpSp>
                <p:nvGrpSpPr>
                  <p:cNvPr id="70" name="群組 69"/>
                  <p:cNvGrpSpPr/>
                  <p:nvPr/>
                </p:nvGrpSpPr>
                <p:grpSpPr>
                  <a:xfrm>
                    <a:off x="559182" y="4291689"/>
                    <a:ext cx="5439685" cy="629104"/>
                    <a:chOff x="689810" y="4280199"/>
                    <a:chExt cx="5439685" cy="629104"/>
                  </a:xfrm>
                </p:grpSpPr>
                <p:grpSp>
                  <p:nvGrpSpPr>
                    <p:cNvPr id="75" name="群組 74"/>
                    <p:cNvGrpSpPr/>
                    <p:nvPr/>
                  </p:nvGrpSpPr>
                  <p:grpSpPr>
                    <a:xfrm>
                      <a:off x="689810" y="4288137"/>
                      <a:ext cx="1350006" cy="602158"/>
                      <a:chOff x="569229" y="4327815"/>
                      <a:chExt cx="1350006" cy="602158"/>
                    </a:xfrm>
                  </p:grpSpPr>
                  <p:sp>
                    <p:nvSpPr>
                      <p:cNvPr id="88" name="矩形 87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89" name="直線接點 88"/>
                      <p:cNvCxnSpPr/>
                      <p:nvPr/>
                    </p:nvCxnSpPr>
                    <p:spPr>
                      <a:xfrm>
                        <a:off x="1617501" y="4341010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6" name="群組 75"/>
                    <p:cNvGrpSpPr/>
                    <p:nvPr/>
                  </p:nvGrpSpPr>
                  <p:grpSpPr>
                    <a:xfrm>
                      <a:off x="2486061" y="4280199"/>
                      <a:ext cx="1350006" cy="596901"/>
                      <a:chOff x="569229" y="4319877"/>
                      <a:chExt cx="1350006" cy="596901"/>
                    </a:xfrm>
                  </p:grpSpPr>
                  <p:sp>
                    <p:nvSpPr>
                      <p:cNvPr id="86" name="矩形 85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87" name="直線接點 86"/>
                      <p:cNvCxnSpPr/>
                      <p:nvPr/>
                    </p:nvCxnSpPr>
                    <p:spPr>
                      <a:xfrm>
                        <a:off x="1590188" y="4319877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" name="群組 76"/>
                    <p:cNvGrpSpPr/>
                    <p:nvPr/>
                  </p:nvGrpSpPr>
                  <p:grpSpPr>
                    <a:xfrm>
                      <a:off x="4311920" y="4288137"/>
                      <a:ext cx="1350006" cy="588963"/>
                      <a:chOff x="569229" y="4327815"/>
                      <a:chExt cx="1350006" cy="588963"/>
                    </a:xfrm>
                  </p:grpSpPr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85" name="直線接點 84"/>
                      <p:cNvCxnSpPr/>
                      <p:nvPr/>
                    </p:nvCxnSpPr>
                    <p:spPr>
                      <a:xfrm>
                        <a:off x="1590188" y="4327815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8" name="直線單箭頭接點 77"/>
                    <p:cNvCxnSpPr>
                      <a:stCxn id="88" idx="3"/>
                      <a:endCxn id="86" idx="1"/>
                    </p:cNvCxnSpPr>
                    <p:nvPr/>
                  </p:nvCxnSpPr>
                  <p:spPr>
                    <a:xfrm>
                      <a:off x="2039816" y="4582619"/>
                      <a:ext cx="446245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線單箭頭接點 78"/>
                    <p:cNvCxnSpPr>
                      <a:stCxn id="86" idx="3"/>
                      <a:endCxn id="84" idx="1"/>
                    </p:cNvCxnSpPr>
                    <p:nvPr/>
                  </p:nvCxnSpPr>
                  <p:spPr>
                    <a:xfrm>
                      <a:off x="3836067" y="4582619"/>
                      <a:ext cx="47585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線單箭頭接點 79"/>
                    <p:cNvCxnSpPr>
                      <a:stCxn id="84" idx="3"/>
                    </p:cNvCxnSpPr>
                    <p:nvPr/>
                  </p:nvCxnSpPr>
                  <p:spPr>
                    <a:xfrm>
                      <a:off x="5661926" y="4582619"/>
                      <a:ext cx="4675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文字方塊 80"/>
                    <p:cNvSpPr txBox="1"/>
                    <p:nvPr/>
                  </p:nvSpPr>
                  <p:spPr>
                    <a:xfrm>
                      <a:off x="1131601" y="4375487"/>
                      <a:ext cx="418704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A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82" name="文字方塊 81"/>
                    <p:cNvSpPr txBox="1"/>
                    <p:nvPr/>
                  </p:nvSpPr>
                  <p:spPr>
                    <a:xfrm>
                      <a:off x="2988750" y="4385489"/>
                      <a:ext cx="401072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B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83" name="文字方塊 82"/>
                    <p:cNvSpPr txBox="1"/>
                    <p:nvPr/>
                  </p:nvSpPr>
                  <p:spPr>
                    <a:xfrm>
                      <a:off x="4841515" y="4401472"/>
                      <a:ext cx="401072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C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</p:grpSp>
              <p:sp>
                <p:nvSpPr>
                  <p:cNvPr id="71" name="矩形 70"/>
                  <p:cNvSpPr/>
                  <p:nvPr/>
                </p:nvSpPr>
                <p:spPr>
                  <a:xfrm>
                    <a:off x="5987311" y="4299627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72" name="直線接點 71"/>
                  <p:cNvCxnSpPr/>
                  <p:nvPr/>
                </p:nvCxnSpPr>
                <p:spPr>
                  <a:xfrm>
                    <a:off x="6999166" y="4306360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6472894" y="4415980"/>
                    <a:ext cx="418705" cy="507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-240773" y="3504995"/>
                    <a:ext cx="869149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Head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cxnSp>
              <p:nvCxnSpPr>
                <p:cNvPr id="51" name="直線單箭頭接點 50"/>
                <p:cNvCxnSpPr/>
                <p:nvPr/>
              </p:nvCxnSpPr>
              <p:spPr>
                <a:xfrm flipH="1">
                  <a:off x="6495436" y="759045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單箭頭接點 51"/>
                <p:cNvCxnSpPr/>
                <p:nvPr/>
              </p:nvCxnSpPr>
              <p:spPr>
                <a:xfrm flipH="1">
                  <a:off x="8603323" y="759045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/>
                <p:nvPr/>
              </p:nvCxnSpPr>
              <p:spPr>
                <a:xfrm flipH="1">
                  <a:off x="10677027" y="756616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/>
                <p:cNvCxnSpPr/>
                <p:nvPr/>
              </p:nvCxnSpPr>
              <p:spPr>
                <a:xfrm>
                  <a:off x="12762008" y="7267493"/>
                  <a:ext cx="5397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單箭頭接點 54"/>
                <p:cNvCxnSpPr/>
                <p:nvPr/>
              </p:nvCxnSpPr>
              <p:spPr>
                <a:xfrm flipH="1">
                  <a:off x="4421732" y="756616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13234487" y="6965250"/>
                  <a:ext cx="969902" cy="431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3464961" y="7293970"/>
                  <a:ext cx="969902" cy="431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6511703" y="7660643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4420266" y="7576066"/>
                  <a:ext cx="8146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   </a:t>
                  </a:r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8548937" y="7690703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1" name="文字方塊 60"/>
                <p:cNvSpPr txBox="1"/>
                <p:nvPr/>
              </p:nvSpPr>
              <p:spPr>
                <a:xfrm>
                  <a:off x="10706157" y="7699522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2" name="文字方塊 61"/>
                <p:cNvSpPr txBox="1"/>
                <p:nvPr/>
              </p:nvSpPr>
              <p:spPr>
                <a:xfrm>
                  <a:off x="6446688" y="6438709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3" name="文字方塊 62"/>
                <p:cNvSpPr txBox="1"/>
                <p:nvPr/>
              </p:nvSpPr>
              <p:spPr>
                <a:xfrm>
                  <a:off x="8509272" y="6464850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10602470" y="6494832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65" name="文字方塊 64"/>
                <p:cNvSpPr txBox="1"/>
                <p:nvPr/>
              </p:nvSpPr>
              <p:spPr>
                <a:xfrm>
                  <a:off x="12767723" y="6694887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66" name="直線接點 65"/>
                <p:cNvCxnSpPr/>
                <p:nvPr/>
              </p:nvCxnSpPr>
              <p:spPr>
                <a:xfrm>
                  <a:off x="5364074" y="6894939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/>
                <p:cNvCxnSpPr/>
                <p:nvPr/>
              </p:nvCxnSpPr>
              <p:spPr>
                <a:xfrm>
                  <a:off x="7387316" y="6885041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/>
                <p:cNvCxnSpPr/>
                <p:nvPr/>
              </p:nvCxnSpPr>
              <p:spPr>
                <a:xfrm>
                  <a:off x="9494640" y="6894939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>
                  <a:off x="11580944" y="6878964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肘形接點 48"/>
              <p:cNvCxnSpPr>
                <a:endCxn id="88" idx="1"/>
              </p:cNvCxnSpPr>
              <p:nvPr/>
            </p:nvCxnSpPr>
            <p:spPr>
              <a:xfrm rot="16200000" flipH="1">
                <a:off x="4361152" y="6622157"/>
                <a:ext cx="1143952" cy="4700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 89"/>
            <p:cNvSpPr/>
            <p:nvPr/>
          </p:nvSpPr>
          <p:spPr>
            <a:xfrm>
              <a:off x="2686171" y="8173582"/>
              <a:ext cx="1558531" cy="83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91" name="直線接點 90"/>
            <p:cNvCxnSpPr/>
            <p:nvPr/>
          </p:nvCxnSpPr>
          <p:spPr>
            <a:xfrm>
              <a:off x="3896361" y="8192300"/>
              <a:ext cx="0" cy="835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字方塊 91"/>
            <p:cNvSpPr txBox="1"/>
            <p:nvPr/>
          </p:nvSpPr>
          <p:spPr>
            <a:xfrm>
              <a:off x="3196202" y="8297496"/>
              <a:ext cx="38343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E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>
              <a:off x="3113340" y="8192300"/>
              <a:ext cx="0" cy="835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>
              <a:off x="2170998" y="8786810"/>
              <a:ext cx="515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>
              <a:off x="1159666" y="8544207"/>
              <a:ext cx="969902" cy="431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NULL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2122834" y="8827745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prev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44" name="肘形接點 43"/>
            <p:cNvCxnSpPr/>
            <p:nvPr/>
          </p:nvCxnSpPr>
          <p:spPr>
            <a:xfrm rot="5400000">
              <a:off x="2725066" y="6513532"/>
              <a:ext cx="1844052" cy="15134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/>
            <p:nvPr/>
          </p:nvCxnSpPr>
          <p:spPr>
            <a:xfrm flipV="1">
              <a:off x="4244213" y="7892569"/>
              <a:ext cx="1154746" cy="935176"/>
            </a:xfrm>
            <a:prstGeom prst="bentConnector3">
              <a:avLst>
                <a:gd name="adj1" fmla="val 10006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5375574" y="8344152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Next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103" name="乘號 102"/>
            <p:cNvSpPr/>
            <p:nvPr/>
          </p:nvSpPr>
          <p:spPr>
            <a:xfrm>
              <a:off x="4366456" y="7544866"/>
              <a:ext cx="433910" cy="30202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sp>
          <p:nvSpPr>
            <p:cNvPr id="104" name="乘號 103"/>
            <p:cNvSpPr/>
            <p:nvPr/>
          </p:nvSpPr>
          <p:spPr>
            <a:xfrm>
              <a:off x="4467458" y="6746074"/>
              <a:ext cx="433910" cy="30202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99" name="直線單箭頭接點 98"/>
            <p:cNvCxnSpPr>
              <a:stCxn id="59" idx="0"/>
              <a:endCxn id="90" idx="3"/>
            </p:cNvCxnSpPr>
            <p:nvPr/>
          </p:nvCxnSpPr>
          <p:spPr>
            <a:xfrm flipH="1">
              <a:off x="4244702" y="7711232"/>
              <a:ext cx="814116" cy="88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文字版面配置區 6"/>
          <p:cNvSpPr txBox="1">
            <a:spLocks/>
          </p:cNvSpPr>
          <p:nvPr/>
        </p:nvSpPr>
        <p:spPr>
          <a:xfrm>
            <a:off x="540834" y="1674068"/>
            <a:ext cx="7427242" cy="635549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</a:t>
            </a:r>
            <a:r>
              <a:rPr lang="zh-TW" altLang="en-US" sz="4800" dirty="0" smtClean="0"/>
              <a:t>插前面</a:t>
            </a:r>
            <a:r>
              <a:rPr lang="en-US" altLang="zh-TW" sz="4800" dirty="0" smtClean="0"/>
              <a:t>:</a:t>
            </a:r>
            <a:endParaRPr lang="zh-TW" altLang="en-US" sz="4800" dirty="0"/>
          </a:p>
        </p:txBody>
      </p:sp>
      <p:pic>
        <p:nvPicPr>
          <p:cNvPr id="112" name="圖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712" y="4877030"/>
            <a:ext cx="7496274" cy="38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/>
              <a:t>| Insertion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68" name="文字版面配置區 6"/>
          <p:cNvSpPr txBox="1">
            <a:spLocks/>
          </p:cNvSpPr>
          <p:nvPr/>
        </p:nvSpPr>
        <p:spPr>
          <a:xfrm>
            <a:off x="540834" y="1674068"/>
            <a:ext cx="7427242" cy="635549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</a:t>
            </a:r>
            <a:r>
              <a:rPr lang="zh-TW" altLang="en-US" sz="4800" dirty="0" smtClean="0"/>
              <a:t>插中</a:t>
            </a:r>
            <a:r>
              <a:rPr lang="zh-TW" altLang="en-US" sz="4800" dirty="0"/>
              <a:t>間</a:t>
            </a:r>
            <a:r>
              <a:rPr lang="en-US" altLang="zh-TW" sz="4800" dirty="0" smtClean="0"/>
              <a:t>:</a:t>
            </a:r>
            <a:endParaRPr lang="zh-TW" altLang="en-US" sz="4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652689" y="2630094"/>
            <a:ext cx="10739428" cy="3850234"/>
            <a:chOff x="4068551" y="4402314"/>
            <a:chExt cx="10739428" cy="3850234"/>
          </a:xfrm>
        </p:grpSpPr>
        <p:grpSp>
          <p:nvGrpSpPr>
            <p:cNvPr id="10" name="群組 9"/>
            <p:cNvGrpSpPr/>
            <p:nvPr/>
          </p:nvGrpSpPr>
          <p:grpSpPr>
            <a:xfrm>
              <a:off x="4068551" y="4402314"/>
              <a:ext cx="10739428" cy="3850234"/>
              <a:chOff x="3696189" y="5884126"/>
              <a:chExt cx="10739428" cy="3850234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3696189" y="5884126"/>
                <a:ext cx="10739428" cy="2350672"/>
                <a:chOff x="3696189" y="5884126"/>
                <a:chExt cx="10739428" cy="2350672"/>
              </a:xfrm>
            </p:grpSpPr>
            <p:grpSp>
              <p:nvGrpSpPr>
                <p:cNvPr id="26" name="群組 25"/>
                <p:cNvGrpSpPr/>
                <p:nvPr/>
              </p:nvGrpSpPr>
              <p:grpSpPr>
                <a:xfrm>
                  <a:off x="3696189" y="5884126"/>
                  <a:ext cx="10739428" cy="2350672"/>
                  <a:chOff x="3464961" y="5748960"/>
                  <a:chExt cx="10739428" cy="2350672"/>
                </a:xfrm>
              </p:grpSpPr>
              <p:grpSp>
                <p:nvGrpSpPr>
                  <p:cNvPr id="28" name="群組 27"/>
                  <p:cNvGrpSpPr/>
                  <p:nvPr/>
                </p:nvGrpSpPr>
                <p:grpSpPr>
                  <a:xfrm>
                    <a:off x="4013387" y="5748960"/>
                    <a:ext cx="8748621" cy="2012726"/>
                    <a:chOff x="-240773" y="3504995"/>
                    <a:chExt cx="7578090" cy="1418817"/>
                  </a:xfrm>
                </p:grpSpPr>
                <p:grpSp>
                  <p:nvGrpSpPr>
                    <p:cNvPr id="48" name="群組 47"/>
                    <p:cNvGrpSpPr/>
                    <p:nvPr/>
                  </p:nvGrpSpPr>
                  <p:grpSpPr>
                    <a:xfrm>
                      <a:off x="559182" y="4291689"/>
                      <a:ext cx="5439685" cy="629104"/>
                      <a:chOff x="689810" y="4280199"/>
                      <a:chExt cx="5439685" cy="629104"/>
                    </a:xfrm>
                  </p:grpSpPr>
                  <p:grpSp>
                    <p:nvGrpSpPr>
                      <p:cNvPr id="53" name="群組 52"/>
                      <p:cNvGrpSpPr/>
                      <p:nvPr/>
                    </p:nvGrpSpPr>
                    <p:grpSpPr>
                      <a:xfrm>
                        <a:off x="689810" y="4288137"/>
                        <a:ext cx="1350006" cy="602158"/>
                        <a:chOff x="569229" y="4327815"/>
                        <a:chExt cx="1350006" cy="602158"/>
                      </a:xfrm>
                    </p:grpSpPr>
                    <p:sp>
                      <p:nvSpPr>
                        <p:cNvPr id="66" name="矩形 65"/>
                        <p:cNvSpPr/>
                        <p:nvPr/>
                      </p:nvSpPr>
                      <p:spPr>
                        <a:xfrm>
                          <a:off x="569229" y="4327815"/>
                          <a:ext cx="1350006" cy="588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4050"/>
                        </a:p>
                      </p:txBody>
                    </p:sp>
                    <p:cxnSp>
                      <p:nvCxnSpPr>
                        <p:cNvPr id="67" name="直線接點 66"/>
                        <p:cNvCxnSpPr/>
                        <p:nvPr/>
                      </p:nvCxnSpPr>
                      <p:spPr>
                        <a:xfrm>
                          <a:off x="1617501" y="4341010"/>
                          <a:ext cx="0" cy="58896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群組 53"/>
                      <p:cNvGrpSpPr/>
                      <p:nvPr/>
                    </p:nvGrpSpPr>
                    <p:grpSpPr>
                      <a:xfrm>
                        <a:off x="2486061" y="4280199"/>
                        <a:ext cx="1350006" cy="596901"/>
                        <a:chOff x="569229" y="4319877"/>
                        <a:chExt cx="1350006" cy="596901"/>
                      </a:xfrm>
                    </p:grpSpPr>
                    <p:sp>
                      <p:nvSpPr>
                        <p:cNvPr id="64" name="矩形 63"/>
                        <p:cNvSpPr/>
                        <p:nvPr/>
                      </p:nvSpPr>
                      <p:spPr>
                        <a:xfrm>
                          <a:off x="569229" y="4327815"/>
                          <a:ext cx="1350006" cy="588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4050"/>
                        </a:p>
                      </p:txBody>
                    </p:sp>
                    <p:cxnSp>
                      <p:nvCxnSpPr>
                        <p:cNvPr id="65" name="直線接點 64"/>
                        <p:cNvCxnSpPr/>
                        <p:nvPr/>
                      </p:nvCxnSpPr>
                      <p:spPr>
                        <a:xfrm>
                          <a:off x="1590188" y="4319877"/>
                          <a:ext cx="0" cy="58896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群組 54"/>
                      <p:cNvGrpSpPr/>
                      <p:nvPr/>
                    </p:nvGrpSpPr>
                    <p:grpSpPr>
                      <a:xfrm>
                        <a:off x="4311920" y="4288137"/>
                        <a:ext cx="1350006" cy="588963"/>
                        <a:chOff x="569229" y="4327815"/>
                        <a:chExt cx="1350006" cy="588963"/>
                      </a:xfrm>
                    </p:grpSpPr>
                    <p:sp>
                      <p:nvSpPr>
                        <p:cNvPr id="62" name="矩形 61"/>
                        <p:cNvSpPr/>
                        <p:nvPr/>
                      </p:nvSpPr>
                      <p:spPr>
                        <a:xfrm>
                          <a:off x="569229" y="4327815"/>
                          <a:ext cx="1350006" cy="588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4050"/>
                        </a:p>
                      </p:txBody>
                    </p:sp>
                    <p:cxnSp>
                      <p:nvCxnSpPr>
                        <p:cNvPr id="63" name="直線接點 62"/>
                        <p:cNvCxnSpPr/>
                        <p:nvPr/>
                      </p:nvCxnSpPr>
                      <p:spPr>
                        <a:xfrm>
                          <a:off x="1590188" y="4327815"/>
                          <a:ext cx="0" cy="58896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直線單箭頭接點 55"/>
                      <p:cNvCxnSpPr>
                        <a:stCxn id="66" idx="3"/>
                        <a:endCxn id="64" idx="1"/>
                      </p:cNvCxnSpPr>
                      <p:nvPr/>
                    </p:nvCxnSpPr>
                    <p:spPr>
                      <a:xfrm>
                        <a:off x="2039816" y="4582619"/>
                        <a:ext cx="446245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線單箭頭接點 56"/>
                      <p:cNvCxnSpPr>
                        <a:stCxn id="64" idx="3"/>
                        <a:endCxn id="62" idx="1"/>
                      </p:cNvCxnSpPr>
                      <p:nvPr/>
                    </p:nvCxnSpPr>
                    <p:spPr>
                      <a:xfrm>
                        <a:off x="3836067" y="4582619"/>
                        <a:ext cx="47585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線單箭頭接點 57"/>
                      <p:cNvCxnSpPr>
                        <a:stCxn id="62" idx="3"/>
                      </p:cNvCxnSpPr>
                      <p:nvPr/>
                    </p:nvCxnSpPr>
                    <p:spPr>
                      <a:xfrm>
                        <a:off x="5661926" y="4582619"/>
                        <a:ext cx="46756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字方塊 58"/>
                      <p:cNvSpPr txBox="1"/>
                      <p:nvPr/>
                    </p:nvSpPr>
                    <p:spPr>
                      <a:xfrm>
                        <a:off x="1131601" y="4375487"/>
                        <a:ext cx="418704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  <a:ea typeface="A-OTF Shin Go Pro L" panose="020B0300000000000000" pitchFamily="34" charset="-128"/>
                          </a:rPr>
                          <a:t>A</a:t>
                        </a:r>
                        <a:endParaRPr kumimoji="1" lang="zh-TW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60" name="文字方塊 59"/>
                      <p:cNvSpPr txBox="1"/>
                      <p:nvPr/>
                    </p:nvSpPr>
                    <p:spPr>
                      <a:xfrm>
                        <a:off x="2988750" y="4385489"/>
                        <a:ext cx="401072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  <a:ea typeface="A-OTF Shin Go Pro L" panose="020B0300000000000000" pitchFamily="34" charset="-128"/>
                          </a:rPr>
                          <a:t>B</a:t>
                        </a:r>
                        <a:endParaRPr kumimoji="1" lang="zh-TW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61" name="文字方塊 60"/>
                      <p:cNvSpPr txBox="1"/>
                      <p:nvPr/>
                    </p:nvSpPr>
                    <p:spPr>
                      <a:xfrm>
                        <a:off x="4841515" y="4401472"/>
                        <a:ext cx="401072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  <a:ea typeface="A-OTF Shin Go Pro L" panose="020B0300000000000000" pitchFamily="34" charset="-128"/>
                          </a:rPr>
                          <a:t>C</a:t>
                        </a:r>
                        <a:endParaRPr kumimoji="1" lang="zh-TW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endParaRPr>
                      </a:p>
                    </p:txBody>
                  </p:sp>
                </p:grpSp>
                <p:sp>
                  <p:nvSpPr>
                    <p:cNvPr id="49" name="矩形 48"/>
                    <p:cNvSpPr/>
                    <p:nvPr/>
                  </p:nvSpPr>
                  <p:spPr>
                    <a:xfrm>
                      <a:off x="5987311" y="4299627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50" name="直線接點 49"/>
                    <p:cNvCxnSpPr/>
                    <p:nvPr/>
                  </p:nvCxnSpPr>
                  <p:spPr>
                    <a:xfrm>
                      <a:off x="6999166" y="4306360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文字方塊 50"/>
                    <p:cNvSpPr txBox="1"/>
                    <p:nvPr/>
                  </p:nvSpPr>
                  <p:spPr>
                    <a:xfrm>
                      <a:off x="6472894" y="4415980"/>
                      <a:ext cx="418705" cy="507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D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52" name="文字方塊 51"/>
                    <p:cNvSpPr txBox="1"/>
                    <p:nvPr/>
                  </p:nvSpPr>
                  <p:spPr>
                    <a:xfrm>
                      <a:off x="-240773" y="3504995"/>
                      <a:ext cx="869149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Head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</p:grpSp>
              <p:cxnSp>
                <p:nvCxnSpPr>
                  <p:cNvPr id="29" name="直線單箭頭接點 28"/>
                  <p:cNvCxnSpPr/>
                  <p:nvPr/>
                </p:nvCxnSpPr>
                <p:spPr>
                  <a:xfrm flipH="1">
                    <a:off x="6495436" y="7590455"/>
                    <a:ext cx="515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單箭頭接點 29"/>
                  <p:cNvCxnSpPr/>
                  <p:nvPr/>
                </p:nvCxnSpPr>
                <p:spPr>
                  <a:xfrm flipH="1">
                    <a:off x="8603323" y="7590455"/>
                    <a:ext cx="515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單箭頭接點 30"/>
                  <p:cNvCxnSpPr/>
                  <p:nvPr/>
                </p:nvCxnSpPr>
                <p:spPr>
                  <a:xfrm flipH="1">
                    <a:off x="10677027" y="7566165"/>
                    <a:ext cx="515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單箭頭接點 31"/>
                  <p:cNvCxnSpPr/>
                  <p:nvPr/>
                </p:nvCxnSpPr>
                <p:spPr>
                  <a:xfrm>
                    <a:off x="12762008" y="7267493"/>
                    <a:ext cx="53979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單箭頭接點 32"/>
                  <p:cNvCxnSpPr/>
                  <p:nvPr/>
                </p:nvCxnSpPr>
                <p:spPr>
                  <a:xfrm flipH="1">
                    <a:off x="4421732" y="7566165"/>
                    <a:ext cx="515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3234487" y="6965250"/>
                    <a:ext cx="969902" cy="4319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3464961" y="7293970"/>
                    <a:ext cx="969902" cy="4319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511703" y="7660643"/>
                    <a:ext cx="6126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prev</a:t>
                    </a:r>
                    <a:endParaRPr kumimoji="1" lang="zh-TW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9" name="文字方塊 38"/>
                  <p:cNvSpPr txBox="1"/>
                  <p:nvPr/>
                </p:nvSpPr>
                <p:spPr>
                  <a:xfrm>
                    <a:off x="10706157" y="7699522"/>
                    <a:ext cx="6126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 err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prev</a:t>
                    </a:r>
                    <a:endParaRPr kumimoji="1" lang="zh-TW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40" name="文字方塊 39"/>
                  <p:cNvSpPr txBox="1"/>
                  <p:nvPr/>
                </p:nvSpPr>
                <p:spPr>
                  <a:xfrm>
                    <a:off x="6446688" y="6438709"/>
                    <a:ext cx="6527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10602470" y="6494832"/>
                    <a:ext cx="6527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12767723" y="6694887"/>
                    <a:ext cx="6527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cxnSp>
                <p:nvCxnSpPr>
                  <p:cNvPr id="44" name="直線接點 43"/>
                  <p:cNvCxnSpPr/>
                  <p:nvPr/>
                </p:nvCxnSpPr>
                <p:spPr>
                  <a:xfrm>
                    <a:off x="5364074" y="6894939"/>
                    <a:ext cx="0" cy="835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接點 44"/>
                  <p:cNvCxnSpPr/>
                  <p:nvPr/>
                </p:nvCxnSpPr>
                <p:spPr>
                  <a:xfrm>
                    <a:off x="7387316" y="6885041"/>
                    <a:ext cx="0" cy="835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接點 45"/>
                  <p:cNvCxnSpPr/>
                  <p:nvPr/>
                </p:nvCxnSpPr>
                <p:spPr>
                  <a:xfrm>
                    <a:off x="9494640" y="6894939"/>
                    <a:ext cx="0" cy="835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>
                    <a:off x="11580944" y="6878964"/>
                    <a:ext cx="0" cy="835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肘形接點 26"/>
                <p:cNvCxnSpPr>
                  <a:endCxn id="66" idx="1"/>
                </p:cNvCxnSpPr>
                <p:nvPr/>
              </p:nvCxnSpPr>
              <p:spPr>
                <a:xfrm rot="16200000" flipH="1">
                  <a:off x="4361152" y="6622157"/>
                  <a:ext cx="1143952" cy="47000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矩形 11"/>
              <p:cNvSpPr/>
              <p:nvPr/>
            </p:nvSpPr>
            <p:spPr>
              <a:xfrm>
                <a:off x="8285196" y="8680087"/>
                <a:ext cx="1558531" cy="835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>
                <a:off x="9495386" y="8698805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8880437" y="8852018"/>
                <a:ext cx="3834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E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8712365" y="8698805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9834076" y="9334250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3" name="乘號 22"/>
              <p:cNvSpPr/>
              <p:nvPr/>
            </p:nvSpPr>
            <p:spPr>
              <a:xfrm>
                <a:off x="8937882" y="7604231"/>
                <a:ext cx="433910" cy="30202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sp>
            <p:nvSpPr>
              <p:cNvPr id="24" name="乘號 23"/>
              <p:cNvSpPr/>
              <p:nvPr/>
            </p:nvSpPr>
            <p:spPr>
              <a:xfrm>
                <a:off x="8839432" y="7245847"/>
                <a:ext cx="433910" cy="302020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cxnSp>
          <p:nvCxnSpPr>
            <p:cNvPr id="8" name="肘形接點 7"/>
            <p:cNvCxnSpPr/>
            <p:nvPr/>
          </p:nvCxnSpPr>
          <p:spPr>
            <a:xfrm flipH="1" flipV="1">
              <a:off x="8362987" y="6388084"/>
              <a:ext cx="273752" cy="1481103"/>
            </a:xfrm>
            <a:prstGeom prst="bentConnector4">
              <a:avLst>
                <a:gd name="adj1" fmla="val 96945"/>
                <a:gd name="adj2" fmla="val 6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8127245" y="783002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prev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80" name="肘形接點 79"/>
            <p:cNvCxnSpPr/>
            <p:nvPr/>
          </p:nvCxnSpPr>
          <p:spPr>
            <a:xfrm rot="5400000">
              <a:off x="8545034" y="6658582"/>
              <a:ext cx="787518" cy="2918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8776006" y="6764066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Next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83" name="肘形接點 82"/>
            <p:cNvCxnSpPr/>
            <p:nvPr/>
          </p:nvCxnSpPr>
          <p:spPr>
            <a:xfrm rot="16200000" flipH="1">
              <a:off x="9560290" y="6660334"/>
              <a:ext cx="845399" cy="2304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9590592" y="674646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prev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86" name="肘形接點 85"/>
            <p:cNvCxnSpPr>
              <a:endCxn id="61" idx="2"/>
            </p:cNvCxnSpPr>
            <p:nvPr/>
          </p:nvCxnSpPr>
          <p:spPr>
            <a:xfrm rot="5400000" flipH="1" flipV="1">
              <a:off x="9676086" y="6941112"/>
              <a:ext cx="1419263" cy="358555"/>
            </a:xfrm>
            <a:prstGeom prst="bentConnector3">
              <a:avLst>
                <a:gd name="adj1" fmla="val 3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2" name="圖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527" y="5341520"/>
            <a:ext cx="7627392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/>
              <a:t>| Insertion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54" name="文字版面配置區 6"/>
          <p:cNvSpPr txBox="1">
            <a:spLocks/>
          </p:cNvSpPr>
          <p:nvPr/>
        </p:nvSpPr>
        <p:spPr>
          <a:xfrm>
            <a:off x="165784" y="1517611"/>
            <a:ext cx="7427242" cy="635549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</a:t>
            </a:r>
            <a:r>
              <a:rPr lang="zh-TW" altLang="en-US" sz="4800" dirty="0" smtClean="0"/>
              <a:t>插後面</a:t>
            </a:r>
            <a:r>
              <a:rPr lang="en-US" altLang="zh-TW" sz="4800" dirty="0" smtClean="0"/>
              <a:t>:</a:t>
            </a:r>
            <a:endParaRPr lang="zh-TW" altLang="en-US" sz="4800" dirty="0"/>
          </a:p>
        </p:txBody>
      </p:sp>
      <p:grpSp>
        <p:nvGrpSpPr>
          <p:cNvPr id="10241" name="群組 10240"/>
          <p:cNvGrpSpPr/>
          <p:nvPr/>
        </p:nvGrpSpPr>
        <p:grpSpPr>
          <a:xfrm>
            <a:off x="0" y="2153160"/>
            <a:ext cx="11781504" cy="3378869"/>
            <a:chOff x="627168" y="2542671"/>
            <a:chExt cx="11781504" cy="3378869"/>
          </a:xfrm>
        </p:grpSpPr>
        <p:grpSp>
          <p:nvGrpSpPr>
            <p:cNvPr id="10" name="群組 9"/>
            <p:cNvGrpSpPr/>
            <p:nvPr/>
          </p:nvGrpSpPr>
          <p:grpSpPr>
            <a:xfrm>
              <a:off x="627168" y="2542671"/>
              <a:ext cx="10739428" cy="2371692"/>
              <a:chOff x="3696189" y="5884126"/>
              <a:chExt cx="10739428" cy="237169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3696189" y="5884126"/>
                <a:ext cx="10739428" cy="2371692"/>
                <a:chOff x="3464961" y="5748960"/>
                <a:chExt cx="10739428" cy="2371692"/>
              </a:xfrm>
            </p:grpSpPr>
            <p:grpSp>
              <p:nvGrpSpPr>
                <p:cNvPr id="13" name="群組 12"/>
                <p:cNvGrpSpPr/>
                <p:nvPr/>
              </p:nvGrpSpPr>
              <p:grpSpPr>
                <a:xfrm>
                  <a:off x="4013387" y="5748960"/>
                  <a:ext cx="8748621" cy="2012726"/>
                  <a:chOff x="-240773" y="3504995"/>
                  <a:chExt cx="7578090" cy="1418817"/>
                </a:xfrm>
              </p:grpSpPr>
              <p:grpSp>
                <p:nvGrpSpPr>
                  <p:cNvPr id="34" name="群組 33"/>
                  <p:cNvGrpSpPr/>
                  <p:nvPr/>
                </p:nvGrpSpPr>
                <p:grpSpPr>
                  <a:xfrm>
                    <a:off x="559182" y="4291689"/>
                    <a:ext cx="5439685" cy="629104"/>
                    <a:chOff x="689810" y="4280199"/>
                    <a:chExt cx="5439685" cy="629104"/>
                  </a:xfrm>
                </p:grpSpPr>
                <p:grpSp>
                  <p:nvGrpSpPr>
                    <p:cNvPr id="39" name="群組 38"/>
                    <p:cNvGrpSpPr/>
                    <p:nvPr/>
                  </p:nvGrpSpPr>
                  <p:grpSpPr>
                    <a:xfrm>
                      <a:off x="689810" y="4288137"/>
                      <a:ext cx="1350006" cy="602158"/>
                      <a:chOff x="569229" y="4327815"/>
                      <a:chExt cx="1350006" cy="602158"/>
                    </a:xfrm>
                  </p:grpSpPr>
                  <p:sp>
                    <p:nvSpPr>
                      <p:cNvPr id="52" name="矩形 51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53" name="直線接點 52"/>
                      <p:cNvCxnSpPr/>
                      <p:nvPr/>
                    </p:nvCxnSpPr>
                    <p:spPr>
                      <a:xfrm>
                        <a:off x="1617501" y="4341010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" name="群組 39"/>
                    <p:cNvGrpSpPr/>
                    <p:nvPr/>
                  </p:nvGrpSpPr>
                  <p:grpSpPr>
                    <a:xfrm>
                      <a:off x="2486061" y="4280199"/>
                      <a:ext cx="1350006" cy="596901"/>
                      <a:chOff x="569229" y="4319877"/>
                      <a:chExt cx="1350006" cy="596901"/>
                    </a:xfrm>
                  </p:grpSpPr>
                  <p:sp>
                    <p:nvSpPr>
                      <p:cNvPr id="50" name="矩形 49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51" name="直線接點 50"/>
                      <p:cNvCxnSpPr/>
                      <p:nvPr/>
                    </p:nvCxnSpPr>
                    <p:spPr>
                      <a:xfrm>
                        <a:off x="1590188" y="4319877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群組 40"/>
                    <p:cNvGrpSpPr/>
                    <p:nvPr/>
                  </p:nvGrpSpPr>
                  <p:grpSpPr>
                    <a:xfrm>
                      <a:off x="4311920" y="4288137"/>
                      <a:ext cx="1350006" cy="588963"/>
                      <a:chOff x="569229" y="4327815"/>
                      <a:chExt cx="1350006" cy="588963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569229" y="4327815"/>
                        <a:ext cx="1350006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4050"/>
                      </a:p>
                    </p:txBody>
                  </p:sp>
                  <p:cxnSp>
                    <p:nvCxnSpPr>
                      <p:cNvPr id="49" name="直線接點 48"/>
                      <p:cNvCxnSpPr/>
                      <p:nvPr/>
                    </p:nvCxnSpPr>
                    <p:spPr>
                      <a:xfrm>
                        <a:off x="1590188" y="4327815"/>
                        <a:ext cx="0" cy="58896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" name="直線單箭頭接點 41"/>
                    <p:cNvCxnSpPr>
                      <a:stCxn id="52" idx="3"/>
                      <a:endCxn id="50" idx="1"/>
                    </p:cNvCxnSpPr>
                    <p:nvPr/>
                  </p:nvCxnSpPr>
                  <p:spPr>
                    <a:xfrm>
                      <a:off x="2039816" y="4582619"/>
                      <a:ext cx="446245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單箭頭接點 42"/>
                    <p:cNvCxnSpPr>
                      <a:stCxn id="50" idx="3"/>
                      <a:endCxn id="48" idx="1"/>
                    </p:cNvCxnSpPr>
                    <p:nvPr/>
                  </p:nvCxnSpPr>
                  <p:spPr>
                    <a:xfrm>
                      <a:off x="3836067" y="4582619"/>
                      <a:ext cx="47585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單箭頭接點 43"/>
                    <p:cNvCxnSpPr>
                      <a:stCxn id="48" idx="3"/>
                    </p:cNvCxnSpPr>
                    <p:nvPr/>
                  </p:nvCxnSpPr>
                  <p:spPr>
                    <a:xfrm>
                      <a:off x="5661926" y="4582619"/>
                      <a:ext cx="4675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1131601" y="4375487"/>
                      <a:ext cx="418704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A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46" name="文字方塊 45"/>
                    <p:cNvSpPr txBox="1"/>
                    <p:nvPr/>
                  </p:nvSpPr>
                  <p:spPr>
                    <a:xfrm>
                      <a:off x="2988750" y="4385489"/>
                      <a:ext cx="401072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B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47" name="文字方塊 46"/>
                    <p:cNvSpPr txBox="1"/>
                    <p:nvPr/>
                  </p:nvSpPr>
                  <p:spPr>
                    <a:xfrm>
                      <a:off x="4841515" y="4401472"/>
                      <a:ext cx="401072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C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</p:grpSp>
              <p:sp>
                <p:nvSpPr>
                  <p:cNvPr id="35" name="矩形 34"/>
                  <p:cNvSpPr/>
                  <p:nvPr/>
                </p:nvSpPr>
                <p:spPr>
                  <a:xfrm>
                    <a:off x="5987311" y="4299627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36" name="直線接點 35"/>
                  <p:cNvCxnSpPr/>
                  <p:nvPr/>
                </p:nvCxnSpPr>
                <p:spPr>
                  <a:xfrm>
                    <a:off x="6999166" y="4306360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472894" y="4415980"/>
                    <a:ext cx="418705" cy="507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-240773" y="3504995"/>
                    <a:ext cx="869149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Head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cxnSp>
              <p:nvCxnSpPr>
                <p:cNvPr id="14" name="直線單箭頭接點 13"/>
                <p:cNvCxnSpPr/>
                <p:nvPr/>
              </p:nvCxnSpPr>
              <p:spPr>
                <a:xfrm flipH="1">
                  <a:off x="6495436" y="759045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/>
                <p:cNvCxnSpPr/>
                <p:nvPr/>
              </p:nvCxnSpPr>
              <p:spPr>
                <a:xfrm flipH="1">
                  <a:off x="8603323" y="759045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單箭頭接點 15"/>
                <p:cNvCxnSpPr/>
                <p:nvPr/>
              </p:nvCxnSpPr>
              <p:spPr>
                <a:xfrm flipH="1">
                  <a:off x="10677027" y="756616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單箭頭接點 16"/>
                <p:cNvCxnSpPr/>
                <p:nvPr/>
              </p:nvCxnSpPr>
              <p:spPr>
                <a:xfrm>
                  <a:off x="12762008" y="7267493"/>
                  <a:ext cx="5397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/>
                <p:nvPr/>
              </p:nvCxnSpPr>
              <p:spPr>
                <a:xfrm flipH="1">
                  <a:off x="4421732" y="7566165"/>
                  <a:ext cx="515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/>
                <p:cNvSpPr txBox="1"/>
                <p:nvPr/>
              </p:nvSpPr>
              <p:spPr>
                <a:xfrm>
                  <a:off x="13234487" y="6965250"/>
                  <a:ext cx="969902" cy="431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3464961" y="7293970"/>
                  <a:ext cx="969902" cy="4319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6511703" y="7692173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4451344" y="7638306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8548937" y="7711723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10706157" y="7720542"/>
                  <a:ext cx="612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prev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6446688" y="6438709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>
                  <a:off x="8509272" y="6464850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10602470" y="6494832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2767723" y="6694887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>
                  <a:off x="5364074" y="6894939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>
                  <a:off x="7387316" y="6885041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>
                  <a:off x="9494640" y="6894939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11580944" y="6878964"/>
                  <a:ext cx="0" cy="835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肘形接點 11"/>
              <p:cNvCxnSpPr>
                <a:endCxn id="52" idx="1"/>
              </p:cNvCxnSpPr>
              <p:nvPr/>
            </p:nvCxnSpPr>
            <p:spPr>
              <a:xfrm rot="16200000" flipH="1">
                <a:off x="4361152" y="6622157"/>
                <a:ext cx="1143952" cy="4700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/>
            <p:cNvSpPr/>
            <p:nvPr/>
          </p:nvSpPr>
          <p:spPr>
            <a:xfrm>
              <a:off x="9436698" y="5067322"/>
              <a:ext cx="1558531" cy="83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646888" y="5086040"/>
              <a:ext cx="0" cy="835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0031939" y="5239253"/>
              <a:ext cx="38343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E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9863867" y="5086040"/>
              <a:ext cx="0" cy="835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10966291" y="5388283"/>
              <a:ext cx="539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11438770" y="5086040"/>
              <a:ext cx="969902" cy="431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NULL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10966291" y="4854043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Next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62" name="乘號 61"/>
            <p:cNvSpPr/>
            <p:nvPr/>
          </p:nvSpPr>
          <p:spPr>
            <a:xfrm>
              <a:off x="10561319" y="3897955"/>
              <a:ext cx="433910" cy="30202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cxnSp>
          <p:nvCxnSpPr>
            <p:cNvPr id="5" name="肘形接點 4"/>
            <p:cNvCxnSpPr>
              <a:stCxn id="55" idx="1"/>
              <a:endCxn id="37" idx="2"/>
            </p:cNvCxnSpPr>
            <p:nvPr/>
          </p:nvCxnSpPr>
          <p:spPr>
            <a:xfrm rot="10800000">
              <a:off x="9167962" y="4555398"/>
              <a:ext cx="268737" cy="9296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8588872" y="510368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prev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7" name="肘形接點 6"/>
            <p:cNvCxnSpPr/>
            <p:nvPr/>
          </p:nvCxnSpPr>
          <p:spPr>
            <a:xfrm rot="5400000">
              <a:off x="9447459" y="4251732"/>
              <a:ext cx="959032" cy="577977"/>
            </a:xfrm>
            <a:prstGeom prst="bentConnector3">
              <a:avLst>
                <a:gd name="adj1" fmla="val 642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40" name="圖片 10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241" y="5053893"/>
            <a:ext cx="6348799" cy="45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node in a Doubly Linked List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058" y="3308717"/>
            <a:ext cx="7210480" cy="445767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2630" y="1862930"/>
            <a:ext cx="10739428" cy="2371692"/>
            <a:chOff x="3696189" y="5884126"/>
            <a:chExt cx="10739428" cy="2371692"/>
          </a:xfrm>
        </p:grpSpPr>
        <p:grpSp>
          <p:nvGrpSpPr>
            <p:cNvPr id="8" name="群組 7"/>
            <p:cNvGrpSpPr/>
            <p:nvPr/>
          </p:nvGrpSpPr>
          <p:grpSpPr>
            <a:xfrm>
              <a:off x="3696189" y="5884126"/>
              <a:ext cx="10739428" cy="2371692"/>
              <a:chOff x="3464961" y="5748960"/>
              <a:chExt cx="10739428" cy="237169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4013387" y="5748960"/>
                <a:ext cx="8748621" cy="2012726"/>
                <a:chOff x="-240773" y="3504995"/>
                <a:chExt cx="7578090" cy="1418817"/>
              </a:xfrm>
            </p:grpSpPr>
            <p:grpSp>
              <p:nvGrpSpPr>
                <p:cNvPr id="32" name="群組 31"/>
                <p:cNvGrpSpPr/>
                <p:nvPr/>
              </p:nvGrpSpPr>
              <p:grpSpPr>
                <a:xfrm>
                  <a:off x="559182" y="4291689"/>
                  <a:ext cx="5439685" cy="629104"/>
                  <a:chOff x="689810" y="4280199"/>
                  <a:chExt cx="5439685" cy="629104"/>
                </a:xfrm>
              </p:grpSpPr>
              <p:grpSp>
                <p:nvGrpSpPr>
                  <p:cNvPr id="37" name="群組 36"/>
                  <p:cNvGrpSpPr/>
                  <p:nvPr/>
                </p:nvGrpSpPr>
                <p:grpSpPr>
                  <a:xfrm>
                    <a:off x="689810" y="4288137"/>
                    <a:ext cx="1350006" cy="602158"/>
                    <a:chOff x="569229" y="4327815"/>
                    <a:chExt cx="1350006" cy="602158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51" name="直線接點 50"/>
                    <p:cNvCxnSpPr/>
                    <p:nvPr/>
                  </p:nvCxnSpPr>
                  <p:spPr>
                    <a:xfrm>
                      <a:off x="1617501" y="4341010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群組 37"/>
                  <p:cNvGrpSpPr/>
                  <p:nvPr/>
                </p:nvGrpSpPr>
                <p:grpSpPr>
                  <a:xfrm>
                    <a:off x="2486061" y="4280199"/>
                    <a:ext cx="1350006" cy="596901"/>
                    <a:chOff x="569229" y="4319877"/>
                    <a:chExt cx="1350006" cy="596901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49" name="直線接點 48"/>
                    <p:cNvCxnSpPr/>
                    <p:nvPr/>
                  </p:nvCxnSpPr>
                  <p:spPr>
                    <a:xfrm>
                      <a:off x="1590188" y="4319877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群組 38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47" name="直線接點 46"/>
                    <p:cNvCxnSpPr/>
                    <p:nvPr/>
                  </p:nvCxnSpPr>
                  <p:spPr>
                    <a:xfrm>
                      <a:off x="1590188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直線單箭頭接點 39"/>
                  <p:cNvCxnSpPr>
                    <a:stCxn id="50" idx="3"/>
                    <a:endCxn id="48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/>
                  <p:cNvCxnSpPr>
                    <a:stCxn id="48" idx="3"/>
                    <a:endCxn id="46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單箭頭接點 41"/>
                  <p:cNvCxnSpPr>
                    <a:stCxn id="46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1131601" y="4375487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988750" y="4385489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4841515" y="440147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5987311" y="429962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34" name="直線接點 33"/>
                <p:cNvCxnSpPr/>
                <p:nvPr/>
              </p:nvCxnSpPr>
              <p:spPr>
                <a:xfrm>
                  <a:off x="6999166" y="4306360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6472894" y="4415980"/>
                  <a:ext cx="418705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-240773" y="3504995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cxnSp>
            <p:nvCxnSpPr>
              <p:cNvPr id="12" name="直線單箭頭接點 11"/>
              <p:cNvCxnSpPr/>
              <p:nvPr/>
            </p:nvCxnSpPr>
            <p:spPr>
              <a:xfrm flipH="1">
                <a:off x="6495436" y="759045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H="1">
                <a:off x="8603323" y="759045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H="1">
                <a:off x="10677027" y="756616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>
                <a:off x="12762008" y="7267493"/>
                <a:ext cx="53979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H="1">
                <a:off x="4421732" y="7566165"/>
                <a:ext cx="5151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13234487" y="6965250"/>
                <a:ext cx="969902" cy="43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NULL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464961" y="7293970"/>
                <a:ext cx="969902" cy="431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NULL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511703" y="7692173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4451344" y="7638306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8548937" y="7711723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0706157" y="7720542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prev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446688" y="6438709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8509272" y="6464850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10602470" y="649483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2767723" y="6694887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Next</a:t>
                </a:r>
                <a:endParaRPr kumimoji="1" lang="zh-TW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5364074" y="6894939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7387316" y="6885041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9494640" y="6894939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11580944" y="6878964"/>
                <a:ext cx="0" cy="835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肘形接點 9"/>
            <p:cNvCxnSpPr>
              <a:endCxn id="50" idx="1"/>
            </p:cNvCxnSpPr>
            <p:nvPr/>
          </p:nvCxnSpPr>
          <p:spPr>
            <a:xfrm rot="16200000" flipH="1">
              <a:off x="4361152" y="6622157"/>
              <a:ext cx="1143952" cy="4700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135" y="4375389"/>
            <a:ext cx="6292853" cy="1437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135" y="6038168"/>
            <a:ext cx="6252240" cy="150280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349" y="7766388"/>
            <a:ext cx="6251264" cy="14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Sorted List to Binary Search Tree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9676" y="2235815"/>
            <a:ext cx="1642447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sorted linked list: [-10,-3,0,5,9],</a:t>
            </a:r>
          </a:p>
          <a:p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possible answer is: [0,-3,9,-10,null,5], which represents the following height balanced BST:</a:t>
            </a:r>
          </a:p>
          <a:p>
            <a:endParaRPr lang="en-US" altLang="zh-TW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</a:t>
            </a:r>
          </a:p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 \</a:t>
            </a:r>
          </a:p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-3   9</a:t>
            </a:r>
          </a:p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   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10  5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Sorted List to Binary Search Tree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4477608" y="1977743"/>
            <a:ext cx="8048592" cy="519452"/>
            <a:chOff x="6255545" y="2389330"/>
            <a:chExt cx="8048592" cy="519452"/>
          </a:xfrm>
        </p:grpSpPr>
        <p:grpSp>
          <p:nvGrpSpPr>
            <p:cNvPr id="78" name="群組 77"/>
            <p:cNvGrpSpPr/>
            <p:nvPr/>
          </p:nvGrpSpPr>
          <p:grpSpPr>
            <a:xfrm>
              <a:off x="6255545" y="2393034"/>
              <a:ext cx="6409973" cy="515748"/>
              <a:chOff x="559182" y="4290319"/>
              <a:chExt cx="6941236" cy="606349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559182" y="4290319"/>
                <a:ext cx="5634375" cy="606349"/>
                <a:chOff x="689810" y="4278829"/>
                <a:chExt cx="5634375" cy="606349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689810" y="428813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2486061" y="428813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506611" y="428813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88" name="直線單箭頭接點 87"/>
                <p:cNvCxnSpPr>
                  <a:stCxn id="85" idx="3"/>
                  <a:endCxn id="86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/>
                <p:cNvCxnSpPr>
                  <a:stCxn id="86" idx="3"/>
                  <a:endCxn id="87" idx="1"/>
                </p:cNvCxnSpPr>
                <p:nvPr/>
              </p:nvCxnSpPr>
              <p:spPr>
                <a:xfrm>
                  <a:off x="3836067" y="4582618"/>
                  <a:ext cx="6705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/>
                <p:cNvCxnSpPr>
                  <a:stCxn id="87" idx="3"/>
                </p:cNvCxnSpPr>
                <p:nvPr/>
              </p:nvCxnSpPr>
              <p:spPr>
                <a:xfrm>
                  <a:off x="585661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字方塊 90"/>
                <p:cNvSpPr txBox="1"/>
                <p:nvPr/>
              </p:nvSpPr>
              <p:spPr>
                <a:xfrm>
                  <a:off x="1042372" y="4278829"/>
                  <a:ext cx="668654" cy="597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-10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92" name="文字方塊 91"/>
                <p:cNvSpPr txBox="1"/>
                <p:nvPr/>
              </p:nvSpPr>
              <p:spPr>
                <a:xfrm>
                  <a:off x="2927642" y="4288137"/>
                  <a:ext cx="493332" cy="597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-3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93" name="文字方塊 92"/>
                <p:cNvSpPr txBox="1"/>
                <p:nvPr/>
              </p:nvSpPr>
              <p:spPr>
                <a:xfrm>
                  <a:off x="4943345" y="4288137"/>
                  <a:ext cx="375294" cy="597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0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6150412" y="4299627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6617981" y="4295272"/>
                <a:ext cx="375294" cy="597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5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</p:grpSp>
        <p:cxnSp>
          <p:nvCxnSpPr>
            <p:cNvPr id="79" name="直線單箭頭接點 78"/>
            <p:cNvCxnSpPr/>
            <p:nvPr/>
          </p:nvCxnSpPr>
          <p:spPr>
            <a:xfrm>
              <a:off x="12665517" y="2643515"/>
              <a:ext cx="431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3057457" y="2393034"/>
              <a:ext cx="1246680" cy="500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5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3489239" y="2389330"/>
              <a:ext cx="34657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9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4481234" y="3551059"/>
            <a:ext cx="8048592" cy="519452"/>
            <a:chOff x="4353890" y="3742745"/>
            <a:chExt cx="8048592" cy="519452"/>
          </a:xfrm>
        </p:grpSpPr>
        <p:grpSp>
          <p:nvGrpSpPr>
            <p:cNvPr id="101" name="群組 100"/>
            <p:cNvGrpSpPr/>
            <p:nvPr/>
          </p:nvGrpSpPr>
          <p:grpSpPr>
            <a:xfrm>
              <a:off x="4353890" y="3742745"/>
              <a:ext cx="8048592" cy="519452"/>
              <a:chOff x="6255545" y="2389330"/>
              <a:chExt cx="8048592" cy="51945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6255545" y="2393034"/>
                <a:ext cx="6409973" cy="515748"/>
                <a:chOff x="559182" y="4290319"/>
                <a:chExt cx="6941236" cy="606349"/>
              </a:xfrm>
            </p:grpSpPr>
            <p:grpSp>
              <p:nvGrpSpPr>
                <p:cNvPr id="108" name="群組 107"/>
                <p:cNvGrpSpPr/>
                <p:nvPr/>
              </p:nvGrpSpPr>
              <p:grpSpPr>
                <a:xfrm>
                  <a:off x="559182" y="4290319"/>
                  <a:ext cx="5634375" cy="606349"/>
                  <a:chOff x="689810" y="4278829"/>
                  <a:chExt cx="5634375" cy="606349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689810" y="4288137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2486061" y="4288137"/>
                    <a:ext cx="1350006" cy="588963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4506611" y="4288137"/>
                    <a:ext cx="1350006" cy="588963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114" name="直線單箭頭接點 113"/>
                  <p:cNvCxnSpPr>
                    <a:stCxn id="111" idx="3"/>
                    <a:endCxn id="112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線單箭頭接點 114"/>
                  <p:cNvCxnSpPr>
                    <a:stCxn id="112" idx="3"/>
                    <a:endCxn id="113" idx="1"/>
                  </p:cNvCxnSpPr>
                  <p:nvPr/>
                </p:nvCxnSpPr>
                <p:spPr>
                  <a:xfrm>
                    <a:off x="3836067" y="4582618"/>
                    <a:ext cx="67054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線單箭頭接點 115"/>
                  <p:cNvCxnSpPr>
                    <a:stCxn id="113" idx="3"/>
                  </p:cNvCxnSpPr>
                  <p:nvPr/>
                </p:nvCxnSpPr>
                <p:spPr>
                  <a:xfrm>
                    <a:off x="585661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1042372" y="4278829"/>
                    <a:ext cx="668654" cy="597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-10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18" name="文字方塊 117"/>
                  <p:cNvSpPr txBox="1"/>
                  <p:nvPr/>
                </p:nvSpPr>
                <p:spPr>
                  <a:xfrm>
                    <a:off x="2927642" y="4288137"/>
                    <a:ext cx="493332" cy="597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-3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19" name="文字方塊 118"/>
                  <p:cNvSpPr txBox="1"/>
                  <p:nvPr/>
                </p:nvSpPr>
                <p:spPr>
                  <a:xfrm>
                    <a:off x="4943345" y="4288137"/>
                    <a:ext cx="375294" cy="597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0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109" name="矩形 108"/>
                <p:cNvSpPr/>
                <p:nvPr/>
              </p:nvSpPr>
              <p:spPr>
                <a:xfrm>
                  <a:off x="6150412" y="429962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sp>
              <p:nvSpPr>
                <p:cNvPr id="110" name="文字方塊 109"/>
                <p:cNvSpPr txBox="1"/>
                <p:nvPr/>
              </p:nvSpPr>
              <p:spPr>
                <a:xfrm>
                  <a:off x="6617981" y="4295272"/>
                  <a:ext cx="375294" cy="597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5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cxnSp>
            <p:nvCxnSpPr>
              <p:cNvPr id="105" name="直線單箭頭接點 104"/>
              <p:cNvCxnSpPr/>
              <p:nvPr/>
            </p:nvCxnSpPr>
            <p:spPr>
              <a:xfrm>
                <a:off x="12665517" y="2643515"/>
                <a:ext cx="4317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矩形 105"/>
              <p:cNvSpPr/>
              <p:nvPr/>
            </p:nvSpPr>
            <p:spPr>
              <a:xfrm>
                <a:off x="13057457" y="2393034"/>
                <a:ext cx="1246680" cy="500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13489239" y="2389330"/>
                <a:ext cx="34657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9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</p:grpSp>
        <p:cxnSp>
          <p:nvCxnSpPr>
            <p:cNvPr id="102" name="弧形接點 101"/>
            <p:cNvCxnSpPr>
              <a:stCxn id="117" idx="0"/>
              <a:endCxn id="118" idx="0"/>
            </p:cNvCxnSpPr>
            <p:nvPr/>
          </p:nvCxnSpPr>
          <p:spPr>
            <a:xfrm rot="16200000" flipH="1">
              <a:off x="5814260" y="2920395"/>
              <a:ext cx="7917" cy="1660025"/>
            </a:xfrm>
            <a:prstGeom prst="curvedConnector3">
              <a:avLst>
                <a:gd name="adj1" fmla="val -28874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弧形接點 102"/>
            <p:cNvCxnSpPr>
              <a:stCxn id="117" idx="0"/>
              <a:endCxn id="119" idx="0"/>
            </p:cNvCxnSpPr>
            <p:nvPr/>
          </p:nvCxnSpPr>
          <p:spPr>
            <a:xfrm rot="16200000" flipH="1">
              <a:off x="6717723" y="2016932"/>
              <a:ext cx="7917" cy="3466950"/>
            </a:xfrm>
            <a:prstGeom prst="curvedConnector3">
              <a:avLst>
                <a:gd name="adj1" fmla="val -77120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群組 145"/>
          <p:cNvGrpSpPr/>
          <p:nvPr/>
        </p:nvGrpSpPr>
        <p:grpSpPr>
          <a:xfrm>
            <a:off x="4477608" y="4956766"/>
            <a:ext cx="8048592" cy="1012495"/>
            <a:chOff x="4477608" y="4956766"/>
            <a:chExt cx="8048592" cy="1012495"/>
          </a:xfrm>
        </p:grpSpPr>
        <p:cxnSp>
          <p:nvCxnSpPr>
            <p:cNvPr id="123" name="弧形接點 122"/>
            <p:cNvCxnSpPr>
              <a:stCxn id="63" idx="0"/>
              <a:endCxn id="75" idx="0"/>
            </p:cNvCxnSpPr>
            <p:nvPr/>
          </p:nvCxnSpPr>
          <p:spPr>
            <a:xfrm rot="5400000" flipH="1" flipV="1">
              <a:off x="10225921" y="3309721"/>
              <a:ext cx="11621" cy="3305712"/>
            </a:xfrm>
            <a:prstGeom prst="curvedConnector3">
              <a:avLst>
                <a:gd name="adj1" fmla="val 20671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4477608" y="4956766"/>
              <a:ext cx="8048592" cy="1012495"/>
              <a:chOff x="4477608" y="4956766"/>
              <a:chExt cx="8048592" cy="1012495"/>
            </a:xfrm>
          </p:grpSpPr>
          <p:grpSp>
            <p:nvGrpSpPr>
              <p:cNvPr id="76" name="群組 75"/>
              <p:cNvGrpSpPr/>
              <p:nvPr/>
            </p:nvGrpSpPr>
            <p:grpSpPr>
              <a:xfrm>
                <a:off x="4477608" y="4956766"/>
                <a:ext cx="8048592" cy="519452"/>
                <a:chOff x="6255545" y="2389330"/>
                <a:chExt cx="8048592" cy="519452"/>
              </a:xfrm>
            </p:grpSpPr>
            <p:grpSp>
              <p:nvGrpSpPr>
                <p:cNvPr id="51" name="群組 50"/>
                <p:cNvGrpSpPr/>
                <p:nvPr/>
              </p:nvGrpSpPr>
              <p:grpSpPr>
                <a:xfrm>
                  <a:off x="6255545" y="2393034"/>
                  <a:ext cx="6409973" cy="515748"/>
                  <a:chOff x="559182" y="4290319"/>
                  <a:chExt cx="6941236" cy="606349"/>
                </a:xfrm>
              </p:grpSpPr>
              <p:grpSp>
                <p:nvGrpSpPr>
                  <p:cNvPr id="52" name="群組 51"/>
                  <p:cNvGrpSpPr/>
                  <p:nvPr/>
                </p:nvGrpSpPr>
                <p:grpSpPr>
                  <a:xfrm>
                    <a:off x="559182" y="4290319"/>
                    <a:ext cx="5634375" cy="606349"/>
                    <a:chOff x="689810" y="4278829"/>
                    <a:chExt cx="5634375" cy="606349"/>
                  </a:xfrm>
                </p:grpSpPr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689810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2486061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4506611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58" name="直線單箭頭接點 57"/>
                    <p:cNvCxnSpPr>
                      <a:stCxn id="55" idx="3"/>
                      <a:endCxn id="56" idx="1"/>
                    </p:cNvCxnSpPr>
                    <p:nvPr/>
                  </p:nvCxnSpPr>
                  <p:spPr>
                    <a:xfrm>
                      <a:off x="2039816" y="4582619"/>
                      <a:ext cx="446245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線單箭頭接點 58"/>
                    <p:cNvCxnSpPr>
                      <a:stCxn id="56" idx="3"/>
                      <a:endCxn id="57" idx="1"/>
                    </p:cNvCxnSpPr>
                    <p:nvPr/>
                  </p:nvCxnSpPr>
                  <p:spPr>
                    <a:xfrm>
                      <a:off x="3836067" y="4582618"/>
                      <a:ext cx="67054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線單箭頭接點 59"/>
                    <p:cNvCxnSpPr>
                      <a:stCxn id="57" idx="3"/>
                    </p:cNvCxnSpPr>
                    <p:nvPr/>
                  </p:nvCxnSpPr>
                  <p:spPr>
                    <a:xfrm>
                      <a:off x="5856616" y="4582619"/>
                      <a:ext cx="4675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文字方塊 60"/>
                    <p:cNvSpPr txBox="1"/>
                    <p:nvPr/>
                  </p:nvSpPr>
                  <p:spPr>
                    <a:xfrm>
                      <a:off x="1042372" y="4278829"/>
                      <a:ext cx="668654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-10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62" name="文字方塊 61"/>
                    <p:cNvSpPr txBox="1"/>
                    <p:nvPr/>
                  </p:nvSpPr>
                  <p:spPr>
                    <a:xfrm>
                      <a:off x="2927642" y="4288137"/>
                      <a:ext cx="493332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-3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63" name="文字方塊 62"/>
                    <p:cNvSpPr txBox="1"/>
                    <p:nvPr/>
                  </p:nvSpPr>
                  <p:spPr>
                    <a:xfrm>
                      <a:off x="4943345" y="4288137"/>
                      <a:ext cx="375294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0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</p:grpSp>
              <p:sp>
                <p:nvSpPr>
                  <p:cNvPr id="53" name="矩形 52"/>
                  <p:cNvSpPr/>
                  <p:nvPr/>
                </p:nvSpPr>
                <p:spPr>
                  <a:xfrm>
                    <a:off x="6150412" y="4299627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6617981" y="4295272"/>
                    <a:ext cx="375294" cy="597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5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cxnSp>
              <p:nvCxnSpPr>
                <p:cNvPr id="73" name="直線單箭頭接點 72"/>
                <p:cNvCxnSpPr/>
                <p:nvPr/>
              </p:nvCxnSpPr>
              <p:spPr>
                <a:xfrm>
                  <a:off x="12665517" y="2643515"/>
                  <a:ext cx="4317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矩形 73"/>
                <p:cNvSpPr/>
                <p:nvPr/>
              </p:nvSpPr>
              <p:spPr>
                <a:xfrm>
                  <a:off x="13057457" y="2393034"/>
                  <a:ext cx="1246680" cy="5009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13489239" y="2389330"/>
                  <a:ext cx="34657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9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cxnSp>
            <p:nvCxnSpPr>
              <p:cNvPr id="121" name="弧形接點 120"/>
              <p:cNvCxnSpPr>
                <a:stCxn id="62" idx="0"/>
                <a:endCxn id="63" idx="0"/>
              </p:cNvCxnSpPr>
              <p:nvPr/>
            </p:nvCxnSpPr>
            <p:spPr>
              <a:xfrm rot="5400000" flipH="1" flipV="1">
                <a:off x="7675412" y="4064925"/>
                <a:ext cx="12700" cy="180692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字方塊 123"/>
              <p:cNvSpPr txBox="1"/>
              <p:nvPr/>
            </p:nvSpPr>
            <p:spPr>
              <a:xfrm>
                <a:off x="8351554" y="5461430"/>
                <a:ext cx="707245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root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</p:grpSp>
      </p:grpSp>
      <p:grpSp>
        <p:nvGrpSpPr>
          <p:cNvPr id="149" name="群組 148"/>
          <p:cNvGrpSpPr/>
          <p:nvPr/>
        </p:nvGrpSpPr>
        <p:grpSpPr>
          <a:xfrm>
            <a:off x="4477608" y="6352956"/>
            <a:ext cx="9130018" cy="2031870"/>
            <a:chOff x="4477608" y="6352956"/>
            <a:chExt cx="9130018" cy="2031870"/>
          </a:xfrm>
        </p:grpSpPr>
        <p:grpSp>
          <p:nvGrpSpPr>
            <p:cNvPr id="145" name="群組 144"/>
            <p:cNvGrpSpPr/>
            <p:nvPr/>
          </p:nvGrpSpPr>
          <p:grpSpPr>
            <a:xfrm>
              <a:off x="4477608" y="6352956"/>
              <a:ext cx="9130018" cy="2031870"/>
              <a:chOff x="4190035" y="6359776"/>
              <a:chExt cx="9130018" cy="2031870"/>
            </a:xfrm>
          </p:grpSpPr>
          <p:grpSp>
            <p:nvGrpSpPr>
              <p:cNvPr id="126" name="群組 125"/>
              <p:cNvGrpSpPr/>
              <p:nvPr/>
            </p:nvGrpSpPr>
            <p:grpSpPr>
              <a:xfrm>
                <a:off x="4554579" y="7019384"/>
                <a:ext cx="8048592" cy="519452"/>
                <a:chOff x="6255545" y="2389330"/>
                <a:chExt cx="8048592" cy="519452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6255545" y="2393034"/>
                  <a:ext cx="6409973" cy="515748"/>
                  <a:chOff x="559182" y="4290319"/>
                  <a:chExt cx="6941236" cy="606349"/>
                </a:xfrm>
              </p:grpSpPr>
              <p:grpSp>
                <p:nvGrpSpPr>
                  <p:cNvPr id="131" name="群組 130"/>
                  <p:cNvGrpSpPr/>
                  <p:nvPr/>
                </p:nvGrpSpPr>
                <p:grpSpPr>
                  <a:xfrm>
                    <a:off x="559182" y="4290319"/>
                    <a:ext cx="5634375" cy="606349"/>
                    <a:chOff x="689810" y="4278829"/>
                    <a:chExt cx="5634375" cy="606349"/>
                  </a:xfrm>
                </p:grpSpPr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689810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sp>
                  <p:nvSpPr>
                    <p:cNvPr id="135" name="矩形 134"/>
                    <p:cNvSpPr/>
                    <p:nvPr/>
                  </p:nvSpPr>
                  <p:spPr>
                    <a:xfrm>
                      <a:off x="2486061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sp>
                  <p:nvSpPr>
                    <p:cNvPr id="136" name="矩形 135"/>
                    <p:cNvSpPr/>
                    <p:nvPr/>
                  </p:nvSpPr>
                  <p:spPr>
                    <a:xfrm>
                      <a:off x="4506611" y="4288137"/>
                      <a:ext cx="1350006" cy="588963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37" name="直線單箭頭接點 136"/>
                    <p:cNvCxnSpPr>
                      <a:stCxn id="134" idx="3"/>
                      <a:endCxn id="135" idx="1"/>
                    </p:cNvCxnSpPr>
                    <p:nvPr/>
                  </p:nvCxnSpPr>
                  <p:spPr>
                    <a:xfrm>
                      <a:off x="2039816" y="4582619"/>
                      <a:ext cx="446245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線單箭頭接點 137"/>
                    <p:cNvCxnSpPr>
                      <a:stCxn id="135" idx="3"/>
                      <a:endCxn id="136" idx="1"/>
                    </p:cNvCxnSpPr>
                    <p:nvPr/>
                  </p:nvCxnSpPr>
                  <p:spPr>
                    <a:xfrm>
                      <a:off x="3836067" y="4582618"/>
                      <a:ext cx="67054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直線單箭頭接點 138"/>
                    <p:cNvCxnSpPr>
                      <a:stCxn id="136" idx="3"/>
                    </p:cNvCxnSpPr>
                    <p:nvPr/>
                  </p:nvCxnSpPr>
                  <p:spPr>
                    <a:xfrm>
                      <a:off x="5856616" y="4582619"/>
                      <a:ext cx="46756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文字方塊 139"/>
                    <p:cNvSpPr txBox="1"/>
                    <p:nvPr/>
                  </p:nvSpPr>
                  <p:spPr>
                    <a:xfrm>
                      <a:off x="1042372" y="4278829"/>
                      <a:ext cx="668654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-10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141" name="文字方塊 140"/>
                    <p:cNvSpPr txBox="1"/>
                    <p:nvPr/>
                  </p:nvSpPr>
                  <p:spPr>
                    <a:xfrm>
                      <a:off x="2927642" y="4288137"/>
                      <a:ext cx="493332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-3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  <p:sp>
                  <p:nvSpPr>
                    <p:cNvPr id="142" name="文字方塊 141"/>
                    <p:cNvSpPr txBox="1"/>
                    <p:nvPr/>
                  </p:nvSpPr>
                  <p:spPr>
                    <a:xfrm>
                      <a:off x="4943345" y="4288137"/>
                      <a:ext cx="375294" cy="5970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TW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A-OTF Shin Go Pro L" panose="020B0300000000000000" pitchFamily="34" charset="-128"/>
                        </a:rPr>
                        <a:t>0</a:t>
                      </a:r>
                      <a:endParaRPr kumimoji="1" lang="zh-TW" altLang="en-US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endParaRPr>
                    </a:p>
                  </p:txBody>
                </p:sp>
              </p:grpSp>
              <p:sp>
                <p:nvSpPr>
                  <p:cNvPr id="132" name="矩形 131"/>
                  <p:cNvSpPr/>
                  <p:nvPr/>
                </p:nvSpPr>
                <p:spPr>
                  <a:xfrm>
                    <a:off x="6150412" y="4299627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sp>
                <p:nvSpPr>
                  <p:cNvPr id="133" name="文字方塊 132"/>
                  <p:cNvSpPr txBox="1"/>
                  <p:nvPr/>
                </p:nvSpPr>
                <p:spPr>
                  <a:xfrm>
                    <a:off x="6617981" y="4295272"/>
                    <a:ext cx="375294" cy="597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5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12665517" y="2643515"/>
                  <a:ext cx="4317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矩形 128"/>
                <p:cNvSpPr/>
                <p:nvPr/>
              </p:nvSpPr>
              <p:spPr>
                <a:xfrm>
                  <a:off x="13057457" y="2393034"/>
                  <a:ext cx="1246680" cy="500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sp>
              <p:nvSpPr>
                <p:cNvPr id="130" name="文字方塊 129"/>
                <p:cNvSpPr txBox="1"/>
                <p:nvPr/>
              </p:nvSpPr>
              <p:spPr>
                <a:xfrm>
                  <a:off x="13489239" y="2389330"/>
                  <a:ext cx="346570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9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143" name="矩形 142"/>
              <p:cNvSpPr/>
              <p:nvPr/>
            </p:nvSpPr>
            <p:spPr>
              <a:xfrm>
                <a:off x="4190035" y="6366076"/>
                <a:ext cx="3812246" cy="2025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9507807" y="6359776"/>
                <a:ext cx="3812246" cy="2025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sp>
          <p:nvSpPr>
            <p:cNvPr id="147" name="文字方塊 146"/>
            <p:cNvSpPr txBox="1"/>
            <p:nvPr/>
          </p:nvSpPr>
          <p:spPr>
            <a:xfrm>
              <a:off x="6074992" y="6485481"/>
              <a:ext cx="61747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left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11306564" y="6485480"/>
              <a:ext cx="79701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right</a:t>
              </a:r>
              <a:endParaRPr kumimoji="1"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0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副標題 2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86400" y="3525838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068615" y="2798878"/>
            <a:ext cx="7661816" cy="1754882"/>
            <a:chOff x="911624" y="3547652"/>
            <a:chExt cx="7661816" cy="1754882"/>
          </a:xfrm>
        </p:grpSpPr>
        <p:grpSp>
          <p:nvGrpSpPr>
            <p:cNvPr id="18" name="群組 17"/>
            <p:cNvGrpSpPr/>
            <p:nvPr/>
          </p:nvGrpSpPr>
          <p:grpSpPr>
            <a:xfrm>
              <a:off x="911624" y="3547652"/>
              <a:ext cx="7661816" cy="1754882"/>
              <a:chOff x="519384" y="3173771"/>
              <a:chExt cx="8296833" cy="2063161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559182" y="4295273"/>
                <a:ext cx="8257035" cy="941659"/>
                <a:chOff x="689810" y="4283783"/>
                <a:chExt cx="8257035" cy="941659"/>
              </a:xfrm>
            </p:grpSpPr>
            <p:grpSp>
              <p:nvGrpSpPr>
                <p:cNvPr id="26" name="群組 25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4" name="矩形 43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5" name="直線接點 44"/>
                  <p:cNvCxnSpPr>
                    <a:stCxn id="44" idx="0"/>
                    <a:endCxn id="44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3" name="直線接點 42"/>
                  <p:cNvCxnSpPr>
                    <a:stCxn id="42" idx="0"/>
                    <a:endCxn id="42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1" name="直線接點 40"/>
                  <p:cNvCxnSpPr>
                    <a:stCxn id="40" idx="0"/>
                    <a:endCxn id="40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直線單箭頭接點 30"/>
                <p:cNvCxnSpPr>
                  <a:stCxn id="44" idx="3"/>
                  <a:endCxn id="42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42" idx="3"/>
                  <a:endCxn id="40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40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字方塊 33"/>
                <p:cNvSpPr txBox="1"/>
                <p:nvPr/>
              </p:nvSpPr>
              <p:spPr>
                <a:xfrm>
                  <a:off x="7896557" y="4283783"/>
                  <a:ext cx="1050288" cy="5078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7" name="文字方塊 36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8" name="文字方塊 37"/>
                <p:cNvSpPr txBox="1"/>
                <p:nvPr/>
              </p:nvSpPr>
              <p:spPr>
                <a:xfrm>
                  <a:off x="731623" y="4917665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Data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1387073" y="4917665"/>
                  <a:ext cx="513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5987311" y="4299627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22" name="直線接點 21"/>
              <p:cNvCxnSpPr>
                <a:stCxn id="21" idx="0"/>
                <a:endCxn id="21" idx="2"/>
              </p:cNvCxnSpPr>
              <p:nvPr/>
            </p:nvCxnSpPr>
            <p:spPr>
              <a:xfrm>
                <a:off x="6662314" y="4299627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6115460" y="4295273"/>
                <a:ext cx="418705" cy="507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519384" y="3173771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25" name="直線單箭頭接點 24"/>
              <p:cNvCxnSpPr>
                <a:stCxn id="24" idx="2"/>
                <a:endCxn id="35" idx="0"/>
              </p:cNvCxnSpPr>
              <p:nvPr/>
            </p:nvCxnSpPr>
            <p:spPr>
              <a:xfrm flipH="1">
                <a:off x="927367" y="3681602"/>
                <a:ext cx="26592" cy="658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單箭頭接點 11"/>
            <p:cNvCxnSpPr/>
            <p:nvPr/>
          </p:nvCxnSpPr>
          <p:spPr>
            <a:xfrm>
              <a:off x="7207731" y="4755762"/>
              <a:ext cx="431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739" y="5010941"/>
            <a:ext cx="8119629" cy="36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Linked List?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" name="副標題 2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07281"/>
              </p:ext>
            </p:extLst>
          </p:nvPr>
        </p:nvGraphicFramePr>
        <p:xfrm>
          <a:off x="1296236" y="1745885"/>
          <a:ext cx="16288380" cy="7855810"/>
        </p:xfrm>
        <a:graphic>
          <a:graphicData uri="http://schemas.openxmlformats.org/drawingml/2006/table">
            <a:tbl>
              <a:tblPr/>
              <a:tblGrid>
                <a:gridCol w="5429460">
                  <a:extLst>
                    <a:ext uri="{9D8B030D-6E8A-4147-A177-3AD203B41FA5}">
                      <a16:colId xmlns:a16="http://schemas.microsoft.com/office/drawing/2014/main" xmlns="" val="3763591644"/>
                    </a:ext>
                  </a:extLst>
                </a:gridCol>
                <a:gridCol w="5429460">
                  <a:extLst>
                    <a:ext uri="{9D8B030D-6E8A-4147-A177-3AD203B41FA5}">
                      <a16:colId xmlns:a16="http://schemas.microsoft.com/office/drawing/2014/main" xmlns="" val="2382882691"/>
                    </a:ext>
                  </a:extLst>
                </a:gridCol>
                <a:gridCol w="5429460">
                  <a:extLst>
                    <a:ext uri="{9D8B030D-6E8A-4147-A177-3AD203B41FA5}">
                      <a16:colId xmlns:a16="http://schemas.microsoft.com/office/drawing/2014/main" xmlns="" val="766196048"/>
                    </a:ext>
                  </a:extLst>
                </a:gridCol>
              </a:tblGrid>
              <a:tr h="663629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Array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Linked List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022214"/>
                  </a:ext>
                </a:extLst>
              </a:tr>
              <a:tr h="681565">
                <a:tc>
                  <a:txBody>
                    <a:bodyPr/>
                    <a:lstStyle/>
                    <a:p>
                      <a:pPr marL="0" marR="0" indent="0" algn="ctr" defTabSz="13716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r>
                        <a:rPr lang="en-US" altLang="zh-TW" sz="2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記憶體定址 </a:t>
                      </a:r>
                      <a:endParaRPr lang="zh-TW" altLang="en-US" sz="2400" dirty="0" smtClean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(Allocation)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size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大小固定，必須先設定好。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不需要事先設定，可彈性增加。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3628491"/>
                  </a:ext>
                </a:extLst>
              </a:tr>
              <a:tr h="1592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記憶體管理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連續空間儲存。不需要額外空間儲存指標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(pointer)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。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不連續空間。每個節點需額外空間儲存指標。</a:t>
                      </a:r>
                      <a:endParaRPr lang="zh-TW" altLang="en-US" sz="4000" baseline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7267405"/>
                  </a:ext>
                </a:extLst>
              </a:tr>
              <a:tr h="17697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資料插入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Insertion)/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刪除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Deletion)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若欲從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Array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中間處插入或刪除</a:t>
                      </a:r>
                      <a:r>
                        <a:rPr lang="zh-TW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資料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，則必須搬動後方所有資料，產 生大量資料搬移。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l" fontAlgn="t"/>
                      <a:r>
                        <a:rPr lang="zh-TW" alt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zh-TW" alt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可修改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Linked List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指標指向，快速</a:t>
                      </a:r>
                      <a:r>
                        <a:rPr lang="zh-TW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插入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或刪除資料。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l" fontAlgn="t"/>
                      <a:r>
                        <a:rPr lang="zh-TW" alt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zh-TW" alt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5736864"/>
                  </a:ext>
                </a:extLst>
              </a:tr>
              <a:tr h="19012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存取方式</a:t>
                      </a:r>
                      <a:endParaRPr lang="zh-TW" alt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可透過指定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即可存取任意</a:t>
                      </a:r>
                      <a:r>
                        <a:rPr lang="zh-TW" alt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指定位置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的值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Random Access)。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l" fontAlgn="t"/>
                      <a:r>
                        <a:rPr 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必須依照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Linked List</a:t>
                      </a:r>
                      <a:r>
                        <a:rPr lang="zh-TW" alt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方向循序存取</a:t>
                      </a:r>
                      <a:r>
                        <a:rPr lang="en-US" altLang="zh-TW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Sequential Access)。</a:t>
                      </a: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l" fontAlgn="t"/>
                      <a:r>
                        <a:rPr 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/>
                      </a:r>
                      <a:br>
                        <a:rPr lang="en-US" sz="4000" baseline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endParaRPr lang="en-US" sz="4000" baseline="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015506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86400" y="3525838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(Inserting a node)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插前面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sz="4800" dirty="0" smtClean="0">
                <a:solidFill>
                  <a:schemeClr val="tx1"/>
                </a:solidFill>
              </a:rPr>
              <a:t>插中間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sz="4800" dirty="0" smtClean="0">
                <a:solidFill>
                  <a:schemeClr val="tx1"/>
                </a:solidFill>
              </a:rPr>
              <a:t>插後面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7708" y="354765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087" name="群組 2086"/>
          <p:cNvGrpSpPr/>
          <p:nvPr/>
        </p:nvGrpSpPr>
        <p:grpSpPr>
          <a:xfrm>
            <a:off x="64715" y="3346191"/>
            <a:ext cx="6030228" cy="3222769"/>
            <a:chOff x="44208" y="3385985"/>
            <a:chExt cx="6030228" cy="3222769"/>
          </a:xfrm>
        </p:grpSpPr>
        <p:cxnSp>
          <p:nvCxnSpPr>
            <p:cNvPr id="60" name="肘形接點 59"/>
            <p:cNvCxnSpPr>
              <a:stCxn id="56" idx="1"/>
            </p:cNvCxnSpPr>
            <p:nvPr/>
          </p:nvCxnSpPr>
          <p:spPr>
            <a:xfrm rot="10800000" flipV="1">
              <a:off x="202261" y="3607341"/>
              <a:ext cx="91492" cy="24635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48" name="群組 2047"/>
            <p:cNvGrpSpPr/>
            <p:nvPr/>
          </p:nvGrpSpPr>
          <p:grpSpPr>
            <a:xfrm>
              <a:off x="44208" y="3385985"/>
              <a:ext cx="6030228" cy="3222769"/>
              <a:chOff x="237502" y="3173771"/>
              <a:chExt cx="6811653" cy="3696815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490034" y="4017103"/>
                <a:ext cx="6559121" cy="871487"/>
                <a:chOff x="620662" y="4005613"/>
                <a:chExt cx="6559121" cy="871487"/>
              </a:xfrm>
            </p:grpSpPr>
            <p:grpSp>
              <p:nvGrpSpPr>
                <p:cNvPr id="27" name="群組 26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19" name="直線接點 18"/>
                  <p:cNvCxnSpPr>
                    <a:stCxn id="16" idx="0"/>
                    <a:endCxn id="16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群組 30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33" name="直線接點 32"/>
                  <p:cNvCxnSpPr>
                    <a:stCxn id="32" idx="0"/>
                    <a:endCxn id="32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35" name="矩形 34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36" name="直線接點 35"/>
                  <p:cNvCxnSpPr>
                    <a:stCxn id="35" idx="0"/>
                    <a:endCxn id="35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直線單箭頭接點 36"/>
                <p:cNvCxnSpPr>
                  <a:stCxn id="16" idx="3"/>
                  <a:endCxn id="32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單箭頭接點 39"/>
                <p:cNvCxnSpPr>
                  <a:stCxn id="32" idx="3"/>
                  <a:endCxn id="35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>
                  <a:stCxn id="35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/>
                <p:cNvSpPr txBox="1"/>
                <p:nvPr/>
              </p:nvSpPr>
              <p:spPr>
                <a:xfrm>
                  <a:off x="6129495" y="4328702"/>
                  <a:ext cx="1050288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620662" y="401601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Data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461495" y="4005613"/>
                  <a:ext cx="513282" cy="307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237502" y="6281623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54" name="直線接點 53"/>
              <p:cNvCxnSpPr>
                <a:stCxn id="53" idx="0"/>
                <a:endCxn id="53" idx="2"/>
              </p:cNvCxnSpPr>
              <p:nvPr/>
            </p:nvCxnSpPr>
            <p:spPr>
              <a:xfrm>
                <a:off x="912506" y="6281623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文字方塊 54"/>
              <p:cNvSpPr txBox="1"/>
              <p:nvPr/>
            </p:nvSpPr>
            <p:spPr>
              <a:xfrm>
                <a:off x="324665" y="6304504"/>
                <a:ext cx="41870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519384" y="3173771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58" name="直線單箭頭接點 57"/>
              <p:cNvCxnSpPr>
                <a:stCxn id="56" idx="2"/>
              </p:cNvCxnSpPr>
              <p:nvPr/>
            </p:nvCxnSpPr>
            <p:spPr>
              <a:xfrm flipH="1">
                <a:off x="953958" y="3681602"/>
                <a:ext cx="1" cy="505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肘形接點 61"/>
              <p:cNvCxnSpPr>
                <a:stCxn id="53" idx="3"/>
                <a:endCxn id="45" idx="2"/>
              </p:cNvCxnSpPr>
              <p:nvPr/>
            </p:nvCxnSpPr>
            <p:spPr>
              <a:xfrm flipH="1" flipV="1">
                <a:off x="927368" y="4848023"/>
                <a:ext cx="660141" cy="1728081"/>
              </a:xfrm>
              <a:prstGeom prst="bentConnector4">
                <a:avLst>
                  <a:gd name="adj1" fmla="val -39116"/>
                  <a:gd name="adj2" fmla="val 5852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乘號 62"/>
              <p:cNvSpPr/>
              <p:nvPr/>
            </p:nvSpPr>
            <p:spPr>
              <a:xfrm>
                <a:off x="716901" y="3727606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</p:grpSp>
      <p:grpSp>
        <p:nvGrpSpPr>
          <p:cNvPr id="2086" name="群組 2085"/>
          <p:cNvGrpSpPr/>
          <p:nvPr/>
        </p:nvGrpSpPr>
        <p:grpSpPr>
          <a:xfrm>
            <a:off x="6504150" y="3418145"/>
            <a:ext cx="6030000" cy="2854800"/>
            <a:chOff x="6504150" y="3418145"/>
            <a:chExt cx="6030000" cy="2854800"/>
          </a:xfrm>
        </p:grpSpPr>
        <p:grpSp>
          <p:nvGrpSpPr>
            <p:cNvPr id="2064" name="群組 2063"/>
            <p:cNvGrpSpPr/>
            <p:nvPr/>
          </p:nvGrpSpPr>
          <p:grpSpPr>
            <a:xfrm>
              <a:off x="6504150" y="3418145"/>
              <a:ext cx="6030000" cy="2854800"/>
              <a:chOff x="6975771" y="3111482"/>
              <a:chExt cx="6529771" cy="3356301"/>
            </a:xfrm>
          </p:grpSpPr>
          <p:grpSp>
            <p:nvGrpSpPr>
              <p:cNvPr id="67" name="群組 66"/>
              <p:cNvGrpSpPr/>
              <p:nvPr/>
            </p:nvGrpSpPr>
            <p:grpSpPr>
              <a:xfrm>
                <a:off x="6975771" y="3111482"/>
                <a:ext cx="6529771" cy="3356301"/>
                <a:chOff x="519384" y="3173771"/>
                <a:chExt cx="6529771" cy="3356301"/>
              </a:xfrm>
            </p:grpSpPr>
            <p:grpSp>
              <p:nvGrpSpPr>
                <p:cNvPr id="68" name="群組 67"/>
                <p:cNvGrpSpPr/>
                <p:nvPr/>
              </p:nvGrpSpPr>
              <p:grpSpPr>
                <a:xfrm>
                  <a:off x="559182" y="4299627"/>
                  <a:ext cx="6489973" cy="937305"/>
                  <a:chOff x="689810" y="4288137"/>
                  <a:chExt cx="6489973" cy="937305"/>
                </a:xfrm>
              </p:grpSpPr>
              <p:grpSp>
                <p:nvGrpSpPr>
                  <p:cNvPr id="76" name="群組 75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92" name="矩形 91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93" name="直線接點 92"/>
                    <p:cNvCxnSpPr>
                      <a:stCxn id="92" idx="0"/>
                      <a:endCxn id="92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群組 76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90" name="矩形 89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91" name="直線接點 90"/>
                    <p:cNvCxnSpPr>
                      <a:stCxn id="90" idx="0"/>
                      <a:endCxn id="90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群組 77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89" name="直線接點 88"/>
                    <p:cNvCxnSpPr>
                      <a:stCxn id="88" idx="0"/>
                      <a:endCxn id="88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9" name="直線單箭頭接點 78"/>
                  <p:cNvCxnSpPr>
                    <a:stCxn id="92" idx="3"/>
                    <a:endCxn id="90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單箭頭接點 79"/>
                  <p:cNvCxnSpPr>
                    <a:stCxn id="90" idx="3"/>
                    <a:endCxn id="88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單箭頭接點 80"/>
                  <p:cNvCxnSpPr>
                    <a:stCxn id="88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字方塊 81"/>
                  <p:cNvSpPr txBox="1"/>
                  <p:nvPr/>
                </p:nvSpPr>
                <p:spPr>
                  <a:xfrm>
                    <a:off x="6129495" y="4328702"/>
                    <a:ext cx="1050288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83" name="文字方塊 82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84" name="文字方塊 83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85" name="文字方塊 84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86" name="文字方塊 85"/>
                  <p:cNvSpPr txBox="1"/>
                  <p:nvPr/>
                </p:nvSpPr>
                <p:spPr>
                  <a:xfrm>
                    <a:off x="731623" y="4917665"/>
                    <a:ext cx="5036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Data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87" name="文字方塊 86"/>
                  <p:cNvSpPr txBox="1"/>
                  <p:nvPr/>
                </p:nvSpPr>
                <p:spPr>
                  <a:xfrm>
                    <a:off x="1387073" y="4917665"/>
                    <a:ext cx="5132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69" name="矩形 68"/>
                <p:cNvSpPr/>
                <p:nvPr/>
              </p:nvSpPr>
              <p:spPr>
                <a:xfrm>
                  <a:off x="3226513" y="5941109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70" name="直線接點 69"/>
                <p:cNvCxnSpPr>
                  <a:stCxn id="69" idx="0"/>
                  <a:endCxn id="69" idx="2"/>
                </p:cNvCxnSpPr>
                <p:nvPr/>
              </p:nvCxnSpPr>
              <p:spPr>
                <a:xfrm>
                  <a:off x="3901516" y="5941109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字方塊 70"/>
                <p:cNvSpPr txBox="1"/>
                <p:nvPr/>
              </p:nvSpPr>
              <p:spPr>
                <a:xfrm>
                  <a:off x="3354663" y="5936754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519384" y="3173771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73" name="直線單箭頭接點 72"/>
                <p:cNvCxnSpPr>
                  <a:stCxn id="72" idx="2"/>
                  <a:endCxn id="83" idx="0"/>
                </p:cNvCxnSpPr>
                <p:nvPr/>
              </p:nvCxnSpPr>
              <p:spPr>
                <a:xfrm flipH="1">
                  <a:off x="927367" y="3681602"/>
                  <a:ext cx="26592" cy="6585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乘號 94"/>
              <p:cNvSpPr/>
              <p:nvPr/>
            </p:nvSpPr>
            <p:spPr>
              <a:xfrm>
                <a:off x="10203376" y="4273601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cxnSp>
          <p:nvCxnSpPr>
            <p:cNvPr id="2061" name="肘形接點 2060"/>
            <p:cNvCxnSpPr>
              <a:stCxn id="69" idx="3"/>
            </p:cNvCxnSpPr>
            <p:nvPr/>
          </p:nvCxnSpPr>
          <p:spPr>
            <a:xfrm flipV="1">
              <a:off x="10250763" y="4886891"/>
              <a:ext cx="108851" cy="11355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3" name="肘形接點 2062"/>
            <p:cNvCxnSpPr>
              <a:stCxn id="90" idx="3"/>
              <a:endCxn id="71" idx="0"/>
            </p:cNvCxnSpPr>
            <p:nvPr/>
          </p:nvCxnSpPr>
          <p:spPr>
            <a:xfrm flipH="1">
              <a:off x="9315753" y="4626255"/>
              <a:ext cx="130600" cy="1142026"/>
            </a:xfrm>
            <a:prstGeom prst="bentConnector4">
              <a:avLst>
                <a:gd name="adj1" fmla="val -175038"/>
                <a:gd name="adj2" fmla="val 6096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5" name="群組 2084"/>
          <p:cNvGrpSpPr/>
          <p:nvPr/>
        </p:nvGrpSpPr>
        <p:grpSpPr>
          <a:xfrm>
            <a:off x="12521888" y="3547652"/>
            <a:ext cx="5825639" cy="2854800"/>
            <a:chOff x="11340874" y="5602075"/>
            <a:chExt cx="6759422" cy="3027675"/>
          </a:xfrm>
        </p:grpSpPr>
        <p:cxnSp>
          <p:nvCxnSpPr>
            <p:cNvPr id="2073" name="肘形接點 2072"/>
            <p:cNvCxnSpPr>
              <a:stCxn id="160" idx="3"/>
              <a:endCxn id="143" idx="0"/>
            </p:cNvCxnSpPr>
            <p:nvPr/>
          </p:nvCxnSpPr>
          <p:spPr>
            <a:xfrm flipH="1">
              <a:off x="15837203" y="7022413"/>
              <a:ext cx="544935" cy="1053877"/>
            </a:xfrm>
            <a:prstGeom prst="bentConnector4">
              <a:avLst>
                <a:gd name="adj1" fmla="val -41950"/>
                <a:gd name="adj2" fmla="val 639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75" name="群組 2074"/>
            <p:cNvGrpSpPr/>
            <p:nvPr/>
          </p:nvGrpSpPr>
          <p:grpSpPr>
            <a:xfrm>
              <a:off x="11340874" y="5602075"/>
              <a:ext cx="6559121" cy="3027675"/>
              <a:chOff x="11482298" y="5599869"/>
              <a:chExt cx="6559121" cy="3027675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11482298" y="5599869"/>
                <a:ext cx="6559121" cy="3027675"/>
                <a:chOff x="490034" y="3173771"/>
                <a:chExt cx="6559121" cy="3027675"/>
              </a:xfrm>
            </p:grpSpPr>
            <p:grpSp>
              <p:nvGrpSpPr>
                <p:cNvPr id="140" name="群組 139"/>
                <p:cNvGrpSpPr/>
                <p:nvPr/>
              </p:nvGrpSpPr>
              <p:grpSpPr>
                <a:xfrm>
                  <a:off x="490034" y="4039841"/>
                  <a:ext cx="6559121" cy="848749"/>
                  <a:chOff x="620662" y="4028351"/>
                  <a:chExt cx="6559121" cy="848749"/>
                </a:xfrm>
              </p:grpSpPr>
              <p:grpSp>
                <p:nvGrpSpPr>
                  <p:cNvPr id="148" name="群組 147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65" name="直線接點 164"/>
                    <p:cNvCxnSpPr>
                      <a:stCxn id="164" idx="0"/>
                      <a:endCxn id="164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9" name="群組 148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63" name="直線接點 162"/>
                    <p:cNvCxnSpPr>
                      <a:stCxn id="162" idx="0"/>
                      <a:endCxn id="162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群組 149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161" name="直線接點 160"/>
                    <p:cNvCxnSpPr>
                      <a:stCxn id="160" idx="0"/>
                      <a:endCxn id="160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直線單箭頭接點 150"/>
                  <p:cNvCxnSpPr>
                    <a:stCxn id="164" idx="3"/>
                    <a:endCxn id="162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線單箭頭接點 151"/>
                  <p:cNvCxnSpPr>
                    <a:stCxn id="162" idx="3"/>
                    <a:endCxn id="160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線單箭頭接點 152"/>
                  <p:cNvCxnSpPr>
                    <a:stCxn id="160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文字方塊 153"/>
                  <p:cNvSpPr txBox="1"/>
                  <p:nvPr/>
                </p:nvSpPr>
                <p:spPr>
                  <a:xfrm>
                    <a:off x="6129495" y="4328702"/>
                    <a:ext cx="1050288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55" name="文字方塊 154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56" name="文字方塊 155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57" name="文字方塊 156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58" name="文字方塊 157"/>
                  <p:cNvSpPr txBox="1"/>
                  <p:nvPr/>
                </p:nvSpPr>
                <p:spPr>
                  <a:xfrm>
                    <a:off x="620662" y="4028351"/>
                    <a:ext cx="5036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Data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1461495" y="4042634"/>
                    <a:ext cx="5132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141" name="矩形 140"/>
                <p:cNvSpPr/>
                <p:nvPr/>
              </p:nvSpPr>
              <p:spPr>
                <a:xfrm>
                  <a:off x="4648861" y="5612483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142" name="直線接點 141"/>
                <p:cNvCxnSpPr>
                  <a:stCxn id="141" idx="0"/>
                  <a:endCxn id="141" idx="2"/>
                </p:cNvCxnSpPr>
                <p:nvPr/>
              </p:nvCxnSpPr>
              <p:spPr>
                <a:xfrm>
                  <a:off x="5323864" y="5612483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文字方塊 142"/>
                <p:cNvSpPr txBox="1"/>
                <p:nvPr/>
              </p:nvSpPr>
              <p:spPr>
                <a:xfrm>
                  <a:off x="4777011" y="5647986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44" name="文字方塊 143"/>
                <p:cNvSpPr txBox="1"/>
                <p:nvPr/>
              </p:nvSpPr>
              <p:spPr>
                <a:xfrm>
                  <a:off x="519384" y="3173771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145" name="直線單箭頭接點 144"/>
                <p:cNvCxnSpPr>
                  <a:stCxn id="144" idx="2"/>
                </p:cNvCxnSpPr>
                <p:nvPr/>
              </p:nvCxnSpPr>
              <p:spPr>
                <a:xfrm flipH="1">
                  <a:off x="953958" y="3681602"/>
                  <a:ext cx="1" cy="5055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乘號 171"/>
              <p:cNvSpPr/>
              <p:nvPr/>
            </p:nvSpPr>
            <p:spPr>
              <a:xfrm>
                <a:off x="17226796" y="6703065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sp>
          <p:nvSpPr>
            <p:cNvPr id="177" name="文字方塊 176"/>
            <p:cNvSpPr txBox="1"/>
            <p:nvPr/>
          </p:nvSpPr>
          <p:spPr>
            <a:xfrm>
              <a:off x="17287127" y="8121919"/>
              <a:ext cx="813169" cy="359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NULL</a:t>
              </a:r>
              <a:endParaRPr kumimoji="1"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2084" name="直線單箭頭接點 2083"/>
            <p:cNvCxnSpPr>
              <a:stCxn id="141" idx="3"/>
            </p:cNvCxnSpPr>
            <p:nvPr/>
          </p:nvCxnSpPr>
          <p:spPr>
            <a:xfrm flipV="1">
              <a:off x="16849707" y="8330205"/>
              <a:ext cx="525144" cy="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(Inserting a node)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插前面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7708" y="354765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02" name="群組 101"/>
          <p:cNvGrpSpPr/>
          <p:nvPr/>
        </p:nvGrpSpPr>
        <p:grpSpPr>
          <a:xfrm>
            <a:off x="1029357" y="3492052"/>
            <a:ext cx="6030228" cy="3222769"/>
            <a:chOff x="44208" y="3385985"/>
            <a:chExt cx="6030228" cy="3222769"/>
          </a:xfrm>
        </p:grpSpPr>
        <p:cxnSp>
          <p:nvCxnSpPr>
            <p:cNvPr id="103" name="肘形接點 102"/>
            <p:cNvCxnSpPr>
              <a:stCxn id="109" idx="1"/>
            </p:cNvCxnSpPr>
            <p:nvPr/>
          </p:nvCxnSpPr>
          <p:spPr>
            <a:xfrm rot="10800000" flipV="1">
              <a:off x="202261" y="3607341"/>
              <a:ext cx="91492" cy="24635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群組 103"/>
            <p:cNvGrpSpPr/>
            <p:nvPr/>
          </p:nvGrpSpPr>
          <p:grpSpPr>
            <a:xfrm>
              <a:off x="44208" y="3385985"/>
              <a:ext cx="6030228" cy="3222769"/>
              <a:chOff x="237502" y="3173771"/>
              <a:chExt cx="6811653" cy="3696815"/>
            </a:xfrm>
          </p:grpSpPr>
          <p:grpSp>
            <p:nvGrpSpPr>
              <p:cNvPr id="105" name="群組 104"/>
              <p:cNvGrpSpPr/>
              <p:nvPr/>
            </p:nvGrpSpPr>
            <p:grpSpPr>
              <a:xfrm>
                <a:off x="465069" y="3977830"/>
                <a:ext cx="6584086" cy="910760"/>
                <a:chOff x="595697" y="3966340"/>
                <a:chExt cx="6584086" cy="910760"/>
              </a:xfrm>
            </p:grpSpPr>
            <p:grpSp>
              <p:nvGrpSpPr>
                <p:cNvPr id="113" name="群組 112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129" name="矩形 128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130" name="直線接點 129"/>
                  <p:cNvCxnSpPr>
                    <a:stCxn id="129" idx="0"/>
                    <a:endCxn id="129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群組 113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128" name="直線接點 127"/>
                  <p:cNvCxnSpPr>
                    <a:stCxn id="127" idx="0"/>
                    <a:endCxn id="127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群組 114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125" name="矩形 124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126" name="直線接點 125"/>
                  <p:cNvCxnSpPr>
                    <a:stCxn id="125" idx="0"/>
                    <a:endCxn id="125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直線單箭頭接點 115"/>
                <p:cNvCxnSpPr>
                  <a:stCxn id="129" idx="3"/>
                  <a:endCxn id="127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單箭頭接點 116"/>
                <p:cNvCxnSpPr>
                  <a:stCxn id="127" idx="3"/>
                  <a:endCxn id="125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單箭頭接點 117"/>
                <p:cNvCxnSpPr>
                  <a:stCxn id="125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文字方塊 118"/>
                <p:cNvSpPr txBox="1"/>
                <p:nvPr/>
              </p:nvSpPr>
              <p:spPr>
                <a:xfrm>
                  <a:off x="6129495" y="4328702"/>
                  <a:ext cx="1050288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NULL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20" name="文字方塊 119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21" name="文字方塊 120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22" name="文字方塊 121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23" name="文字方塊 122"/>
                <p:cNvSpPr txBox="1"/>
                <p:nvPr/>
              </p:nvSpPr>
              <p:spPr>
                <a:xfrm>
                  <a:off x="595697" y="3966341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Data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24" name="文字方塊 123"/>
                <p:cNvSpPr txBox="1"/>
                <p:nvPr/>
              </p:nvSpPr>
              <p:spPr>
                <a:xfrm>
                  <a:off x="1495333" y="3966340"/>
                  <a:ext cx="513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Next</a:t>
                  </a:r>
                  <a:endParaRPr kumimoji="1" lang="zh-TW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237502" y="6281623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107" name="直線接點 106"/>
              <p:cNvCxnSpPr>
                <a:stCxn id="106" idx="0"/>
                <a:endCxn id="106" idx="2"/>
              </p:cNvCxnSpPr>
              <p:nvPr/>
            </p:nvCxnSpPr>
            <p:spPr>
              <a:xfrm>
                <a:off x="912506" y="6281623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文字方塊 107"/>
              <p:cNvSpPr txBox="1"/>
              <p:nvPr/>
            </p:nvSpPr>
            <p:spPr>
              <a:xfrm>
                <a:off x="324665" y="6304504"/>
                <a:ext cx="41870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519384" y="3173771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110" name="直線單箭頭接點 109"/>
              <p:cNvCxnSpPr>
                <a:stCxn id="109" idx="2"/>
              </p:cNvCxnSpPr>
              <p:nvPr/>
            </p:nvCxnSpPr>
            <p:spPr>
              <a:xfrm flipH="1">
                <a:off x="953958" y="3681602"/>
                <a:ext cx="1" cy="505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肘形接點 110"/>
              <p:cNvCxnSpPr>
                <a:stCxn id="106" idx="3"/>
                <a:endCxn id="120" idx="2"/>
              </p:cNvCxnSpPr>
              <p:nvPr/>
            </p:nvCxnSpPr>
            <p:spPr>
              <a:xfrm flipH="1" flipV="1">
                <a:off x="927368" y="4848023"/>
                <a:ext cx="660141" cy="1728081"/>
              </a:xfrm>
              <a:prstGeom prst="bentConnector4">
                <a:avLst>
                  <a:gd name="adj1" fmla="val -39116"/>
                  <a:gd name="adj2" fmla="val 5852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乘號 111"/>
              <p:cNvSpPr/>
              <p:nvPr/>
            </p:nvSpPr>
            <p:spPr>
              <a:xfrm>
                <a:off x="716901" y="3727606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763" y="3909923"/>
            <a:ext cx="6370640" cy="2709110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8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(Inserting a node)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7708" y="354765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911624" y="3547652"/>
            <a:ext cx="6030000" cy="2854800"/>
            <a:chOff x="6504150" y="3418145"/>
            <a:chExt cx="6030000" cy="2854800"/>
          </a:xfrm>
        </p:grpSpPr>
        <p:grpSp>
          <p:nvGrpSpPr>
            <p:cNvPr id="41" name="群組 40"/>
            <p:cNvGrpSpPr/>
            <p:nvPr/>
          </p:nvGrpSpPr>
          <p:grpSpPr>
            <a:xfrm>
              <a:off x="6504150" y="3418145"/>
              <a:ext cx="6030000" cy="2854800"/>
              <a:chOff x="6975771" y="3111482"/>
              <a:chExt cx="6529771" cy="3356301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75771" y="3111482"/>
                <a:ext cx="6529771" cy="3356301"/>
                <a:chOff x="519384" y="3173771"/>
                <a:chExt cx="6529771" cy="3356301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559182" y="4299627"/>
                  <a:ext cx="6489973" cy="937305"/>
                  <a:chOff x="689810" y="4288137"/>
                  <a:chExt cx="6489973" cy="937305"/>
                </a:xfrm>
              </p:grpSpPr>
              <p:grpSp>
                <p:nvGrpSpPr>
                  <p:cNvPr id="52" name="群組 51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9" name="直線接點 68"/>
                    <p:cNvCxnSpPr>
                      <a:stCxn id="68" idx="0"/>
                      <a:endCxn id="68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群組 52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7" name="直線接點 66"/>
                    <p:cNvCxnSpPr>
                      <a:stCxn id="66" idx="0"/>
                      <a:endCxn id="66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群組 53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5" name="直線接點 64"/>
                    <p:cNvCxnSpPr>
                      <a:stCxn id="64" idx="0"/>
                      <a:endCxn id="64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直線單箭頭接點 54"/>
                  <p:cNvCxnSpPr>
                    <a:stCxn id="68" idx="3"/>
                    <a:endCxn id="66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/>
                  <p:cNvCxnSpPr>
                    <a:stCxn id="66" idx="3"/>
                    <a:endCxn id="64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單箭頭接點 56"/>
                  <p:cNvCxnSpPr>
                    <a:stCxn id="64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文字方塊 57"/>
                  <p:cNvSpPr txBox="1"/>
                  <p:nvPr/>
                </p:nvSpPr>
                <p:spPr>
                  <a:xfrm>
                    <a:off x="6129495" y="4328702"/>
                    <a:ext cx="1050288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59" name="文字方塊 58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0" name="文字方塊 59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1" name="文字方塊 60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731623" y="4917665"/>
                    <a:ext cx="5036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Data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1387073" y="4917665"/>
                    <a:ext cx="5132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47" name="矩形 46"/>
                <p:cNvSpPr/>
                <p:nvPr/>
              </p:nvSpPr>
              <p:spPr>
                <a:xfrm>
                  <a:off x="3226513" y="5941109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48" name="直線接點 47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3901516" y="5941109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字方塊 48"/>
                <p:cNvSpPr txBox="1"/>
                <p:nvPr/>
              </p:nvSpPr>
              <p:spPr>
                <a:xfrm>
                  <a:off x="3354663" y="5936754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50" name="文字方塊 49"/>
                <p:cNvSpPr txBox="1"/>
                <p:nvPr/>
              </p:nvSpPr>
              <p:spPr>
                <a:xfrm>
                  <a:off x="519384" y="3173771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51" name="直線單箭頭接點 50"/>
                <p:cNvCxnSpPr>
                  <a:stCxn id="50" idx="2"/>
                  <a:endCxn id="59" idx="0"/>
                </p:cNvCxnSpPr>
                <p:nvPr/>
              </p:nvCxnSpPr>
              <p:spPr>
                <a:xfrm flipH="1">
                  <a:off x="927367" y="3681602"/>
                  <a:ext cx="26592" cy="6585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乘號 44"/>
              <p:cNvSpPr/>
              <p:nvPr/>
            </p:nvSpPr>
            <p:spPr>
              <a:xfrm>
                <a:off x="10203376" y="4273601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cxnSp>
          <p:nvCxnSpPr>
            <p:cNvPr id="42" name="肘形接點 41"/>
            <p:cNvCxnSpPr>
              <a:stCxn id="47" idx="3"/>
            </p:cNvCxnSpPr>
            <p:nvPr/>
          </p:nvCxnSpPr>
          <p:spPr>
            <a:xfrm flipV="1">
              <a:off x="10250763" y="4876735"/>
              <a:ext cx="185187" cy="11457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接點 42"/>
            <p:cNvCxnSpPr>
              <a:stCxn id="66" idx="3"/>
              <a:endCxn id="49" idx="0"/>
            </p:cNvCxnSpPr>
            <p:nvPr/>
          </p:nvCxnSpPr>
          <p:spPr>
            <a:xfrm flipH="1">
              <a:off x="9315753" y="4626255"/>
              <a:ext cx="130600" cy="1142026"/>
            </a:xfrm>
            <a:prstGeom prst="bentConnector4">
              <a:avLst>
                <a:gd name="adj1" fmla="val -175038"/>
                <a:gd name="adj2" fmla="val 6096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911624" y="2105047"/>
            <a:ext cx="7427242" cy="635549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插中間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94" y="3564909"/>
            <a:ext cx="8804978" cy="3765287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(Inserting a node)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sz="4800" dirty="0" smtClean="0">
                <a:solidFill>
                  <a:schemeClr val="tx1"/>
                </a:solidFill>
              </a:rPr>
              <a:t>插後面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37708" y="354765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911624" y="3822053"/>
            <a:ext cx="5825639" cy="2854800"/>
            <a:chOff x="11340874" y="5602075"/>
            <a:chExt cx="6759422" cy="3027675"/>
          </a:xfrm>
        </p:grpSpPr>
        <p:cxnSp>
          <p:nvCxnSpPr>
            <p:cNvPr id="40" name="肘形接點 39"/>
            <p:cNvCxnSpPr>
              <a:stCxn id="64" idx="3"/>
              <a:endCxn id="49" idx="0"/>
            </p:cNvCxnSpPr>
            <p:nvPr/>
          </p:nvCxnSpPr>
          <p:spPr>
            <a:xfrm flipH="1">
              <a:off x="15837203" y="7022413"/>
              <a:ext cx="544935" cy="1053877"/>
            </a:xfrm>
            <a:prstGeom prst="bentConnector4">
              <a:avLst>
                <a:gd name="adj1" fmla="val -41950"/>
                <a:gd name="adj2" fmla="val 639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群組 40"/>
            <p:cNvGrpSpPr/>
            <p:nvPr/>
          </p:nvGrpSpPr>
          <p:grpSpPr>
            <a:xfrm>
              <a:off x="11340874" y="5602075"/>
              <a:ext cx="6559121" cy="3027675"/>
              <a:chOff x="11482298" y="5599869"/>
              <a:chExt cx="6559121" cy="3027675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11482298" y="5599869"/>
                <a:ext cx="6559121" cy="3027675"/>
                <a:chOff x="490034" y="3173771"/>
                <a:chExt cx="6559121" cy="3027675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490034" y="4039841"/>
                  <a:ext cx="6559121" cy="848749"/>
                  <a:chOff x="620662" y="4028351"/>
                  <a:chExt cx="6559121" cy="848749"/>
                </a:xfrm>
              </p:grpSpPr>
              <p:grpSp>
                <p:nvGrpSpPr>
                  <p:cNvPr id="52" name="群組 51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9" name="直線接點 68"/>
                    <p:cNvCxnSpPr>
                      <a:stCxn id="68" idx="0"/>
                      <a:endCxn id="68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群組 52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7" name="直線接點 66"/>
                    <p:cNvCxnSpPr>
                      <a:stCxn id="66" idx="0"/>
                      <a:endCxn id="66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群組 53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65" name="直線接點 64"/>
                    <p:cNvCxnSpPr>
                      <a:stCxn id="64" idx="0"/>
                      <a:endCxn id="64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直線單箭頭接點 54"/>
                  <p:cNvCxnSpPr>
                    <a:stCxn id="68" idx="3"/>
                    <a:endCxn id="66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單箭頭接點 55"/>
                  <p:cNvCxnSpPr>
                    <a:stCxn id="66" idx="3"/>
                    <a:endCxn id="64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單箭頭接點 56"/>
                  <p:cNvCxnSpPr>
                    <a:stCxn id="64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文字方塊 57"/>
                  <p:cNvSpPr txBox="1"/>
                  <p:nvPr/>
                </p:nvSpPr>
                <p:spPr>
                  <a:xfrm>
                    <a:off x="6129495" y="4328702"/>
                    <a:ext cx="1050288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59" name="文字方塊 58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0" name="文字方塊 59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1" name="文字方塊 60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620662" y="4028351"/>
                    <a:ext cx="5036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Data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63" name="文字方塊 62"/>
                  <p:cNvSpPr txBox="1"/>
                  <p:nvPr/>
                </p:nvSpPr>
                <p:spPr>
                  <a:xfrm>
                    <a:off x="1461495" y="4042634"/>
                    <a:ext cx="5132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47" name="矩形 46"/>
                <p:cNvSpPr/>
                <p:nvPr/>
              </p:nvSpPr>
              <p:spPr>
                <a:xfrm>
                  <a:off x="4648861" y="5612483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48" name="直線接點 47"/>
                <p:cNvCxnSpPr>
                  <a:stCxn id="47" idx="0"/>
                  <a:endCxn id="47" idx="2"/>
                </p:cNvCxnSpPr>
                <p:nvPr/>
              </p:nvCxnSpPr>
              <p:spPr>
                <a:xfrm>
                  <a:off x="5323864" y="5612483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字方塊 48"/>
                <p:cNvSpPr txBox="1"/>
                <p:nvPr/>
              </p:nvSpPr>
              <p:spPr>
                <a:xfrm>
                  <a:off x="4777011" y="5647986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50" name="文字方塊 49"/>
                <p:cNvSpPr txBox="1"/>
                <p:nvPr/>
              </p:nvSpPr>
              <p:spPr>
                <a:xfrm>
                  <a:off x="519384" y="3173771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51" name="直線單箭頭接點 50"/>
                <p:cNvCxnSpPr>
                  <a:stCxn id="50" idx="2"/>
                </p:cNvCxnSpPr>
                <p:nvPr/>
              </p:nvCxnSpPr>
              <p:spPr>
                <a:xfrm flipH="1">
                  <a:off x="953958" y="3681602"/>
                  <a:ext cx="1" cy="5055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乘號 44"/>
              <p:cNvSpPr/>
              <p:nvPr/>
            </p:nvSpPr>
            <p:spPr>
              <a:xfrm>
                <a:off x="17226796" y="6703065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sp>
          <p:nvSpPr>
            <p:cNvPr id="42" name="文字方塊 41"/>
            <p:cNvSpPr txBox="1"/>
            <p:nvPr/>
          </p:nvSpPr>
          <p:spPr>
            <a:xfrm>
              <a:off x="17287127" y="8121919"/>
              <a:ext cx="813169" cy="359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NULL</a:t>
              </a:r>
              <a:endParaRPr kumimoji="1" lang="zh-TW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43" name="直線單箭頭接點 42"/>
            <p:cNvCxnSpPr>
              <a:stCxn id="47" idx="3"/>
            </p:cNvCxnSpPr>
            <p:nvPr/>
          </p:nvCxnSpPr>
          <p:spPr>
            <a:xfrm flipV="1">
              <a:off x="16849707" y="8330205"/>
              <a:ext cx="525144" cy="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3232111"/>
            <a:ext cx="7140307" cy="5401215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 (Deleting a node)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7" name="副標題 5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821189" y="4003735"/>
            <a:ext cx="7661816" cy="1754882"/>
            <a:chOff x="911624" y="3547652"/>
            <a:chExt cx="7661816" cy="1754882"/>
          </a:xfrm>
        </p:grpSpPr>
        <p:grpSp>
          <p:nvGrpSpPr>
            <p:cNvPr id="10" name="群組 9"/>
            <p:cNvGrpSpPr/>
            <p:nvPr/>
          </p:nvGrpSpPr>
          <p:grpSpPr>
            <a:xfrm>
              <a:off x="911624" y="3547652"/>
              <a:ext cx="7661816" cy="1754882"/>
              <a:chOff x="6975771" y="3111482"/>
              <a:chExt cx="8296833" cy="2063161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6975771" y="3111482"/>
                <a:ext cx="8296833" cy="2063161"/>
                <a:chOff x="519384" y="3173771"/>
                <a:chExt cx="8296833" cy="2063161"/>
              </a:xfrm>
            </p:grpSpPr>
            <p:grpSp>
              <p:nvGrpSpPr>
                <p:cNvPr id="15" name="群組 14"/>
                <p:cNvGrpSpPr/>
                <p:nvPr/>
              </p:nvGrpSpPr>
              <p:grpSpPr>
                <a:xfrm>
                  <a:off x="559182" y="4295273"/>
                  <a:ext cx="8257035" cy="941659"/>
                  <a:chOff x="689810" y="4283783"/>
                  <a:chExt cx="8257035" cy="941659"/>
                </a:xfrm>
              </p:grpSpPr>
              <p:grpSp>
                <p:nvGrpSpPr>
                  <p:cNvPr id="21" name="群組 20"/>
                  <p:cNvGrpSpPr/>
                  <p:nvPr/>
                </p:nvGrpSpPr>
                <p:grpSpPr>
                  <a:xfrm>
                    <a:off x="68981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40" name="直線接點 39"/>
                    <p:cNvCxnSpPr>
                      <a:stCxn id="39" idx="0"/>
                      <a:endCxn id="39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群組 21"/>
                  <p:cNvGrpSpPr/>
                  <p:nvPr/>
                </p:nvGrpSpPr>
                <p:grpSpPr>
                  <a:xfrm>
                    <a:off x="2486061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38" name="直線接點 37"/>
                    <p:cNvCxnSpPr>
                      <a:stCxn id="37" idx="0"/>
                      <a:endCxn id="37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群組 22"/>
                  <p:cNvGrpSpPr/>
                  <p:nvPr/>
                </p:nvGrpSpPr>
                <p:grpSpPr>
                  <a:xfrm>
                    <a:off x="4311920" y="4288137"/>
                    <a:ext cx="1350006" cy="588963"/>
                    <a:chOff x="569229" y="4327815"/>
                    <a:chExt cx="1350006" cy="588963"/>
                  </a:xfrm>
                </p:grpSpPr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569229" y="4327815"/>
                      <a:ext cx="1350006" cy="5889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4050"/>
                    </a:p>
                  </p:txBody>
                </p:sp>
                <p:cxnSp>
                  <p:nvCxnSpPr>
                    <p:cNvPr id="36" name="直線接點 35"/>
                    <p:cNvCxnSpPr>
                      <a:stCxn id="35" idx="0"/>
                      <a:endCxn id="35" idx="2"/>
                    </p:cNvCxnSpPr>
                    <p:nvPr/>
                  </p:nvCxnSpPr>
                  <p:spPr>
                    <a:xfrm>
                      <a:off x="1244232" y="4327815"/>
                      <a:ext cx="0" cy="5889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直線單箭頭接點 23"/>
                  <p:cNvCxnSpPr>
                    <a:stCxn id="39" idx="3"/>
                    <a:endCxn id="37" idx="1"/>
                  </p:cNvCxnSpPr>
                  <p:nvPr/>
                </p:nvCxnSpPr>
                <p:spPr>
                  <a:xfrm>
                    <a:off x="2039816" y="4582619"/>
                    <a:ext cx="44624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單箭頭接點 24"/>
                  <p:cNvCxnSpPr>
                    <a:stCxn id="37" idx="3"/>
                    <a:endCxn id="35" idx="1"/>
                  </p:cNvCxnSpPr>
                  <p:nvPr/>
                </p:nvCxnSpPr>
                <p:spPr>
                  <a:xfrm>
                    <a:off x="3836067" y="4582619"/>
                    <a:ext cx="4758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單箭頭接點 25"/>
                  <p:cNvCxnSpPr>
                    <a:stCxn id="35" idx="3"/>
                  </p:cNvCxnSpPr>
                  <p:nvPr/>
                </p:nvCxnSpPr>
                <p:spPr>
                  <a:xfrm>
                    <a:off x="5661926" y="4582619"/>
                    <a:ext cx="4675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7896557" y="4283783"/>
                    <a:ext cx="1050288" cy="5078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NULL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848643" y="4328702"/>
                    <a:ext cx="418704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A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2614210" y="4328702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B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506611" y="4328701"/>
                    <a:ext cx="401072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C</a:t>
                    </a:r>
                    <a:endParaRPr kumimoji="1" lang="zh-TW" altLang="en-US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731623" y="4917665"/>
                    <a:ext cx="5036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Data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387073" y="4917665"/>
                    <a:ext cx="5132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A-OTF Shin Go Pro L" panose="020B0300000000000000" pitchFamily="34" charset="-128"/>
                      </a:rPr>
                      <a:t>Next</a:t>
                    </a:r>
                    <a:endParaRPr kumimoji="1" lang="zh-TW" altLang="en-US" sz="1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endParaRPr>
                  </a:p>
                </p:txBody>
              </p:sp>
            </p:grpSp>
            <p:sp>
              <p:nvSpPr>
                <p:cNvPr id="16" name="矩形 15"/>
                <p:cNvSpPr/>
                <p:nvPr/>
              </p:nvSpPr>
              <p:spPr>
                <a:xfrm>
                  <a:off x="5987311" y="4299627"/>
                  <a:ext cx="1350006" cy="588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4050"/>
                </a:p>
              </p:txBody>
            </p:sp>
            <p:cxnSp>
              <p:nvCxnSpPr>
                <p:cNvPr id="17" name="直線接點 16"/>
                <p:cNvCxnSpPr>
                  <a:stCxn id="16" idx="0"/>
                  <a:endCxn id="16" idx="2"/>
                </p:cNvCxnSpPr>
                <p:nvPr/>
              </p:nvCxnSpPr>
              <p:spPr>
                <a:xfrm>
                  <a:off x="6662314" y="4299627"/>
                  <a:ext cx="0" cy="588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字方塊 17"/>
                <p:cNvSpPr txBox="1"/>
                <p:nvPr/>
              </p:nvSpPr>
              <p:spPr>
                <a:xfrm>
                  <a:off x="6115460" y="4295273"/>
                  <a:ext cx="418705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519384" y="3173771"/>
                  <a:ext cx="86914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Head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cxnSp>
              <p:nvCxnSpPr>
                <p:cNvPr id="20" name="直線單箭頭接點 19"/>
                <p:cNvCxnSpPr>
                  <a:stCxn id="19" idx="2"/>
                  <a:endCxn id="30" idx="0"/>
                </p:cNvCxnSpPr>
                <p:nvPr/>
              </p:nvCxnSpPr>
              <p:spPr>
                <a:xfrm flipH="1">
                  <a:off x="927367" y="3681602"/>
                  <a:ext cx="26592" cy="6585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乘號 13"/>
              <p:cNvSpPr/>
              <p:nvPr/>
            </p:nvSpPr>
            <p:spPr>
              <a:xfrm>
                <a:off x="10203376" y="4273601"/>
                <a:ext cx="469873" cy="35507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</p:grpSp>
        <p:cxnSp>
          <p:nvCxnSpPr>
            <p:cNvPr id="41" name="直線單箭頭接點 40"/>
            <p:cNvCxnSpPr/>
            <p:nvPr/>
          </p:nvCxnSpPr>
          <p:spPr>
            <a:xfrm>
              <a:off x="7207731" y="4755762"/>
              <a:ext cx="431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stCxn id="14" idx="3"/>
            </p:cNvCxnSpPr>
            <p:nvPr/>
          </p:nvCxnSpPr>
          <p:spPr>
            <a:xfrm rot="5400000" flipH="1" flipV="1">
              <a:off x="4871196" y="3880974"/>
              <a:ext cx="9849" cy="1759420"/>
            </a:xfrm>
            <a:prstGeom prst="bentConnector4">
              <a:avLst>
                <a:gd name="adj1" fmla="val -16196345"/>
                <a:gd name="adj2" fmla="val 999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2617819" y="385958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prev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378351" y="3854004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rPr>
                <a:t>tmp</a:t>
              </a:r>
              <a:endParaRPr kumimoji="1"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endParaRP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H="1">
              <a:off x="2833366" y="4157370"/>
              <a:ext cx="67790" cy="34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H="1">
              <a:off x="4553255" y="4170919"/>
              <a:ext cx="67790" cy="34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911624" y="2105047"/>
            <a:ext cx="7427242" cy="635549"/>
          </a:xfrm>
        </p:spPr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</a:rPr>
              <a:t>刪除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622" y="2849614"/>
            <a:ext cx="5046785" cy="6311464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環狀鏈結串列（</a:t>
            </a:r>
            <a:r>
              <a:rPr lang="en-US" dirty="0"/>
              <a:t>Circular Linked List）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" name="文字版面配置區 26"/>
          <p:cNvSpPr txBox="1">
            <a:spLocks/>
          </p:cNvSpPr>
          <p:nvPr/>
        </p:nvSpPr>
        <p:spPr>
          <a:xfrm>
            <a:off x="562866" y="2333938"/>
            <a:ext cx="17090239" cy="1790275"/>
          </a:xfrm>
          <a:prstGeom prst="rect">
            <a:avLst/>
          </a:prstGeom>
        </p:spPr>
        <p:txBody>
          <a:bodyPr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假若將鏈結串列最後一個節點的指標指向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head</a:t>
            </a: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節點時，此串列稱為環狀串列（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circular list</a:t>
            </a:r>
            <a:r>
              <a:rPr lang="zh-TW" altLang="en-US" sz="3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sz="3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環狀串列可以從任一節點來追蹤所有節點</a:t>
            </a:r>
          </a:p>
        </p:txBody>
      </p:sp>
      <p:sp>
        <p:nvSpPr>
          <p:cNvPr id="28" name="副標題 2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041997" y="5104560"/>
            <a:ext cx="7825104" cy="1733652"/>
            <a:chOff x="4041997" y="5104560"/>
            <a:chExt cx="7825104" cy="1733652"/>
          </a:xfrm>
        </p:grpSpPr>
        <p:grpSp>
          <p:nvGrpSpPr>
            <p:cNvPr id="17" name="群組 16"/>
            <p:cNvGrpSpPr/>
            <p:nvPr/>
          </p:nvGrpSpPr>
          <p:grpSpPr>
            <a:xfrm>
              <a:off x="4041997" y="5104560"/>
              <a:ext cx="7825104" cy="1733652"/>
              <a:chOff x="559182" y="3666498"/>
              <a:chExt cx="6778135" cy="1222092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9182" y="4299627"/>
                <a:ext cx="5439685" cy="588963"/>
                <a:chOff x="689810" y="4288137"/>
                <a:chExt cx="5439685" cy="588963"/>
              </a:xfrm>
            </p:grpSpPr>
            <p:grpSp>
              <p:nvGrpSpPr>
                <p:cNvPr id="25" name="群組 24"/>
                <p:cNvGrpSpPr/>
                <p:nvPr/>
              </p:nvGrpSpPr>
              <p:grpSpPr>
                <a:xfrm>
                  <a:off x="68981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4" name="直線接點 43"/>
                  <p:cNvCxnSpPr>
                    <a:stCxn id="43" idx="0"/>
                    <a:endCxn id="43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486061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2" name="直線接點 41"/>
                  <p:cNvCxnSpPr>
                    <a:stCxn id="41" idx="0"/>
                    <a:endCxn id="41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4311920" y="4288137"/>
                  <a:ext cx="1350006" cy="588963"/>
                  <a:chOff x="569229" y="4327815"/>
                  <a:chExt cx="1350006" cy="588963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569229" y="4327815"/>
                    <a:ext cx="1350006" cy="5889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4050"/>
                  </a:p>
                </p:txBody>
              </p:sp>
              <p:cxnSp>
                <p:nvCxnSpPr>
                  <p:cNvPr id="40" name="直線接點 39"/>
                  <p:cNvCxnSpPr>
                    <a:stCxn id="39" idx="0"/>
                    <a:endCxn id="39" idx="2"/>
                  </p:cNvCxnSpPr>
                  <p:nvPr/>
                </p:nvCxnSpPr>
                <p:spPr>
                  <a:xfrm>
                    <a:off x="1244232" y="4327815"/>
                    <a:ext cx="0" cy="588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直線單箭頭接點 29"/>
                <p:cNvCxnSpPr>
                  <a:stCxn id="43" idx="3"/>
                  <a:endCxn id="41" idx="1"/>
                </p:cNvCxnSpPr>
                <p:nvPr/>
              </p:nvCxnSpPr>
              <p:spPr>
                <a:xfrm>
                  <a:off x="2039816" y="4582619"/>
                  <a:ext cx="44624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單箭頭接點 30"/>
                <p:cNvCxnSpPr>
                  <a:stCxn id="41" idx="3"/>
                  <a:endCxn id="39" idx="1"/>
                </p:cNvCxnSpPr>
                <p:nvPr/>
              </p:nvCxnSpPr>
              <p:spPr>
                <a:xfrm>
                  <a:off x="3836067" y="4582619"/>
                  <a:ext cx="4758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39" idx="3"/>
                </p:cNvCxnSpPr>
                <p:nvPr/>
              </p:nvCxnSpPr>
              <p:spPr>
                <a:xfrm>
                  <a:off x="5661926" y="4582619"/>
                  <a:ext cx="4675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字方塊 33"/>
                <p:cNvSpPr txBox="1"/>
                <p:nvPr/>
              </p:nvSpPr>
              <p:spPr>
                <a:xfrm>
                  <a:off x="848643" y="4328702"/>
                  <a:ext cx="41870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A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2614210" y="4328702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B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4506611" y="4328701"/>
                  <a:ext cx="401072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A-OTF Shin Go Pro L" panose="020B0300000000000000" pitchFamily="34" charset="-128"/>
                    </a:rPr>
                    <a:t>C</a:t>
                  </a:r>
                  <a:endParaRPr kumimoji="1" lang="zh-TW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987311" y="4299627"/>
                <a:ext cx="1350006" cy="588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050"/>
              </a:p>
            </p:txBody>
          </p:sp>
          <p:cxnSp>
            <p:nvCxnSpPr>
              <p:cNvPr id="21" name="直線接點 20"/>
              <p:cNvCxnSpPr>
                <a:stCxn id="20" idx="0"/>
                <a:endCxn id="20" idx="2"/>
              </p:cNvCxnSpPr>
              <p:nvPr/>
            </p:nvCxnSpPr>
            <p:spPr>
              <a:xfrm>
                <a:off x="6662314" y="4299627"/>
                <a:ext cx="0" cy="5889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6115460" y="4295273"/>
                <a:ext cx="418705" cy="507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559182" y="3666498"/>
                <a:ext cx="869149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A-OTF Shin Go Pro L" panose="020B0300000000000000" pitchFamily="34" charset="-128"/>
                  </a:rPr>
                  <a:t>Head</a:t>
                </a:r>
                <a:endParaRPr kumimoji="1" lang="zh-TW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A-OTF Shin Go Pro L" panose="020B0300000000000000" pitchFamily="34" charset="-128"/>
                </a:endParaRPr>
              </a:p>
            </p:txBody>
          </p:sp>
          <p:cxnSp>
            <p:nvCxnSpPr>
              <p:cNvPr id="24" name="直線單箭頭接點 23"/>
              <p:cNvCxnSpPr>
                <a:endCxn id="34" idx="0"/>
              </p:cNvCxnSpPr>
              <p:nvPr/>
            </p:nvCxnSpPr>
            <p:spPr>
              <a:xfrm>
                <a:off x="925907" y="4008466"/>
                <a:ext cx="1460" cy="33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肘形接點 4"/>
            <p:cNvCxnSpPr>
              <a:stCxn id="20" idx="3"/>
              <a:endCxn id="43" idx="1"/>
            </p:cNvCxnSpPr>
            <p:nvPr/>
          </p:nvCxnSpPr>
          <p:spPr>
            <a:xfrm flipH="1">
              <a:off x="4041997" y="6420463"/>
              <a:ext cx="7825104" cy="12700"/>
            </a:xfrm>
            <a:prstGeom prst="bentConnector5">
              <a:avLst>
                <a:gd name="adj1" fmla="val -2921"/>
                <a:gd name="adj2" fmla="val 5089370"/>
                <a:gd name="adj3" fmla="val 10292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4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1138</Words>
  <Application>Microsoft Macintosh PowerPoint</Application>
  <PresentationFormat>自訂</PresentationFormat>
  <Paragraphs>343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6" baseType="lpstr">
      <vt:lpstr>Aller Light</vt:lpstr>
      <vt:lpstr>A-OTF Gothic BBB Pro Medium</vt:lpstr>
      <vt:lpstr>A-OTF Shin Go Pro L</vt:lpstr>
      <vt:lpstr>Bebas Neue Bold</vt:lpstr>
      <vt:lpstr>Bebas Neue Regular</vt:lpstr>
      <vt:lpstr>Calibri</vt:lpstr>
      <vt:lpstr>Capella</vt:lpstr>
      <vt:lpstr>Clear Sans Light</vt:lpstr>
      <vt:lpstr>ＭＳ Ｐゴシック</vt:lpstr>
      <vt:lpstr>Roboto</vt:lpstr>
      <vt:lpstr>Roboto Light</vt:lpstr>
      <vt:lpstr>Times New Roman</vt:lpstr>
      <vt:lpstr>Wingdings</vt:lpstr>
      <vt:lpstr>微軟正黑體</vt:lpstr>
      <vt:lpstr>新細明體</vt:lpstr>
      <vt:lpstr>Arial</vt:lpstr>
      <vt:lpstr>No Header</vt:lpstr>
      <vt:lpstr>Header</vt:lpstr>
      <vt:lpstr>Linked List</vt:lpstr>
      <vt:lpstr>Linked List</vt:lpstr>
      <vt:lpstr>Why Linked List?</vt:lpstr>
      <vt:lpstr>Linked List (Inserting a node)</vt:lpstr>
      <vt:lpstr>Linked List (Inserting a node)</vt:lpstr>
      <vt:lpstr>Linked List (Inserting a node)</vt:lpstr>
      <vt:lpstr>Linked List (Inserting a node)</vt:lpstr>
      <vt:lpstr>Linked List  (Deleting a node)</vt:lpstr>
      <vt:lpstr>環狀鏈結串列（Circular Linked List）</vt:lpstr>
      <vt:lpstr>Circular Singly Linked List | Insertion</vt:lpstr>
      <vt:lpstr>Deletion from a Circular Linked List</vt:lpstr>
      <vt:lpstr>雙向鏈結串列(Doubly Linked List)</vt:lpstr>
      <vt:lpstr>Doubly Linked List | Insertion</vt:lpstr>
      <vt:lpstr>Doubly Linked List | Insertion</vt:lpstr>
      <vt:lpstr>Doubly Linked List | Insertion</vt:lpstr>
      <vt:lpstr>Delete a node in a Doubly Linked List</vt:lpstr>
      <vt:lpstr>Convert Sorted List to Binary Search Tree</vt:lpstr>
      <vt:lpstr>Convert Sorted List to Binary Search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Tom</dc:creator>
  <cp:lastModifiedBy>Microsoft Office 使用者</cp:lastModifiedBy>
  <cp:revision>159</cp:revision>
  <dcterms:created xsi:type="dcterms:W3CDTF">2014-05-07T13:22:54Z</dcterms:created>
  <dcterms:modified xsi:type="dcterms:W3CDTF">2019-07-28T18:06:11Z</dcterms:modified>
</cp:coreProperties>
</file>