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1" r:id="rId4"/>
    <p:sldId id="290" r:id="rId5"/>
    <p:sldId id="297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17"/>
  </p:normalViewPr>
  <p:slideViewPr>
    <p:cSldViewPr snapToGrid="0">
      <p:cViewPr varScale="1">
        <p:scale>
          <a:sx n="88" d="100"/>
          <a:sy n="88" d="100"/>
        </p:scale>
        <p:origin x="2240" y="184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1BE1A-B05E-574A-A17B-164ADA9F3C42}" type="doc">
      <dgm:prSet loTypeId="urn:microsoft.com/office/officeart/2008/layout/VerticalCurv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C2CAE7-37A1-904E-BB8A-155C8DAEAE8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 cleaning</a:t>
          </a:r>
        </a:p>
      </dgm:t>
    </dgm:pt>
    <dgm:pt modelId="{91B11AD9-22FA-D949-906A-97FEC81704C8}" type="parTrans" cxnId="{033DA388-E932-8E40-9456-6EEA7E4EFCE8}">
      <dgm:prSet/>
      <dgm:spPr/>
      <dgm:t>
        <a:bodyPr/>
        <a:lstStyle/>
        <a:p>
          <a:endParaRPr lang="en-US"/>
        </a:p>
      </dgm:t>
    </dgm:pt>
    <dgm:pt modelId="{1D9B0BDD-62F2-EE4B-9F08-284BA3D1BB05}" type="sibTrans" cxnId="{033DA388-E932-8E40-9456-6EEA7E4EFCE8}">
      <dgm:prSet/>
      <dgm:spPr/>
      <dgm:t>
        <a:bodyPr/>
        <a:lstStyle/>
        <a:p>
          <a:endParaRPr lang="en-US"/>
        </a:p>
      </dgm:t>
    </dgm:pt>
    <dgm:pt modelId="{24F584AC-8CB6-514E-8367-3E239B538EB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 scaling</a:t>
          </a:r>
        </a:p>
      </dgm:t>
    </dgm:pt>
    <dgm:pt modelId="{3B8B91B5-73B5-8F43-8EB0-19A8B4AA4FBB}" type="parTrans" cxnId="{C7FD7C38-9666-6746-B98E-321B5BF267C1}">
      <dgm:prSet/>
      <dgm:spPr/>
      <dgm:t>
        <a:bodyPr/>
        <a:lstStyle/>
        <a:p>
          <a:endParaRPr lang="en-US"/>
        </a:p>
      </dgm:t>
    </dgm:pt>
    <dgm:pt modelId="{D1EFCD3A-E647-F248-949A-74CF6DB97825}" type="sibTrans" cxnId="{C7FD7C38-9666-6746-B98E-321B5BF267C1}">
      <dgm:prSet/>
      <dgm:spPr/>
      <dgm:t>
        <a:bodyPr/>
        <a:lstStyle/>
        <a:p>
          <a:endParaRPr lang="en-US"/>
        </a:p>
      </dgm:t>
    </dgm:pt>
    <dgm:pt modelId="{A2B5C9C5-7BC4-1A43-8452-EAB053CB3F5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 transformation</a:t>
          </a:r>
        </a:p>
      </dgm:t>
    </dgm:pt>
    <dgm:pt modelId="{152BDBC5-3BC3-8F49-BB71-920EF02DCA7E}" type="parTrans" cxnId="{582BBB36-3FA5-DC4E-8AC2-CA761D3B609A}">
      <dgm:prSet/>
      <dgm:spPr/>
      <dgm:t>
        <a:bodyPr/>
        <a:lstStyle/>
        <a:p>
          <a:endParaRPr lang="en-US"/>
        </a:p>
      </dgm:t>
    </dgm:pt>
    <dgm:pt modelId="{390C7CDE-A224-A74C-ABCB-723BE677A4CE}" type="sibTrans" cxnId="{582BBB36-3FA5-DC4E-8AC2-CA761D3B609A}">
      <dgm:prSet/>
      <dgm:spPr/>
      <dgm:t>
        <a:bodyPr/>
        <a:lstStyle/>
        <a:p>
          <a:endParaRPr lang="en-US"/>
        </a:p>
      </dgm:t>
    </dgm:pt>
    <dgm:pt modelId="{20AC8F0C-EA52-C946-912A-C3F3717FA93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 embedding</a:t>
          </a:r>
        </a:p>
      </dgm:t>
    </dgm:pt>
    <dgm:pt modelId="{0AAECBFA-504C-064D-9613-10209B17242B}" type="parTrans" cxnId="{49690597-E5BF-1E47-B85F-89798B9689BB}">
      <dgm:prSet/>
      <dgm:spPr/>
      <dgm:t>
        <a:bodyPr/>
        <a:lstStyle/>
        <a:p>
          <a:endParaRPr lang="en-US"/>
        </a:p>
      </dgm:t>
    </dgm:pt>
    <dgm:pt modelId="{E3CCC51A-3BB8-0248-8952-4F61D7CA7FD7}" type="sibTrans" cxnId="{49690597-E5BF-1E47-B85F-89798B9689BB}">
      <dgm:prSet/>
      <dgm:spPr/>
      <dgm:t>
        <a:bodyPr/>
        <a:lstStyle/>
        <a:p>
          <a:endParaRPr lang="en-US"/>
        </a:p>
      </dgm:t>
    </dgm:pt>
    <dgm:pt modelId="{42C852FE-B0AD-9740-8861-210EDEEEECAC}" type="pres">
      <dgm:prSet presAssocID="{F1E1BE1A-B05E-574A-A17B-164ADA9F3C42}" presName="Name0" presStyleCnt="0">
        <dgm:presLayoutVars>
          <dgm:chMax val="7"/>
          <dgm:chPref val="7"/>
          <dgm:dir/>
        </dgm:presLayoutVars>
      </dgm:prSet>
      <dgm:spPr/>
    </dgm:pt>
    <dgm:pt modelId="{D69C5E8A-0FD5-0940-8149-581424782981}" type="pres">
      <dgm:prSet presAssocID="{F1E1BE1A-B05E-574A-A17B-164ADA9F3C42}" presName="Name1" presStyleCnt="0"/>
      <dgm:spPr/>
    </dgm:pt>
    <dgm:pt modelId="{D9305EEC-AC64-5446-B4C8-3C7C1C3B91D9}" type="pres">
      <dgm:prSet presAssocID="{F1E1BE1A-B05E-574A-A17B-164ADA9F3C42}" presName="cycle" presStyleCnt="0"/>
      <dgm:spPr/>
    </dgm:pt>
    <dgm:pt modelId="{BAA11846-77F9-474D-9C61-C9743FADC183}" type="pres">
      <dgm:prSet presAssocID="{F1E1BE1A-B05E-574A-A17B-164ADA9F3C42}" presName="srcNode" presStyleLbl="node1" presStyleIdx="0" presStyleCnt="4"/>
      <dgm:spPr/>
    </dgm:pt>
    <dgm:pt modelId="{04A8C5B3-8EAC-D04A-9BD3-7C3D65EDF240}" type="pres">
      <dgm:prSet presAssocID="{F1E1BE1A-B05E-574A-A17B-164ADA9F3C42}" presName="conn" presStyleLbl="parChTrans1D2" presStyleIdx="0" presStyleCnt="1"/>
      <dgm:spPr/>
    </dgm:pt>
    <dgm:pt modelId="{7688DC8B-EA32-6D46-BBFC-B84D3F490D9B}" type="pres">
      <dgm:prSet presAssocID="{F1E1BE1A-B05E-574A-A17B-164ADA9F3C42}" presName="extraNode" presStyleLbl="node1" presStyleIdx="0" presStyleCnt="4"/>
      <dgm:spPr/>
    </dgm:pt>
    <dgm:pt modelId="{1D935B43-3105-3D41-94AC-4B673E88A706}" type="pres">
      <dgm:prSet presAssocID="{F1E1BE1A-B05E-574A-A17B-164ADA9F3C42}" presName="dstNode" presStyleLbl="node1" presStyleIdx="0" presStyleCnt="4"/>
      <dgm:spPr/>
    </dgm:pt>
    <dgm:pt modelId="{61C76F78-DC77-A545-ADB9-F7C0589E13B1}" type="pres">
      <dgm:prSet presAssocID="{E5C2CAE7-37A1-904E-BB8A-155C8DAEAE8C}" presName="text_1" presStyleLbl="node1" presStyleIdx="0" presStyleCnt="4">
        <dgm:presLayoutVars>
          <dgm:bulletEnabled val="1"/>
        </dgm:presLayoutVars>
      </dgm:prSet>
      <dgm:spPr/>
    </dgm:pt>
    <dgm:pt modelId="{69FB34F8-DF9A-3549-B490-415056E32900}" type="pres">
      <dgm:prSet presAssocID="{E5C2CAE7-37A1-904E-BB8A-155C8DAEAE8C}" presName="accent_1" presStyleCnt="0"/>
      <dgm:spPr/>
    </dgm:pt>
    <dgm:pt modelId="{EDF3C42F-34D9-3142-B7A4-599BF2B7BD21}" type="pres">
      <dgm:prSet presAssocID="{E5C2CAE7-37A1-904E-BB8A-155C8DAEAE8C}" presName="accentRepeatNode" presStyleLbl="solidFgAcc1" presStyleIdx="0" presStyleCnt="4"/>
      <dgm:spPr/>
    </dgm:pt>
    <dgm:pt modelId="{4D5448D2-151C-0E4A-BE82-2EFD2CDAF95D}" type="pres">
      <dgm:prSet presAssocID="{24F584AC-8CB6-514E-8367-3E239B538EBA}" presName="text_2" presStyleLbl="node1" presStyleIdx="1" presStyleCnt="4">
        <dgm:presLayoutVars>
          <dgm:bulletEnabled val="1"/>
        </dgm:presLayoutVars>
      </dgm:prSet>
      <dgm:spPr/>
    </dgm:pt>
    <dgm:pt modelId="{AB219D77-34B7-C542-9CB4-8E5A2F4E28C6}" type="pres">
      <dgm:prSet presAssocID="{24F584AC-8CB6-514E-8367-3E239B538EBA}" presName="accent_2" presStyleCnt="0"/>
      <dgm:spPr/>
    </dgm:pt>
    <dgm:pt modelId="{E03177E6-117F-864F-81FC-B3ECC6D3619D}" type="pres">
      <dgm:prSet presAssocID="{24F584AC-8CB6-514E-8367-3E239B538EBA}" presName="accentRepeatNode" presStyleLbl="solidFgAcc1" presStyleIdx="1" presStyleCnt="4"/>
      <dgm:spPr/>
    </dgm:pt>
    <dgm:pt modelId="{1FBCF4D1-9C6C-DB45-846E-0C74646320D0}" type="pres">
      <dgm:prSet presAssocID="{A2B5C9C5-7BC4-1A43-8452-EAB053CB3F59}" presName="text_3" presStyleLbl="node1" presStyleIdx="2" presStyleCnt="4">
        <dgm:presLayoutVars>
          <dgm:bulletEnabled val="1"/>
        </dgm:presLayoutVars>
      </dgm:prSet>
      <dgm:spPr/>
    </dgm:pt>
    <dgm:pt modelId="{A7AD1A08-D201-2C42-999F-0412435002E1}" type="pres">
      <dgm:prSet presAssocID="{A2B5C9C5-7BC4-1A43-8452-EAB053CB3F59}" presName="accent_3" presStyleCnt="0"/>
      <dgm:spPr/>
    </dgm:pt>
    <dgm:pt modelId="{687B8FCA-A36B-4546-8444-66EBCD12E64F}" type="pres">
      <dgm:prSet presAssocID="{A2B5C9C5-7BC4-1A43-8452-EAB053CB3F59}" presName="accentRepeatNode" presStyleLbl="solidFgAcc1" presStyleIdx="2" presStyleCnt="4"/>
      <dgm:spPr/>
    </dgm:pt>
    <dgm:pt modelId="{5EC8269B-77A0-9E47-8E8C-22E9C7632B9D}" type="pres">
      <dgm:prSet presAssocID="{20AC8F0C-EA52-C946-912A-C3F3717FA93D}" presName="text_4" presStyleLbl="node1" presStyleIdx="3" presStyleCnt="4">
        <dgm:presLayoutVars>
          <dgm:bulletEnabled val="1"/>
        </dgm:presLayoutVars>
      </dgm:prSet>
      <dgm:spPr/>
    </dgm:pt>
    <dgm:pt modelId="{66EA1332-410D-ED42-8FB2-D3DC32FF6868}" type="pres">
      <dgm:prSet presAssocID="{20AC8F0C-EA52-C946-912A-C3F3717FA93D}" presName="accent_4" presStyleCnt="0"/>
      <dgm:spPr/>
    </dgm:pt>
    <dgm:pt modelId="{43C3673D-0468-AF4C-8E11-BF2DC47AA8A7}" type="pres">
      <dgm:prSet presAssocID="{20AC8F0C-EA52-C946-912A-C3F3717FA93D}" presName="accentRepeatNode" presStyleLbl="solidFgAcc1" presStyleIdx="3" presStyleCnt="4"/>
      <dgm:spPr/>
    </dgm:pt>
  </dgm:ptLst>
  <dgm:cxnLst>
    <dgm:cxn modelId="{582BBB36-3FA5-DC4E-8AC2-CA761D3B609A}" srcId="{F1E1BE1A-B05E-574A-A17B-164ADA9F3C42}" destId="{A2B5C9C5-7BC4-1A43-8452-EAB053CB3F59}" srcOrd="2" destOrd="0" parTransId="{152BDBC5-3BC3-8F49-BB71-920EF02DCA7E}" sibTransId="{390C7CDE-A224-A74C-ABCB-723BE677A4CE}"/>
    <dgm:cxn modelId="{C7FD7C38-9666-6746-B98E-321B5BF267C1}" srcId="{F1E1BE1A-B05E-574A-A17B-164ADA9F3C42}" destId="{24F584AC-8CB6-514E-8367-3E239B538EBA}" srcOrd="1" destOrd="0" parTransId="{3B8B91B5-73B5-8F43-8EB0-19A8B4AA4FBB}" sibTransId="{D1EFCD3A-E647-F248-949A-74CF6DB97825}"/>
    <dgm:cxn modelId="{DD1DEF40-6634-3040-911C-D16BB41FE5BD}" type="presOf" srcId="{A2B5C9C5-7BC4-1A43-8452-EAB053CB3F59}" destId="{1FBCF4D1-9C6C-DB45-846E-0C74646320D0}" srcOrd="0" destOrd="0" presId="urn:microsoft.com/office/officeart/2008/layout/VerticalCurvedList"/>
    <dgm:cxn modelId="{DF2D4F4E-E4E7-6146-9150-FEA799EC861E}" type="presOf" srcId="{24F584AC-8CB6-514E-8367-3E239B538EBA}" destId="{4D5448D2-151C-0E4A-BE82-2EFD2CDAF95D}" srcOrd="0" destOrd="0" presId="urn:microsoft.com/office/officeart/2008/layout/VerticalCurvedList"/>
    <dgm:cxn modelId="{A4D56B83-061E-A34A-A694-ADEAEA7D56F6}" type="presOf" srcId="{1D9B0BDD-62F2-EE4B-9F08-284BA3D1BB05}" destId="{04A8C5B3-8EAC-D04A-9BD3-7C3D65EDF240}" srcOrd="0" destOrd="0" presId="urn:microsoft.com/office/officeart/2008/layout/VerticalCurvedList"/>
    <dgm:cxn modelId="{033DA388-E932-8E40-9456-6EEA7E4EFCE8}" srcId="{F1E1BE1A-B05E-574A-A17B-164ADA9F3C42}" destId="{E5C2CAE7-37A1-904E-BB8A-155C8DAEAE8C}" srcOrd="0" destOrd="0" parTransId="{91B11AD9-22FA-D949-906A-97FEC81704C8}" sibTransId="{1D9B0BDD-62F2-EE4B-9F08-284BA3D1BB05}"/>
    <dgm:cxn modelId="{49690597-E5BF-1E47-B85F-89798B9689BB}" srcId="{F1E1BE1A-B05E-574A-A17B-164ADA9F3C42}" destId="{20AC8F0C-EA52-C946-912A-C3F3717FA93D}" srcOrd="3" destOrd="0" parTransId="{0AAECBFA-504C-064D-9613-10209B17242B}" sibTransId="{E3CCC51A-3BB8-0248-8952-4F61D7CA7FD7}"/>
    <dgm:cxn modelId="{60D8F49A-FFCF-F144-A2BA-86EF4AE6C6F9}" type="presOf" srcId="{E5C2CAE7-37A1-904E-BB8A-155C8DAEAE8C}" destId="{61C76F78-DC77-A545-ADB9-F7C0589E13B1}" srcOrd="0" destOrd="0" presId="urn:microsoft.com/office/officeart/2008/layout/VerticalCurvedList"/>
    <dgm:cxn modelId="{566ECBBF-5103-1542-85F9-E06D966A6E8E}" type="presOf" srcId="{20AC8F0C-EA52-C946-912A-C3F3717FA93D}" destId="{5EC8269B-77A0-9E47-8E8C-22E9C7632B9D}" srcOrd="0" destOrd="0" presId="urn:microsoft.com/office/officeart/2008/layout/VerticalCurvedList"/>
    <dgm:cxn modelId="{A0210AE9-9A49-1342-932A-39356038BBC4}" type="presOf" srcId="{F1E1BE1A-B05E-574A-A17B-164ADA9F3C42}" destId="{42C852FE-B0AD-9740-8861-210EDEEEECAC}" srcOrd="0" destOrd="0" presId="urn:microsoft.com/office/officeart/2008/layout/VerticalCurvedList"/>
    <dgm:cxn modelId="{55E18E98-AA16-B741-ACE3-C96065333E27}" type="presParOf" srcId="{42C852FE-B0AD-9740-8861-210EDEEEECAC}" destId="{D69C5E8A-0FD5-0940-8149-581424782981}" srcOrd="0" destOrd="0" presId="urn:microsoft.com/office/officeart/2008/layout/VerticalCurvedList"/>
    <dgm:cxn modelId="{2807567F-B634-C344-AED1-903C0AA09B29}" type="presParOf" srcId="{D69C5E8A-0FD5-0940-8149-581424782981}" destId="{D9305EEC-AC64-5446-B4C8-3C7C1C3B91D9}" srcOrd="0" destOrd="0" presId="urn:microsoft.com/office/officeart/2008/layout/VerticalCurvedList"/>
    <dgm:cxn modelId="{F767A2F4-A2CA-D34C-B343-B772DF7972F4}" type="presParOf" srcId="{D9305EEC-AC64-5446-B4C8-3C7C1C3B91D9}" destId="{BAA11846-77F9-474D-9C61-C9743FADC183}" srcOrd="0" destOrd="0" presId="urn:microsoft.com/office/officeart/2008/layout/VerticalCurvedList"/>
    <dgm:cxn modelId="{B55C3371-0D63-0645-A0A1-3150DE419E6C}" type="presParOf" srcId="{D9305EEC-AC64-5446-B4C8-3C7C1C3B91D9}" destId="{04A8C5B3-8EAC-D04A-9BD3-7C3D65EDF240}" srcOrd="1" destOrd="0" presId="urn:microsoft.com/office/officeart/2008/layout/VerticalCurvedList"/>
    <dgm:cxn modelId="{E1628AF2-0285-9C48-A5FF-9CAF2A1AD541}" type="presParOf" srcId="{D9305EEC-AC64-5446-B4C8-3C7C1C3B91D9}" destId="{7688DC8B-EA32-6D46-BBFC-B84D3F490D9B}" srcOrd="2" destOrd="0" presId="urn:microsoft.com/office/officeart/2008/layout/VerticalCurvedList"/>
    <dgm:cxn modelId="{47F11A11-3967-704C-AA11-4423E19AC2F4}" type="presParOf" srcId="{D9305EEC-AC64-5446-B4C8-3C7C1C3B91D9}" destId="{1D935B43-3105-3D41-94AC-4B673E88A706}" srcOrd="3" destOrd="0" presId="urn:microsoft.com/office/officeart/2008/layout/VerticalCurvedList"/>
    <dgm:cxn modelId="{85B47881-BF46-774B-8183-C86A4967632F}" type="presParOf" srcId="{D69C5E8A-0FD5-0940-8149-581424782981}" destId="{61C76F78-DC77-A545-ADB9-F7C0589E13B1}" srcOrd="1" destOrd="0" presId="urn:microsoft.com/office/officeart/2008/layout/VerticalCurvedList"/>
    <dgm:cxn modelId="{F0F56BE4-D282-0941-9C0B-9552DBB20BF1}" type="presParOf" srcId="{D69C5E8A-0FD5-0940-8149-581424782981}" destId="{69FB34F8-DF9A-3549-B490-415056E32900}" srcOrd="2" destOrd="0" presId="urn:microsoft.com/office/officeart/2008/layout/VerticalCurvedList"/>
    <dgm:cxn modelId="{959C508D-C739-254A-8924-2FAD4AAE181B}" type="presParOf" srcId="{69FB34F8-DF9A-3549-B490-415056E32900}" destId="{EDF3C42F-34D9-3142-B7A4-599BF2B7BD21}" srcOrd="0" destOrd="0" presId="urn:microsoft.com/office/officeart/2008/layout/VerticalCurvedList"/>
    <dgm:cxn modelId="{25BE6C3F-B1D7-5449-A2A0-BD035A646B44}" type="presParOf" srcId="{D69C5E8A-0FD5-0940-8149-581424782981}" destId="{4D5448D2-151C-0E4A-BE82-2EFD2CDAF95D}" srcOrd="3" destOrd="0" presId="urn:microsoft.com/office/officeart/2008/layout/VerticalCurvedList"/>
    <dgm:cxn modelId="{556DBFD8-D41B-104E-8F06-3F8E39455869}" type="presParOf" srcId="{D69C5E8A-0FD5-0940-8149-581424782981}" destId="{AB219D77-34B7-C542-9CB4-8E5A2F4E28C6}" srcOrd="4" destOrd="0" presId="urn:microsoft.com/office/officeart/2008/layout/VerticalCurvedList"/>
    <dgm:cxn modelId="{E0D84833-22BE-1246-96C8-29B6CF36E337}" type="presParOf" srcId="{AB219D77-34B7-C542-9CB4-8E5A2F4E28C6}" destId="{E03177E6-117F-864F-81FC-B3ECC6D3619D}" srcOrd="0" destOrd="0" presId="urn:microsoft.com/office/officeart/2008/layout/VerticalCurvedList"/>
    <dgm:cxn modelId="{3611B860-391E-F74D-86F2-CC9CA97C1EEB}" type="presParOf" srcId="{D69C5E8A-0FD5-0940-8149-581424782981}" destId="{1FBCF4D1-9C6C-DB45-846E-0C74646320D0}" srcOrd="5" destOrd="0" presId="urn:microsoft.com/office/officeart/2008/layout/VerticalCurvedList"/>
    <dgm:cxn modelId="{D62F8E90-5AC4-0D42-BCC1-BEDB91877168}" type="presParOf" srcId="{D69C5E8A-0FD5-0940-8149-581424782981}" destId="{A7AD1A08-D201-2C42-999F-0412435002E1}" srcOrd="6" destOrd="0" presId="urn:microsoft.com/office/officeart/2008/layout/VerticalCurvedList"/>
    <dgm:cxn modelId="{D50A68B6-5005-044E-9AB2-3146181B107D}" type="presParOf" srcId="{A7AD1A08-D201-2C42-999F-0412435002E1}" destId="{687B8FCA-A36B-4546-8444-66EBCD12E64F}" srcOrd="0" destOrd="0" presId="urn:microsoft.com/office/officeart/2008/layout/VerticalCurvedList"/>
    <dgm:cxn modelId="{FBA7C7FE-3068-1743-B1CF-C834BBBE5101}" type="presParOf" srcId="{D69C5E8A-0FD5-0940-8149-581424782981}" destId="{5EC8269B-77A0-9E47-8E8C-22E9C7632B9D}" srcOrd="7" destOrd="0" presId="urn:microsoft.com/office/officeart/2008/layout/VerticalCurvedList"/>
    <dgm:cxn modelId="{EE84FFDB-265C-DD4B-9825-5C2DB3A5A22F}" type="presParOf" srcId="{D69C5E8A-0FD5-0940-8149-581424782981}" destId="{66EA1332-410D-ED42-8FB2-D3DC32FF6868}" srcOrd="8" destOrd="0" presId="urn:microsoft.com/office/officeart/2008/layout/VerticalCurvedList"/>
    <dgm:cxn modelId="{607AF23A-B42B-3442-A140-22BB2A654CE4}" type="presParOf" srcId="{66EA1332-410D-ED42-8FB2-D3DC32FF6868}" destId="{43C3673D-0468-AF4C-8E11-BF2DC47AA8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440BF-072B-D545-B984-96E116223626}" type="doc">
      <dgm:prSet loTypeId="urn:microsoft.com/office/officeart/2005/8/layout/vList6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886013A-2013-DB4D-9F5A-BA64E2E9416F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Autoencoder</a:t>
          </a:r>
        </a:p>
      </dgm:t>
    </dgm:pt>
    <dgm:pt modelId="{927DE621-429D-6543-9FF4-208444B65F58}" type="parTrans" cxnId="{EBF66901-A417-EC46-B794-FEAACAD57BC9}">
      <dgm:prSet/>
      <dgm:spPr/>
      <dgm:t>
        <a:bodyPr/>
        <a:lstStyle/>
        <a:p>
          <a:endParaRPr lang="en-US"/>
        </a:p>
      </dgm:t>
    </dgm:pt>
    <dgm:pt modelId="{F3EF93D9-F109-6C45-A390-5D7D1B9898C9}" type="sibTrans" cxnId="{EBF66901-A417-EC46-B794-FEAACAD57BC9}">
      <dgm:prSet/>
      <dgm:spPr/>
      <dgm:t>
        <a:bodyPr/>
        <a:lstStyle/>
        <a:p>
          <a:endParaRPr lang="en-US"/>
        </a:p>
      </dgm:t>
    </dgm:pt>
    <dgm:pt modelId="{2F496376-F23C-CC47-8103-34012ED036B1}">
      <dgm:prSet phldrT="[Text]" custT="1"/>
      <dgm:spPr/>
      <dgm:t>
        <a:bodyPr/>
        <a:lstStyle/>
        <a:p>
          <a:r>
            <a:rPr lang="en-US" sz="5400" dirty="0">
              <a:solidFill>
                <a:schemeClr val="bg2"/>
              </a:solidFill>
            </a:rPr>
            <a:t>Cat2vec</a:t>
          </a:r>
        </a:p>
      </dgm:t>
    </dgm:pt>
    <dgm:pt modelId="{36595089-5B0B-234B-98A3-8A97554ED77F}" type="parTrans" cxnId="{7F204832-0AA3-704E-81DA-4FFA0F1EAE16}">
      <dgm:prSet/>
      <dgm:spPr/>
      <dgm:t>
        <a:bodyPr/>
        <a:lstStyle/>
        <a:p>
          <a:endParaRPr lang="en-US"/>
        </a:p>
      </dgm:t>
    </dgm:pt>
    <dgm:pt modelId="{B29824E0-40C5-454A-A14D-2FC1F0DE00F6}" type="sibTrans" cxnId="{7F204832-0AA3-704E-81DA-4FFA0F1EAE16}">
      <dgm:prSet/>
      <dgm:spPr/>
      <dgm:t>
        <a:bodyPr/>
        <a:lstStyle/>
        <a:p>
          <a:endParaRPr lang="en-US"/>
        </a:p>
      </dgm:t>
    </dgm:pt>
    <dgm:pt modelId="{8EE87CC7-4287-6F41-B7B0-280C9F550019}">
      <dgm:prSet phldrT="[Text]" custT="1"/>
      <dgm:spPr/>
      <dgm:t>
        <a:bodyPr/>
        <a:lstStyle/>
        <a:p>
          <a:r>
            <a:rPr lang="en-US" sz="5400" dirty="0">
              <a:solidFill>
                <a:schemeClr val="bg2"/>
              </a:solidFill>
            </a:rPr>
            <a:t>Entity embedding</a:t>
          </a:r>
        </a:p>
      </dgm:t>
    </dgm:pt>
    <dgm:pt modelId="{0D8B40CE-85CE-1E4B-B142-514FD9393D33}" type="parTrans" cxnId="{CA9F1849-418B-094F-AD4E-96FE01B61B62}">
      <dgm:prSet/>
      <dgm:spPr/>
      <dgm:t>
        <a:bodyPr/>
        <a:lstStyle/>
        <a:p>
          <a:endParaRPr lang="en-US"/>
        </a:p>
      </dgm:t>
    </dgm:pt>
    <dgm:pt modelId="{AB971487-25B1-B546-AE4D-0CF586BC90A8}" type="sibTrans" cxnId="{CA9F1849-418B-094F-AD4E-96FE01B61B62}">
      <dgm:prSet/>
      <dgm:spPr/>
      <dgm:t>
        <a:bodyPr/>
        <a:lstStyle/>
        <a:p>
          <a:endParaRPr lang="en-US"/>
        </a:p>
      </dgm:t>
    </dgm:pt>
    <dgm:pt modelId="{6A3D0BE9-8B04-EC42-9FA3-20F54DD4D1CC}">
      <dgm:prSet phldrT="[Text]"/>
      <dgm:spPr/>
      <dgm:t>
        <a:bodyPr/>
        <a:lstStyle/>
        <a:p>
          <a:endParaRPr lang="en-US" sz="5200" dirty="0"/>
        </a:p>
      </dgm:t>
    </dgm:pt>
    <dgm:pt modelId="{2AA8CABB-3AC3-D34E-A2A5-0E1F7899F837}" type="parTrans" cxnId="{6269AC95-700D-C749-8C75-045D57A126A1}">
      <dgm:prSet/>
      <dgm:spPr/>
      <dgm:t>
        <a:bodyPr/>
        <a:lstStyle/>
        <a:p>
          <a:endParaRPr lang="en-US"/>
        </a:p>
      </dgm:t>
    </dgm:pt>
    <dgm:pt modelId="{A5964C77-176D-3A49-BE7B-956F4C858DB0}" type="sibTrans" cxnId="{6269AC95-700D-C749-8C75-045D57A126A1}">
      <dgm:prSet/>
      <dgm:spPr/>
      <dgm:t>
        <a:bodyPr/>
        <a:lstStyle/>
        <a:p>
          <a:endParaRPr lang="en-US"/>
        </a:p>
      </dgm:t>
    </dgm:pt>
    <dgm:pt modelId="{111BFAA2-EA1E-B746-B025-E5C7EB3B405E}" type="pres">
      <dgm:prSet presAssocID="{9DC440BF-072B-D545-B984-96E116223626}" presName="Name0" presStyleCnt="0">
        <dgm:presLayoutVars>
          <dgm:dir/>
          <dgm:animLvl val="lvl"/>
          <dgm:resizeHandles/>
        </dgm:presLayoutVars>
      </dgm:prSet>
      <dgm:spPr/>
    </dgm:pt>
    <dgm:pt modelId="{F541DFC9-B5EE-6B48-A491-EC2B9DB9A220}" type="pres">
      <dgm:prSet presAssocID="{F886013A-2013-DB4D-9F5A-BA64E2E9416F}" presName="linNode" presStyleCnt="0"/>
      <dgm:spPr/>
    </dgm:pt>
    <dgm:pt modelId="{FFAC4484-BD1E-3840-94E7-7F7D5B6A20E4}" type="pres">
      <dgm:prSet presAssocID="{F886013A-2013-DB4D-9F5A-BA64E2E9416F}" presName="parentShp" presStyleLbl="node1" presStyleIdx="0" presStyleCnt="1">
        <dgm:presLayoutVars>
          <dgm:bulletEnabled val="1"/>
        </dgm:presLayoutVars>
      </dgm:prSet>
      <dgm:spPr/>
    </dgm:pt>
    <dgm:pt modelId="{04DD19CF-51DA-9C4E-83AF-386014FBEFE3}" type="pres">
      <dgm:prSet presAssocID="{F886013A-2013-DB4D-9F5A-BA64E2E9416F}" presName="childShp" presStyleLbl="bgAccFollowNode1" presStyleIdx="0" presStyleCnt="1" custScaleX="103992">
        <dgm:presLayoutVars>
          <dgm:bulletEnabled val="1"/>
        </dgm:presLayoutVars>
      </dgm:prSet>
      <dgm:spPr/>
    </dgm:pt>
  </dgm:ptLst>
  <dgm:cxnLst>
    <dgm:cxn modelId="{EBF66901-A417-EC46-B794-FEAACAD57BC9}" srcId="{9DC440BF-072B-D545-B984-96E116223626}" destId="{F886013A-2013-DB4D-9F5A-BA64E2E9416F}" srcOrd="0" destOrd="0" parTransId="{927DE621-429D-6543-9FF4-208444B65F58}" sibTransId="{F3EF93D9-F109-6C45-A390-5D7D1B9898C9}"/>
    <dgm:cxn modelId="{7F204832-0AA3-704E-81DA-4FFA0F1EAE16}" srcId="{F886013A-2013-DB4D-9F5A-BA64E2E9416F}" destId="{2F496376-F23C-CC47-8103-34012ED036B1}" srcOrd="0" destOrd="0" parTransId="{36595089-5B0B-234B-98A3-8A97554ED77F}" sibTransId="{B29824E0-40C5-454A-A14D-2FC1F0DE00F6}"/>
    <dgm:cxn modelId="{85F91642-5056-BA4F-BE6A-5EBB13548D8A}" type="presOf" srcId="{8EE87CC7-4287-6F41-B7B0-280C9F550019}" destId="{04DD19CF-51DA-9C4E-83AF-386014FBEFE3}" srcOrd="0" destOrd="1" presId="urn:microsoft.com/office/officeart/2005/8/layout/vList6"/>
    <dgm:cxn modelId="{CA9F1849-418B-094F-AD4E-96FE01B61B62}" srcId="{F886013A-2013-DB4D-9F5A-BA64E2E9416F}" destId="{8EE87CC7-4287-6F41-B7B0-280C9F550019}" srcOrd="1" destOrd="0" parTransId="{0D8B40CE-85CE-1E4B-B142-514FD9393D33}" sibTransId="{AB971487-25B1-B546-AE4D-0CF586BC90A8}"/>
    <dgm:cxn modelId="{179ED35D-7566-0C4F-ADDA-772F0A155F87}" type="presOf" srcId="{2F496376-F23C-CC47-8103-34012ED036B1}" destId="{04DD19CF-51DA-9C4E-83AF-386014FBEFE3}" srcOrd="0" destOrd="0" presId="urn:microsoft.com/office/officeart/2005/8/layout/vList6"/>
    <dgm:cxn modelId="{672E6090-2F78-084C-9B1A-FFDF73A89182}" type="presOf" srcId="{6A3D0BE9-8B04-EC42-9FA3-20F54DD4D1CC}" destId="{04DD19CF-51DA-9C4E-83AF-386014FBEFE3}" srcOrd="0" destOrd="2" presId="urn:microsoft.com/office/officeart/2005/8/layout/vList6"/>
    <dgm:cxn modelId="{6269AC95-700D-C749-8C75-045D57A126A1}" srcId="{F886013A-2013-DB4D-9F5A-BA64E2E9416F}" destId="{6A3D0BE9-8B04-EC42-9FA3-20F54DD4D1CC}" srcOrd="2" destOrd="0" parTransId="{2AA8CABB-3AC3-D34E-A2A5-0E1F7899F837}" sibTransId="{A5964C77-176D-3A49-BE7B-956F4C858DB0}"/>
    <dgm:cxn modelId="{6A5FDFA4-8036-0D44-9202-DDE264F84E22}" type="presOf" srcId="{9DC440BF-072B-D545-B984-96E116223626}" destId="{111BFAA2-EA1E-B746-B025-E5C7EB3B405E}" srcOrd="0" destOrd="0" presId="urn:microsoft.com/office/officeart/2005/8/layout/vList6"/>
    <dgm:cxn modelId="{CB07A6AC-7CDD-1C42-B5C7-5A07E5B9574F}" type="presOf" srcId="{F886013A-2013-DB4D-9F5A-BA64E2E9416F}" destId="{FFAC4484-BD1E-3840-94E7-7F7D5B6A20E4}" srcOrd="0" destOrd="0" presId="urn:microsoft.com/office/officeart/2005/8/layout/vList6"/>
    <dgm:cxn modelId="{20A5B535-A98A-7E42-AE66-0AC707E46F1B}" type="presParOf" srcId="{111BFAA2-EA1E-B746-B025-E5C7EB3B405E}" destId="{F541DFC9-B5EE-6B48-A491-EC2B9DB9A220}" srcOrd="0" destOrd="0" presId="urn:microsoft.com/office/officeart/2005/8/layout/vList6"/>
    <dgm:cxn modelId="{6D9A93BB-B205-E644-BD71-CA67A4370F0F}" type="presParOf" srcId="{F541DFC9-B5EE-6B48-A491-EC2B9DB9A220}" destId="{FFAC4484-BD1E-3840-94E7-7F7D5B6A20E4}" srcOrd="0" destOrd="0" presId="urn:microsoft.com/office/officeart/2005/8/layout/vList6"/>
    <dgm:cxn modelId="{1B27C000-8225-AB4B-B31F-69E91096B59A}" type="presParOf" srcId="{F541DFC9-B5EE-6B48-A491-EC2B9DB9A220}" destId="{04DD19CF-51DA-9C4E-83AF-386014FBEFE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C5B3-8EAC-D04A-9BD3-7C3D65EDF240}">
      <dsp:nvSpPr>
        <dsp:cNvPr id="0" name=""/>
        <dsp:cNvSpPr/>
      </dsp:nvSpPr>
      <dsp:spPr>
        <a:xfrm>
          <a:off x="-5573193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76F78-DC77-A545-ADB9-F7C0589E13B1}">
      <dsp:nvSpPr>
        <dsp:cNvPr id="0" name=""/>
        <dsp:cNvSpPr/>
      </dsp:nvSpPr>
      <dsp:spPr>
        <a:xfrm>
          <a:off x="556169" y="378955"/>
          <a:ext cx="7728403" cy="7583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90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Feature cleaning</a:t>
          </a:r>
        </a:p>
      </dsp:txBody>
      <dsp:txXfrm>
        <a:off x="556169" y="378955"/>
        <a:ext cx="7728403" cy="758306"/>
      </dsp:txXfrm>
    </dsp:sp>
    <dsp:sp modelId="{EDF3C42F-34D9-3142-B7A4-599BF2B7BD21}">
      <dsp:nvSpPr>
        <dsp:cNvPr id="0" name=""/>
        <dsp:cNvSpPr/>
      </dsp:nvSpPr>
      <dsp:spPr>
        <a:xfrm>
          <a:off x="82228" y="284167"/>
          <a:ext cx="947882" cy="9478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448D2-151C-0E4A-BE82-2EFD2CDAF95D}">
      <dsp:nvSpPr>
        <dsp:cNvPr id="0" name=""/>
        <dsp:cNvSpPr/>
      </dsp:nvSpPr>
      <dsp:spPr>
        <a:xfrm>
          <a:off x="990924" y="1516612"/>
          <a:ext cx="7293649" cy="7583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90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Feature scaling</a:t>
          </a:r>
        </a:p>
      </dsp:txBody>
      <dsp:txXfrm>
        <a:off x="990924" y="1516612"/>
        <a:ext cx="7293649" cy="758306"/>
      </dsp:txXfrm>
    </dsp:sp>
    <dsp:sp modelId="{E03177E6-117F-864F-81FC-B3ECC6D3619D}">
      <dsp:nvSpPr>
        <dsp:cNvPr id="0" name=""/>
        <dsp:cNvSpPr/>
      </dsp:nvSpPr>
      <dsp:spPr>
        <a:xfrm>
          <a:off x="516982" y="1421824"/>
          <a:ext cx="947882" cy="9478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CF4D1-9C6C-DB45-846E-0C74646320D0}">
      <dsp:nvSpPr>
        <dsp:cNvPr id="0" name=""/>
        <dsp:cNvSpPr/>
      </dsp:nvSpPr>
      <dsp:spPr>
        <a:xfrm>
          <a:off x="990924" y="2654269"/>
          <a:ext cx="7293649" cy="7583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90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Feature transformation</a:t>
          </a:r>
        </a:p>
      </dsp:txBody>
      <dsp:txXfrm>
        <a:off x="990924" y="2654269"/>
        <a:ext cx="7293649" cy="758306"/>
      </dsp:txXfrm>
    </dsp:sp>
    <dsp:sp modelId="{687B8FCA-A36B-4546-8444-66EBCD12E64F}">
      <dsp:nvSpPr>
        <dsp:cNvPr id="0" name=""/>
        <dsp:cNvSpPr/>
      </dsp:nvSpPr>
      <dsp:spPr>
        <a:xfrm>
          <a:off x="516982" y="2559480"/>
          <a:ext cx="947882" cy="9478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8269B-77A0-9E47-8E8C-22E9C7632B9D}">
      <dsp:nvSpPr>
        <dsp:cNvPr id="0" name=""/>
        <dsp:cNvSpPr/>
      </dsp:nvSpPr>
      <dsp:spPr>
        <a:xfrm>
          <a:off x="556169" y="3791925"/>
          <a:ext cx="7728403" cy="7583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90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Feature embedding</a:t>
          </a:r>
        </a:p>
      </dsp:txBody>
      <dsp:txXfrm>
        <a:off x="556169" y="3791925"/>
        <a:ext cx="7728403" cy="758306"/>
      </dsp:txXfrm>
    </dsp:sp>
    <dsp:sp modelId="{43C3673D-0468-AF4C-8E11-BF2DC47AA8A7}">
      <dsp:nvSpPr>
        <dsp:cNvPr id="0" name=""/>
        <dsp:cNvSpPr/>
      </dsp:nvSpPr>
      <dsp:spPr>
        <a:xfrm>
          <a:off x="82228" y="3697137"/>
          <a:ext cx="947882" cy="9478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19CF-51DA-9C4E-83AF-386014FBEFE3}">
      <dsp:nvSpPr>
        <dsp:cNvPr id="0" name=""/>
        <dsp:cNvSpPr/>
      </dsp:nvSpPr>
      <dsp:spPr>
        <a:xfrm>
          <a:off x="3494078" y="2094"/>
          <a:ext cx="5450015" cy="4284908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solidFill>
                <a:schemeClr val="bg2"/>
              </a:solidFill>
            </a:rPr>
            <a:t>Cat2vec</a:t>
          </a: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solidFill>
                <a:schemeClr val="bg2"/>
              </a:solidFill>
            </a:rPr>
            <a:t>Entity embedding</a:t>
          </a:r>
        </a:p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200" kern="1200" dirty="0"/>
        </a:p>
      </dsp:txBody>
      <dsp:txXfrm>
        <a:off x="3494078" y="537708"/>
        <a:ext cx="3843175" cy="3213681"/>
      </dsp:txXfrm>
    </dsp:sp>
    <dsp:sp modelId="{FFAC4484-BD1E-3840-94E7-7F7D5B6A20E4}">
      <dsp:nvSpPr>
        <dsp:cNvPr id="0" name=""/>
        <dsp:cNvSpPr/>
      </dsp:nvSpPr>
      <dsp:spPr>
        <a:xfrm>
          <a:off x="209" y="2094"/>
          <a:ext cx="3493868" cy="42849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bg2"/>
              </a:solidFill>
            </a:rPr>
            <a:t>Autoencoder</a:t>
          </a:r>
        </a:p>
      </dsp:txBody>
      <dsp:txXfrm>
        <a:off x="170766" y="172651"/>
        <a:ext cx="3152754" cy="3943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52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59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6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348880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41582" y="3117540"/>
            <a:ext cx="7060837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3608" y="4005064"/>
            <a:ext cx="19072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F72AC1-228E-0C48-946B-62B62333F98A}" type="datetime1">
              <a:rPr lang="zh-TW" altLang="en-US" smtClean="0"/>
              <a:pPr/>
              <a:t>2019/4/9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4" name="圖片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圖片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pic>
        <p:nvPicPr>
          <p:cNvPr id="14" name="圖片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272"/>
            <a:ext cx="8729472" cy="22836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8352928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8578" y="6449913"/>
            <a:ext cx="48542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717675" y="6449914"/>
            <a:ext cx="3852961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4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66" r:id="rId16"/>
    <p:sldLayoutId id="2147483662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2348880"/>
            <a:ext cx="7056784" cy="1548944"/>
          </a:xfrm>
        </p:spPr>
        <p:txBody>
          <a:bodyPr>
            <a:normAutofit/>
          </a:bodyPr>
          <a:lstStyle/>
          <a:p>
            <a:r>
              <a:rPr lang="en-US" altLang="zh-TW" dirty="0"/>
              <a:t>Feature Engineering </a:t>
            </a:r>
            <a:br>
              <a:rPr lang="en-US" altLang="zh-TW" dirty="0"/>
            </a:br>
            <a:r>
              <a:rPr lang="en-US" altLang="zh-TW" dirty="0"/>
              <a:t>for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3747269"/>
            <a:ext cx="7060837" cy="622920"/>
          </a:xfrm>
        </p:spPr>
        <p:txBody>
          <a:bodyPr>
            <a:normAutofit/>
          </a:bodyPr>
          <a:lstStyle/>
          <a:p>
            <a:r>
              <a:rPr lang="en-US" altLang="zh-TW" dirty="0"/>
              <a:t>Presented by Fu Tzu-</a:t>
            </a:r>
            <a:r>
              <a:rPr lang="en-US" altLang="zh-TW" dirty="0" err="1"/>
              <a:t>wei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3608" y="4346318"/>
            <a:ext cx="1907232" cy="365125"/>
          </a:xfrm>
        </p:spPr>
        <p:txBody>
          <a:bodyPr/>
          <a:lstStyle/>
          <a:p>
            <a:fld id="{2F156F86-C0D9-7642-A27D-F573171A2D65}" type="datetime1">
              <a:rPr lang="zh-TW" altLang="en-US" smtClean="0"/>
              <a:t>2019/4/9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Feature Engineering?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F8DA1F-2065-DF43-8530-D3DF4659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" y="2103866"/>
            <a:ext cx="7752491" cy="3485323"/>
          </a:xfrm>
        </p:spPr>
      </p:pic>
    </p:spTree>
    <p:extLst>
      <p:ext uri="{BB962C8B-B14F-4D97-AF65-F5344CB8AC3E}">
        <p14:creationId xmlns:p14="http://schemas.microsoft.com/office/powerpoint/2010/main" val="6855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B1D51A-605A-5C47-BFA0-9B8875A0A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15360"/>
              </p:ext>
            </p:extLst>
          </p:nvPr>
        </p:nvGraphicFramePr>
        <p:xfrm>
          <a:off x="395288" y="1196975"/>
          <a:ext cx="8353425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29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Missing Value Imputation</a:t>
            </a:r>
          </a:p>
          <a:p>
            <a:r>
              <a:rPr lang="en-US" altLang="zh-TW" dirty="0"/>
              <a:t>Outliers Detection</a:t>
            </a:r>
          </a:p>
          <a:p>
            <a:r>
              <a:rPr lang="en-US" altLang="zh-TW" dirty="0"/>
              <a:t>Feature Scaling</a:t>
            </a:r>
          </a:p>
          <a:p>
            <a:pPr lvl="1"/>
            <a:r>
              <a:rPr lang="en-US" altLang="zh-TW" dirty="0"/>
              <a:t>Standardization</a:t>
            </a:r>
          </a:p>
          <a:p>
            <a:pPr lvl="1"/>
            <a:r>
              <a:rPr lang="en-US" altLang="zh-TW" dirty="0"/>
              <a:t>Normalization</a:t>
            </a:r>
          </a:p>
          <a:p>
            <a:r>
              <a:rPr lang="en-US" altLang="zh-TW" dirty="0"/>
              <a:t>Feature Transformation</a:t>
            </a:r>
          </a:p>
          <a:p>
            <a:pPr lvl="1"/>
            <a:r>
              <a:rPr lang="en-US" altLang="zh-TW" dirty="0"/>
              <a:t>Numerical features</a:t>
            </a:r>
          </a:p>
          <a:p>
            <a:pPr lvl="2"/>
            <a:r>
              <a:rPr lang="en-US" altLang="zh-TW" dirty="0"/>
              <a:t>Rounding</a:t>
            </a:r>
          </a:p>
          <a:p>
            <a:pPr lvl="2"/>
            <a:r>
              <a:rPr lang="en-US" altLang="zh-TW" dirty="0"/>
              <a:t>Log Transformation</a:t>
            </a:r>
          </a:p>
          <a:p>
            <a:pPr lvl="2"/>
            <a:r>
              <a:rPr lang="en-US" altLang="zh-TW" dirty="0"/>
              <a:t>Binarization</a:t>
            </a:r>
          </a:p>
          <a:p>
            <a:pPr lvl="2"/>
            <a:r>
              <a:rPr lang="en-US" altLang="zh-TW" dirty="0"/>
              <a:t>Binning (</a:t>
            </a:r>
            <a:r>
              <a:rPr lang="en-US" altLang="zh-TW" dirty="0" err="1"/>
              <a:t>Buketization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 Categorical features</a:t>
            </a:r>
          </a:p>
          <a:p>
            <a:pPr lvl="2"/>
            <a:r>
              <a:rPr lang="en-US" altLang="zh-TW" dirty="0"/>
              <a:t>Label Encoding</a:t>
            </a:r>
          </a:p>
          <a:p>
            <a:pPr lvl="2"/>
            <a:r>
              <a:rPr lang="en-US" altLang="zh-TW" dirty="0"/>
              <a:t>One-hot Encoding</a:t>
            </a:r>
          </a:p>
          <a:p>
            <a:pPr lvl="2"/>
            <a:r>
              <a:rPr lang="en-US" altLang="zh-TW" dirty="0"/>
              <a:t>Bin-counting</a:t>
            </a:r>
          </a:p>
          <a:p>
            <a:pPr lvl="2"/>
            <a:r>
              <a:rPr lang="en-US" altLang="zh-TW" dirty="0" err="1"/>
              <a:t>LabelCount</a:t>
            </a:r>
            <a:r>
              <a:rPr lang="en-US" altLang="zh-TW" dirty="0"/>
              <a:t> Encoding</a:t>
            </a:r>
          </a:p>
          <a:p>
            <a:pPr lvl="2"/>
            <a:r>
              <a:rPr lang="en-US" altLang="zh-TW" dirty="0"/>
              <a:t>Count Vectorization</a:t>
            </a:r>
          </a:p>
          <a:p>
            <a:pPr lvl="2"/>
            <a:r>
              <a:rPr lang="en-US" altLang="zh-TW" dirty="0"/>
              <a:t>Feature Hashing</a:t>
            </a:r>
          </a:p>
          <a:p>
            <a:pPr lvl="2"/>
            <a:r>
              <a:rPr lang="en-US" altLang="zh-TW" dirty="0"/>
              <a:t>Mean Encoding</a:t>
            </a:r>
          </a:p>
          <a:p>
            <a:pPr lvl="2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0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Mean encoding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C36FA4-040F-C440-AF30-84C7A0E1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基本原理：將</a:t>
            </a:r>
            <a:r>
              <a:rPr lang="en-US" altLang="zh-CN" dirty="0"/>
              <a:t>variable</a:t>
            </a:r>
            <a:r>
              <a:rPr lang="zh-CN" altLang="en-US" dirty="0"/>
              <a:t>中的每一個</a:t>
            </a:r>
            <a:r>
              <a:rPr lang="en-US" altLang="zh-CN" dirty="0"/>
              <a:t>k</a:t>
            </a:r>
            <a:r>
              <a:rPr lang="zh-CN" altLang="en-US" dirty="0"/>
              <a:t>，都表示為它所對應</a:t>
            </a:r>
            <a:r>
              <a:rPr lang="en-US" altLang="zh-CN" dirty="0"/>
              <a:t>Label y</a:t>
            </a:r>
            <a:r>
              <a:rPr lang="zh-CN" altLang="en-US" dirty="0"/>
              <a:t>的概率。</a:t>
            </a:r>
            <a:endParaRPr lang="en-US" altLang="zh-CN" dirty="0"/>
          </a:p>
          <a:p>
            <a:r>
              <a:rPr lang="zh-CN" altLang="en-US" dirty="0"/>
              <a:t>優點：相對於傳統</a:t>
            </a:r>
            <a:r>
              <a:rPr lang="en-US" altLang="zh-CN" dirty="0"/>
              <a:t>One-hot encoding</a:t>
            </a:r>
            <a:r>
              <a:rPr lang="zh-CN" altLang="en-US" dirty="0"/>
              <a:t>相比，可以節省記憶體、減少運算時間以及增加模型表現。</a:t>
            </a:r>
            <a:endParaRPr lang="en-US" altLang="zh-CN" dirty="0"/>
          </a:p>
          <a:p>
            <a:r>
              <a:rPr lang="zh-CN" altLang="en-US" dirty="0"/>
              <a:t>運用場景：在監督式學習中，擁有高維度類別的特徵。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Mean encoding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59B3E-2D26-1840-BC5A-4D833884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96621"/>
              </p:ext>
            </p:extLst>
          </p:nvPr>
        </p:nvGraphicFramePr>
        <p:xfrm>
          <a:off x="2341319" y="1111006"/>
          <a:ext cx="33873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97">
                  <a:extLst>
                    <a:ext uri="{9D8B030D-6E8A-4147-A177-3AD203B41FA5}">
                      <a16:colId xmlns:a16="http://schemas.microsoft.com/office/drawing/2014/main" val="3570331889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689123242"/>
                    </a:ext>
                  </a:extLst>
                </a:gridCol>
                <a:gridCol w="930030">
                  <a:extLst>
                    <a:ext uri="{9D8B030D-6E8A-4147-A177-3AD203B41FA5}">
                      <a16:colId xmlns:a16="http://schemas.microsoft.com/office/drawing/2014/main" val="59854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居住地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信用卡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6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KOKO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KOKO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3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台中市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Costco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桃園市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世界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台塑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1379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74B40-6ECE-5040-AAF4-B3E9950A147C}"/>
              </a:ext>
            </a:extLst>
          </p:cNvPr>
          <p:cNvSpPr txBox="1"/>
          <p:nvPr/>
        </p:nvSpPr>
        <p:spPr>
          <a:xfrm>
            <a:off x="945662" y="3970215"/>
            <a:ext cx="677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信用卡一共有</a:t>
            </a:r>
            <a:r>
              <a:rPr lang="en-US" altLang="zh-CN" dirty="0"/>
              <a:t>13</a:t>
            </a:r>
            <a:r>
              <a:rPr lang="zh-CN" altLang="en-US" dirty="0"/>
              <a:t>個不同類別</a:t>
            </a:r>
            <a:r>
              <a:rPr lang="en-US" altLang="zh-CN" dirty="0"/>
              <a:t> </a:t>
            </a:r>
            <a:r>
              <a:rPr lang="zh-CN" altLang="en-US" dirty="0"/>
              <a:t>，具體的一個類別用信用卡名表示；居住地特徵一共有</a:t>
            </a:r>
            <a:r>
              <a:rPr lang="en-US" altLang="zh-CN" dirty="0"/>
              <a:t>20</a:t>
            </a:r>
            <a:r>
              <a:rPr lang="zh-CN" altLang="en-US" dirty="0"/>
              <a:t>個不同類別，具體的一個類別用縣市名稱表示。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373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Mean encoding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3F881-F23C-B849-ABE5-A36E8ADD6360}"/>
              </a:ext>
            </a:extLst>
          </p:cNvPr>
          <p:cNvSpPr txBox="1"/>
          <p:nvPr/>
        </p:nvSpPr>
        <p:spPr>
          <a:xfrm>
            <a:off x="484554" y="3981180"/>
            <a:ext cx="857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先驗機率</a:t>
            </a:r>
            <a:r>
              <a:rPr lang="en-US" altLang="zh-CN" dirty="0"/>
              <a:t>(prior)</a:t>
            </a:r>
            <a:r>
              <a:rPr lang="zh-CN" altLang="en-US" dirty="0"/>
              <a:t>：</a:t>
            </a:r>
            <a:r>
              <a:rPr lang="en-US" altLang="zh-CN" dirty="0"/>
              <a:t>customer</a:t>
            </a:r>
            <a:r>
              <a:rPr lang="zh-CN" altLang="en-US" dirty="0"/>
              <a:t>屬於某一張卡的概率，</a:t>
            </a:r>
            <a:r>
              <a:rPr lang="en-US" altLang="zh-CN" dirty="0"/>
              <a:t>P(y = </a:t>
            </a:r>
            <a:r>
              <a:rPr lang="zh-CN" altLang="en-US" dirty="0"/>
              <a:t>某張信用卡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後驗機率</a:t>
            </a:r>
            <a:r>
              <a:rPr lang="en-US" altLang="zh-TW" dirty="0"/>
              <a:t>(posterior)</a:t>
            </a:r>
            <a:r>
              <a:rPr lang="zh-TW" altLang="en-US" dirty="0"/>
              <a:t>：該特徵屬於某一類時，</a:t>
            </a:r>
            <a:r>
              <a:rPr lang="en-US" altLang="zh-TW" dirty="0"/>
              <a:t>customer</a:t>
            </a:r>
            <a:r>
              <a:rPr lang="zh-CN" altLang="en-US" dirty="0"/>
              <a:t>屬於某一張卡的概率，</a:t>
            </a:r>
            <a:r>
              <a:rPr lang="en-US" altLang="zh-CN" dirty="0"/>
              <a:t>P(</a:t>
            </a:r>
            <a:r>
              <a:rPr lang="zh-CN" altLang="en-US" dirty="0"/>
              <a:t>信用卡</a:t>
            </a:r>
            <a:r>
              <a:rPr lang="en-US" altLang="zh-CN" dirty="0"/>
              <a:t>= y | </a:t>
            </a:r>
            <a:r>
              <a:rPr lang="zh-CN" altLang="en-US" dirty="0"/>
              <a:t>居住地</a:t>
            </a:r>
            <a:r>
              <a:rPr lang="en-US" altLang="zh-CN" dirty="0"/>
              <a:t>=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基本原理：將居住地中的每一個</a:t>
            </a:r>
            <a:r>
              <a:rPr lang="en-US" altLang="zh-CN" dirty="0"/>
              <a:t>k</a:t>
            </a:r>
            <a:r>
              <a:rPr lang="zh-CN" altLang="en-US" dirty="0"/>
              <a:t>，都表示為它所對應信用卡</a:t>
            </a:r>
            <a:r>
              <a:rPr lang="en-US" altLang="zh-CN" dirty="0"/>
              <a:t> y</a:t>
            </a:r>
            <a:r>
              <a:rPr lang="zh-CN" altLang="en-US" dirty="0"/>
              <a:t>的概率。</a:t>
            </a:r>
            <a:endParaRPr lang="en-US" altLang="zh-C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A7F1979-111C-F84D-9E42-AC32C202A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00470"/>
              </p:ext>
            </p:extLst>
          </p:nvPr>
        </p:nvGraphicFramePr>
        <p:xfrm>
          <a:off x="2493719" y="1263406"/>
          <a:ext cx="33873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97">
                  <a:extLst>
                    <a:ext uri="{9D8B030D-6E8A-4147-A177-3AD203B41FA5}">
                      <a16:colId xmlns:a16="http://schemas.microsoft.com/office/drawing/2014/main" val="3570331889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689123242"/>
                    </a:ext>
                  </a:extLst>
                </a:gridCol>
                <a:gridCol w="930030">
                  <a:extLst>
                    <a:ext uri="{9D8B030D-6E8A-4147-A177-3AD203B41FA5}">
                      <a16:colId xmlns:a16="http://schemas.microsoft.com/office/drawing/2014/main" val="59854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居住地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信用卡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6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KOKO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KOKO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3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台中市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Costco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桃園市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世界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新北市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台塑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Mean encoding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3F881-F23C-B849-ABE5-A36E8ADD6360}"/>
              </a:ext>
            </a:extLst>
          </p:cNvPr>
          <p:cNvSpPr txBox="1"/>
          <p:nvPr/>
        </p:nvSpPr>
        <p:spPr>
          <a:xfrm>
            <a:off x="395536" y="1210482"/>
            <a:ext cx="857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實務做法：採用</a:t>
            </a:r>
            <a:r>
              <a:rPr lang="en-US" altLang="zh-CN" dirty="0"/>
              <a:t>Empirical Bayes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P(y = target) = (y = target)</a:t>
            </a:r>
            <a:r>
              <a:rPr lang="zh-CN" altLang="en-US" dirty="0"/>
              <a:t>的數量</a:t>
            </a:r>
            <a:r>
              <a:rPr lang="en-US" altLang="zh-CN" dirty="0"/>
              <a:t>/y</a:t>
            </a:r>
            <a:r>
              <a:rPr lang="zh-CN" altLang="en-US" dirty="0"/>
              <a:t>的總數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P(target = y | variable = k) = (y = target</a:t>
            </a:r>
            <a:r>
              <a:rPr lang="zh-CN" altLang="en-US" dirty="0"/>
              <a:t>並且</a:t>
            </a:r>
            <a:r>
              <a:rPr lang="en-US" altLang="zh-CN" dirty="0"/>
              <a:t>variable = y)</a:t>
            </a:r>
            <a:r>
              <a:rPr lang="zh-CN" altLang="en-US" dirty="0"/>
              <a:t>的數量</a:t>
            </a:r>
            <a:r>
              <a:rPr lang="en-US" altLang="zh-CN" dirty="0"/>
              <a:t>/(variable</a:t>
            </a:r>
            <a:r>
              <a:rPr lang="zh-TW" altLang="en-US" dirty="0"/>
              <a:t> </a:t>
            </a:r>
            <a:r>
              <a:rPr lang="en-US" altLang="zh-TW" dirty="0"/>
              <a:t>= k</a:t>
            </a:r>
            <a:r>
              <a:rPr lang="en-US" altLang="zh-CN" dirty="0"/>
              <a:t>) </a:t>
            </a:r>
            <a:r>
              <a:rPr lang="zh-CN" altLang="en-US" dirty="0"/>
              <a:t>的數量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8814-7992-A04F-B275-44108F805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52" y="2419973"/>
            <a:ext cx="2430096" cy="435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603A3A-B83C-104B-8456-A111FB5C25D9}"/>
              </a:ext>
            </a:extLst>
          </p:cNvPr>
          <p:cNvSpPr txBox="1"/>
          <p:nvPr/>
        </p:nvSpPr>
        <p:spPr>
          <a:xfrm>
            <a:off x="395536" y="3007615"/>
            <a:ext cx="857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prediction data</a:t>
            </a:r>
            <a:r>
              <a:rPr lang="zh-CN" altLang="en-US" dirty="0"/>
              <a:t>出現了新的特徵類別</a:t>
            </a:r>
            <a:r>
              <a:rPr lang="en-US" altLang="zh-CN" dirty="0"/>
              <a:t>(unseen label)</a:t>
            </a:r>
            <a:r>
              <a:rPr lang="zh-CN" altLang="en-US" dirty="0"/>
              <a:t>，那麼</a:t>
            </a:r>
            <a:r>
              <a:rPr lang="en-US" altLang="zh-CN" dirty="0"/>
              <a:t> lambda = 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一個特徵類別在</a:t>
            </a:r>
            <a:r>
              <a:rPr lang="en-US" altLang="zh-CN" dirty="0"/>
              <a:t>training data</a:t>
            </a:r>
            <a:r>
              <a:rPr lang="zh-CN" altLang="en-US" dirty="0"/>
              <a:t>出現的次數越多，</a:t>
            </a:r>
            <a:r>
              <a:rPr lang="en-US" altLang="zh-CN" dirty="0"/>
              <a:t>posterior</a:t>
            </a:r>
            <a:r>
              <a:rPr lang="zh-CN" altLang="en-US" dirty="0"/>
              <a:t>的可信度越高，其權重也越大。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8DEEF-F57C-9942-9730-E3D6A5C01FA3}"/>
              </a:ext>
            </a:extLst>
          </p:cNvPr>
          <p:cNvSpPr txBox="1"/>
          <p:nvPr/>
        </p:nvSpPr>
        <p:spPr>
          <a:xfrm>
            <a:off x="395535" y="4343083"/>
            <a:ext cx="857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權重函數的</a:t>
            </a:r>
            <a:r>
              <a:rPr lang="en-US" altLang="zh-CN" dirty="0"/>
              <a:t>input</a:t>
            </a:r>
            <a:r>
              <a:rPr lang="zh-CN" altLang="en-US" dirty="0"/>
              <a:t>：特徵類別在</a:t>
            </a:r>
            <a:r>
              <a:rPr lang="en-US" altLang="zh-CN" dirty="0"/>
              <a:t>training data</a:t>
            </a:r>
            <a:r>
              <a:rPr lang="zh-CN" altLang="en-US" dirty="0"/>
              <a:t>中出現的次數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權重函數的</a:t>
            </a:r>
            <a:r>
              <a:rPr lang="en-US" altLang="zh-CN" dirty="0"/>
              <a:t>output</a:t>
            </a:r>
            <a:r>
              <a:rPr lang="zh-CN" altLang="en-US" dirty="0"/>
              <a:t>：是對於這個特徵類別的先驗機率的權重</a:t>
            </a:r>
            <a:r>
              <a:rPr lang="en-US" altLang="zh-CN" dirty="0"/>
              <a:t>lambda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假設一個特徵類別的出現次數為</a:t>
            </a:r>
            <a:r>
              <a:rPr lang="en-US" altLang="zh-CN" dirty="0"/>
              <a:t>n</a:t>
            </a:r>
            <a:r>
              <a:rPr lang="zh-CN" altLang="en-US" dirty="0"/>
              <a:t>，常見的權重函數如下：</a:t>
            </a:r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B7BAE-F27E-E244-9973-5416C52B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68" y="5374616"/>
            <a:ext cx="1626088" cy="6875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08DBD-153A-1248-857E-1F01C2818B27}"/>
              </a:ext>
            </a:extLst>
          </p:cNvPr>
          <p:cNvSpPr txBox="1"/>
          <p:nvPr/>
        </p:nvSpPr>
        <p:spPr>
          <a:xfrm>
            <a:off x="4439139" y="5374616"/>
            <a:ext cx="4219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K: </a:t>
            </a:r>
            <a:r>
              <a:rPr lang="zh-CN" altLang="en-US" sz="1100" dirty="0"/>
              <a:t>當</a:t>
            </a:r>
            <a:r>
              <a:rPr lang="en-US" altLang="zh-CN" sz="1100" dirty="0"/>
              <a:t>n=k</a:t>
            </a:r>
            <a:r>
              <a:rPr lang="zh-CN" altLang="en-US" sz="1100" dirty="0"/>
              <a:t>時，</a:t>
            </a:r>
            <a:r>
              <a:rPr lang="en-US" altLang="zh-CN" sz="1100" dirty="0"/>
              <a:t>lambda = 0.5</a:t>
            </a:r>
            <a:r>
              <a:rPr lang="zh-CN" altLang="en-US" sz="1100" dirty="0"/>
              <a:t>，先驗機率和後驗機率的權重相同；當</a:t>
            </a:r>
            <a:r>
              <a:rPr lang="en-US" altLang="zh-CN" sz="1100" dirty="0"/>
              <a:t>n &gt; k</a:t>
            </a:r>
            <a:r>
              <a:rPr lang="zh-CN" altLang="en-US" sz="1100" dirty="0"/>
              <a:t>時，</a:t>
            </a:r>
            <a:r>
              <a:rPr lang="en-US" altLang="zh-CN" sz="1100" dirty="0"/>
              <a:t>lambda &lt; 0.5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f: </a:t>
            </a:r>
            <a:r>
              <a:rPr lang="zh-CN" altLang="en-US" sz="1100" dirty="0"/>
              <a:t>控制函數在轉折點附近的斜率，</a:t>
            </a:r>
            <a:r>
              <a:rPr lang="en-US" altLang="zh-CN" sz="1100" dirty="0"/>
              <a:t>f</a:t>
            </a:r>
            <a:r>
              <a:rPr lang="zh-CN" altLang="en-US" sz="1100" dirty="0"/>
              <a:t>越大，坡度越緩。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4471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embedding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1E4CDA-E981-3F4F-AD12-2FCACC97C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89312"/>
              </p:ext>
            </p:extLst>
          </p:nvPr>
        </p:nvGraphicFramePr>
        <p:xfrm>
          <a:off x="94594" y="1396999"/>
          <a:ext cx="8944304" cy="428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0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27811</TotalTime>
  <Words>538</Words>
  <Application>Microsoft Macintosh PowerPoint</Application>
  <PresentationFormat>On-screen Show (4:3)</PresentationFormat>
  <Paragraphs>118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Office 佈景主題</vt:lpstr>
      <vt:lpstr>Feature Engineering  for Machine Learning</vt:lpstr>
      <vt:lpstr>What is Feature Engineering?</vt:lpstr>
      <vt:lpstr>Feature Engineering</vt:lpstr>
      <vt:lpstr>How to …</vt:lpstr>
      <vt:lpstr>Mean encoding</vt:lpstr>
      <vt:lpstr>Mean encoding</vt:lpstr>
      <vt:lpstr>Mean encoding</vt:lpstr>
      <vt:lpstr>Mean encoding</vt:lpstr>
      <vt:lpstr>Feature embedding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109</cp:revision>
  <dcterms:created xsi:type="dcterms:W3CDTF">2017-09-01T09:14:34Z</dcterms:created>
  <dcterms:modified xsi:type="dcterms:W3CDTF">2019-04-09T01:32:06Z</dcterms:modified>
</cp:coreProperties>
</file>