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2" r:id="rId6"/>
    <p:sldId id="265" r:id="rId7"/>
    <p:sldId id="264" r:id="rId8"/>
    <p:sldId id="263" r:id="rId9"/>
    <p:sldId id="26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37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7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7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4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4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F0D884-3D24-4722-A721-275D8ED8B7B5}" type="datetimeFigureOut">
              <a:rPr lang="zh-CN" altLang="en-US" smtClean="0"/>
              <a:t>2019/9/11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F221-057F-4160-8542-6E7381A35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3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inux.org/Android_Logging_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Logging</a:t>
            </a:r>
            <a:r>
              <a:rPr lang="zh-CN" altLang="en-US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385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https://elinux.org/Android_Logging_System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03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7446" y="2765293"/>
            <a:ext cx="4696506" cy="13255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 8.0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之前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0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8587249" y="2464649"/>
            <a:ext cx="1821426" cy="248565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96413" y="361335"/>
            <a:ext cx="7610168" cy="6186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4"/>
          <p:cNvCxnSpPr/>
          <p:nvPr/>
        </p:nvCxnSpPr>
        <p:spPr>
          <a:xfrm>
            <a:off x="976057" y="4201036"/>
            <a:ext cx="72830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74457" y="3831704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457" y="4232270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40715" y="4471729"/>
            <a:ext cx="2482850" cy="1746250"/>
            <a:chOff x="3981450" y="3409950"/>
            <a:chExt cx="2482850" cy="1746250"/>
          </a:xfrm>
        </p:grpSpPr>
        <p:sp>
          <p:nvSpPr>
            <p:cNvPr id="18" name="圆角矩形 17"/>
            <p:cNvSpPr/>
            <p:nvPr/>
          </p:nvSpPr>
          <p:spPr>
            <a:xfrm>
              <a:off x="3981450" y="3409950"/>
              <a:ext cx="2482850" cy="17462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database_51319"/>
            <p:cNvSpPr>
              <a:spLocks noChangeAspect="1"/>
            </p:cNvSpPr>
            <p:nvPr/>
          </p:nvSpPr>
          <p:spPr bwMode="auto">
            <a:xfrm>
              <a:off x="4364906" y="3651209"/>
              <a:ext cx="567452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main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database_51319"/>
            <p:cNvSpPr>
              <a:spLocks noChangeAspect="1"/>
            </p:cNvSpPr>
            <p:nvPr/>
          </p:nvSpPr>
          <p:spPr bwMode="auto">
            <a:xfrm>
              <a:off x="5507906" y="3651209"/>
              <a:ext cx="567452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radio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database_51319"/>
            <p:cNvSpPr>
              <a:spLocks noChangeAspect="1"/>
            </p:cNvSpPr>
            <p:nvPr/>
          </p:nvSpPr>
          <p:spPr bwMode="auto">
            <a:xfrm>
              <a:off x="5437260" y="4416322"/>
              <a:ext cx="708744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system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database_51319"/>
            <p:cNvSpPr>
              <a:spLocks noChangeAspect="1"/>
            </p:cNvSpPr>
            <p:nvPr/>
          </p:nvSpPr>
          <p:spPr bwMode="auto">
            <a:xfrm>
              <a:off x="4294260" y="4416322"/>
              <a:ext cx="708744" cy="552492"/>
            </a:xfrm>
            <a:custGeom>
              <a:avLst/>
              <a:gdLst>
                <a:gd name="connsiteX0" fmla="*/ 271 w 499606"/>
                <a:gd name="connsiteY0" fmla="*/ 391513 h 605463"/>
                <a:gd name="connsiteX1" fmla="*/ 249841 w 499606"/>
                <a:gd name="connsiteY1" fmla="*/ 475565 h 605463"/>
                <a:gd name="connsiteX2" fmla="*/ 499411 w 499606"/>
                <a:gd name="connsiteY2" fmla="*/ 391513 h 605463"/>
                <a:gd name="connsiteX3" fmla="*/ 499411 w 499606"/>
                <a:gd name="connsiteY3" fmla="*/ 514725 h 605463"/>
                <a:gd name="connsiteX4" fmla="*/ 249841 w 499606"/>
                <a:gd name="connsiteY4" fmla="*/ 605463 h 605463"/>
                <a:gd name="connsiteX5" fmla="*/ 271 w 499606"/>
                <a:gd name="connsiteY5" fmla="*/ 514725 h 605463"/>
                <a:gd name="connsiteX6" fmla="*/ 212 w 499606"/>
                <a:gd name="connsiteY6" fmla="*/ 215793 h 605463"/>
                <a:gd name="connsiteX7" fmla="*/ 249803 w 499606"/>
                <a:gd name="connsiteY7" fmla="*/ 299845 h 605463"/>
                <a:gd name="connsiteX8" fmla="*/ 499394 w 499606"/>
                <a:gd name="connsiteY8" fmla="*/ 215793 h 605463"/>
                <a:gd name="connsiteX9" fmla="*/ 499394 w 499606"/>
                <a:gd name="connsiteY9" fmla="*/ 339005 h 605463"/>
                <a:gd name="connsiteX10" fmla="*/ 249803 w 499606"/>
                <a:gd name="connsiteY10" fmla="*/ 429743 h 605463"/>
                <a:gd name="connsiteX11" fmla="*/ 212 w 499606"/>
                <a:gd name="connsiteY11" fmla="*/ 339005 h 605463"/>
                <a:gd name="connsiteX12" fmla="*/ 212 w 499606"/>
                <a:gd name="connsiteY12" fmla="*/ 215793 h 605463"/>
                <a:gd name="connsiteX13" fmla="*/ 249841 w 499606"/>
                <a:gd name="connsiteY13" fmla="*/ 0 h 605463"/>
                <a:gd name="connsiteX14" fmla="*/ 499411 w 499606"/>
                <a:gd name="connsiteY14" fmla="*/ 90720 h 605463"/>
                <a:gd name="connsiteX15" fmla="*/ 499411 w 499606"/>
                <a:gd name="connsiteY15" fmla="*/ 165682 h 605463"/>
                <a:gd name="connsiteX16" fmla="*/ 249841 w 499606"/>
                <a:gd name="connsiteY16" fmla="*/ 256402 h 605463"/>
                <a:gd name="connsiteX17" fmla="*/ 271 w 499606"/>
                <a:gd name="connsiteY17" fmla="*/ 165682 h 605463"/>
                <a:gd name="connsiteX18" fmla="*/ 271 w 499606"/>
                <a:gd name="connsiteY18" fmla="*/ 90720 h 605463"/>
                <a:gd name="connsiteX19" fmla="*/ 249841 w 499606"/>
                <a:gd name="connsiteY19" fmla="*/ 0 h 605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606" h="605463">
                  <a:moveTo>
                    <a:pt x="271" y="391513"/>
                  </a:moveTo>
                  <a:cubicBezTo>
                    <a:pt x="9833" y="438315"/>
                    <a:pt x="118363" y="475565"/>
                    <a:pt x="249841" y="475565"/>
                  </a:cubicBezTo>
                  <a:cubicBezTo>
                    <a:pt x="381798" y="475565"/>
                    <a:pt x="489849" y="438315"/>
                    <a:pt x="499411" y="391513"/>
                  </a:cubicBezTo>
                  <a:lnTo>
                    <a:pt x="499411" y="514725"/>
                  </a:lnTo>
                  <a:cubicBezTo>
                    <a:pt x="499411" y="564870"/>
                    <a:pt x="388013" y="605463"/>
                    <a:pt x="249841" y="605463"/>
                  </a:cubicBezTo>
                  <a:cubicBezTo>
                    <a:pt x="112147" y="605463"/>
                    <a:pt x="271" y="564870"/>
                    <a:pt x="271" y="514725"/>
                  </a:cubicBezTo>
                  <a:close/>
                  <a:moveTo>
                    <a:pt x="212" y="215793"/>
                  </a:moveTo>
                  <a:cubicBezTo>
                    <a:pt x="9775" y="262595"/>
                    <a:pt x="118314" y="299845"/>
                    <a:pt x="249803" y="299845"/>
                  </a:cubicBezTo>
                  <a:cubicBezTo>
                    <a:pt x="381771" y="299845"/>
                    <a:pt x="489831" y="262595"/>
                    <a:pt x="499394" y="215793"/>
                  </a:cubicBezTo>
                  <a:cubicBezTo>
                    <a:pt x="499872" y="218181"/>
                    <a:pt x="499394" y="339005"/>
                    <a:pt x="499394" y="339005"/>
                  </a:cubicBezTo>
                  <a:cubicBezTo>
                    <a:pt x="499394" y="389150"/>
                    <a:pt x="387987" y="429743"/>
                    <a:pt x="249803" y="429743"/>
                  </a:cubicBezTo>
                  <a:cubicBezTo>
                    <a:pt x="112098" y="429743"/>
                    <a:pt x="212" y="389150"/>
                    <a:pt x="212" y="339005"/>
                  </a:cubicBezTo>
                  <a:cubicBezTo>
                    <a:pt x="212" y="339005"/>
                    <a:pt x="-266" y="218181"/>
                    <a:pt x="212" y="215793"/>
                  </a:cubicBezTo>
                  <a:close/>
                  <a:moveTo>
                    <a:pt x="249841" y="0"/>
                  </a:moveTo>
                  <a:cubicBezTo>
                    <a:pt x="388013" y="0"/>
                    <a:pt x="499411" y="40585"/>
                    <a:pt x="499411" y="90720"/>
                  </a:cubicBezTo>
                  <a:lnTo>
                    <a:pt x="499411" y="165682"/>
                  </a:lnTo>
                  <a:cubicBezTo>
                    <a:pt x="499411" y="215817"/>
                    <a:pt x="388013" y="256402"/>
                    <a:pt x="249841" y="256402"/>
                  </a:cubicBezTo>
                  <a:cubicBezTo>
                    <a:pt x="112147" y="256402"/>
                    <a:pt x="271" y="215817"/>
                    <a:pt x="271" y="165682"/>
                  </a:cubicBezTo>
                  <a:lnTo>
                    <a:pt x="271" y="90720"/>
                  </a:lnTo>
                  <a:cubicBezTo>
                    <a:pt x="271" y="40585"/>
                    <a:pt x="112147" y="0"/>
                    <a:pt x="24984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event</a:t>
              </a:r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89698" y="4141602"/>
              <a:ext cx="720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Ubuntu Mono" panose="020B0509030602030204" pitchFamily="49" charset="0"/>
                </a:rPr>
                <a:t>logger</a:t>
              </a:r>
              <a:endParaRPr lang="zh-CN" altLang="en-US" sz="1400" b="1" dirty="0">
                <a:latin typeface="Ubuntu Mono" panose="020B0509030602030204" pitchFamily="49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29557" y="3982715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67857" y="3982714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1" name="文本框 18"/>
            <p:cNvSpPr txBox="1"/>
            <p:nvPr/>
          </p:nvSpPr>
          <p:spPr>
            <a:xfrm>
              <a:off x="5567857" y="4726399"/>
              <a:ext cx="438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/>
                <a:t>64kb</a:t>
              </a:r>
              <a:endParaRPr lang="zh-CN" altLang="en-US" sz="1000" dirty="0"/>
            </a:p>
          </p:txBody>
        </p:sp>
        <p:sp>
          <p:nvSpPr>
            <p:cNvPr id="22" name="文本框 18"/>
            <p:cNvSpPr txBox="1"/>
            <p:nvPr/>
          </p:nvSpPr>
          <p:spPr>
            <a:xfrm>
              <a:off x="4396181" y="4726400"/>
              <a:ext cx="5049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 smtClean="0"/>
                <a:t>256</a:t>
              </a:r>
              <a:r>
                <a:rPr lang="en-US" altLang="zh-CN" sz="1000" dirty="0" smtClean="0"/>
                <a:t>kb</a:t>
              </a:r>
              <a:endParaRPr lang="zh-CN" altLang="en-US" sz="10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67016" y="5415151"/>
            <a:ext cx="1104900" cy="802828"/>
            <a:chOff x="1497051" y="4508501"/>
            <a:chExt cx="1104900" cy="802828"/>
          </a:xfrm>
        </p:grpSpPr>
        <p:sp>
          <p:nvSpPr>
            <p:cNvPr id="26" name="文本框 25"/>
            <p:cNvSpPr txBox="1"/>
            <p:nvPr/>
          </p:nvSpPr>
          <p:spPr>
            <a:xfrm>
              <a:off x="1497051" y="4508501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/dev/log/main</a:t>
              </a:r>
              <a:endParaRPr lang="zh-CN" altLang="en-US" sz="1000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97051" y="4694037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/dev/log/radio</a:t>
              </a:r>
              <a:endParaRPr lang="zh-CN" altLang="en-US" sz="1000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97051" y="4879573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/dev/log/event</a:t>
              </a:r>
              <a:endParaRPr lang="zh-CN" altLang="en-US" sz="1000" b="1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97051" y="5065108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/dev/log/system</a:t>
              </a:r>
              <a:endParaRPr lang="zh-CN" altLang="en-US" sz="10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92364" y="5415151"/>
            <a:ext cx="1104900" cy="802828"/>
            <a:chOff x="1497051" y="4508501"/>
            <a:chExt cx="1104900" cy="802828"/>
          </a:xfrm>
        </p:grpSpPr>
        <p:sp>
          <p:nvSpPr>
            <p:cNvPr id="32" name="文本框 31"/>
            <p:cNvSpPr txBox="1"/>
            <p:nvPr/>
          </p:nvSpPr>
          <p:spPr>
            <a:xfrm>
              <a:off x="1497051" y="4508501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/dev/log/main</a:t>
              </a:r>
              <a:endParaRPr lang="zh-CN" altLang="en-US" sz="10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97051" y="4694037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/dev/log/radio</a:t>
              </a:r>
              <a:endParaRPr lang="zh-CN" altLang="en-US" sz="10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97051" y="4879573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/dev/log/event</a:t>
              </a:r>
              <a:endParaRPr lang="zh-CN" altLang="en-US" sz="10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97051" y="5065108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/dev/log/system</a:t>
              </a:r>
              <a:endParaRPr lang="zh-CN" altLang="en-US" sz="1000" b="1" dirty="0"/>
            </a:p>
          </p:txBody>
        </p:sp>
      </p:grpSp>
      <p:sp>
        <p:nvSpPr>
          <p:cNvPr id="36" name="矩形 35"/>
          <p:cNvSpPr/>
          <p:nvPr/>
        </p:nvSpPr>
        <p:spPr>
          <a:xfrm>
            <a:off x="2160639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liblog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712542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logcat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15317" y="3412509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adbd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52968" y="3038170"/>
            <a:ext cx="131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803923" y="3176670"/>
            <a:ext cx="415412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8" idx="3"/>
            <a:endCxn id="38" idx="2"/>
          </p:cNvCxnSpPr>
          <p:nvPr/>
        </p:nvCxnSpPr>
        <p:spPr>
          <a:xfrm flipV="1">
            <a:off x="5823565" y="4002445"/>
            <a:ext cx="1737443" cy="1342409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3"/>
            <a:endCxn id="37" idx="2"/>
          </p:cNvCxnSpPr>
          <p:nvPr/>
        </p:nvCxnSpPr>
        <p:spPr>
          <a:xfrm flipV="1">
            <a:off x="5823565" y="3598608"/>
            <a:ext cx="434668" cy="1746246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32237" y="3412509"/>
            <a:ext cx="1200354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adbserver</a:t>
            </a:r>
            <a:endParaRPr lang="zh-CN" altLang="en-US" sz="1400" dirty="0"/>
          </a:p>
        </p:txBody>
      </p:sp>
      <p:cxnSp>
        <p:nvCxnSpPr>
          <p:cNvPr id="51" name="直接箭头连接符 50"/>
          <p:cNvCxnSpPr>
            <a:stCxn id="38" idx="3"/>
            <a:endCxn id="49" idx="1"/>
          </p:cNvCxnSpPr>
          <p:nvPr/>
        </p:nvCxnSpPr>
        <p:spPr>
          <a:xfrm>
            <a:off x="8106698" y="3707477"/>
            <a:ext cx="725539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27281" y="4278436"/>
            <a:ext cx="101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adb logcat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9" idx="2"/>
            <a:endCxn id="52" idx="0"/>
          </p:cNvCxnSpPr>
          <p:nvPr/>
        </p:nvCxnSpPr>
        <p:spPr>
          <a:xfrm>
            <a:off x="9432414" y="4002445"/>
            <a:ext cx="4175" cy="275991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6" idx="2"/>
            <a:endCxn id="18" idx="1"/>
          </p:cNvCxnSpPr>
          <p:nvPr/>
        </p:nvCxnSpPr>
        <p:spPr>
          <a:xfrm rot="16200000" flipH="1">
            <a:off x="2150399" y="4154538"/>
            <a:ext cx="1746246" cy="634385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225795" y="1521710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Native Program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830216" y="1519069"/>
            <a:ext cx="135664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android.util.Log</a:t>
            </a:r>
            <a:endParaRPr lang="zh-CN" altLang="en-US" sz="1400" dirty="0"/>
          </a:p>
        </p:txBody>
      </p:sp>
      <p:cxnSp>
        <p:nvCxnSpPr>
          <p:cNvPr id="62" name="直接箭头连接符 61"/>
          <p:cNvCxnSpPr>
            <a:stCxn id="58" idx="2"/>
            <a:endCxn id="36" idx="0"/>
          </p:cNvCxnSpPr>
          <p:nvPr/>
        </p:nvCxnSpPr>
        <p:spPr>
          <a:xfrm>
            <a:off x="1771486" y="2111646"/>
            <a:ext cx="934844" cy="89702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2"/>
            <a:endCxn id="36" idx="0"/>
          </p:cNvCxnSpPr>
          <p:nvPr/>
        </p:nvCxnSpPr>
        <p:spPr>
          <a:xfrm flipH="1">
            <a:off x="2706330" y="2109005"/>
            <a:ext cx="802210" cy="899667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0775" y="2639774"/>
            <a:ext cx="131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</a:p>
          <a:p>
            <a:r>
              <a:rPr lang="zh-CN" altLang="en-US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标准错误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>
            <a:stCxn id="58" idx="2"/>
            <a:endCxn id="66" idx="0"/>
          </p:cNvCxnSpPr>
          <p:nvPr/>
        </p:nvCxnSpPr>
        <p:spPr>
          <a:xfrm flipH="1">
            <a:off x="1420766" y="2111646"/>
            <a:ext cx="350720" cy="528128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391707" y="449499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 Program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72" idx="2"/>
            <a:endCxn id="59" idx="0"/>
          </p:cNvCxnSpPr>
          <p:nvPr/>
        </p:nvCxnSpPr>
        <p:spPr>
          <a:xfrm flipH="1">
            <a:off x="3508540" y="1039435"/>
            <a:ext cx="428858" cy="479634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79237" y="1522085"/>
            <a:ext cx="201802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com.android.internal.os.AndroidPrintStream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72" idx="3"/>
            <a:endCxn id="75" idx="0"/>
          </p:cNvCxnSpPr>
          <p:nvPr/>
        </p:nvCxnSpPr>
        <p:spPr>
          <a:xfrm>
            <a:off x="4483088" y="744467"/>
            <a:ext cx="1805163" cy="777618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5" idx="1"/>
            <a:endCxn id="59" idx="3"/>
          </p:cNvCxnSpPr>
          <p:nvPr/>
        </p:nvCxnSpPr>
        <p:spPr>
          <a:xfrm flipH="1" flipV="1">
            <a:off x="4186863" y="1814037"/>
            <a:ext cx="1092374" cy="301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950037" y="743003"/>
            <a:ext cx="96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System.out</a:t>
            </a:r>
            <a:endParaRPr lang="en-US" altLang="zh-CN" sz="1200" dirty="0" smtClean="0">
              <a:latin typeface="Ubuntu Mono" panose="020B0509030602030204" pitchFamily="49" charset="0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System.err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17542" y="-493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Target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584379" y="2095317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Host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7446" y="2544364"/>
            <a:ext cx="4800833" cy="1325562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Android 9.0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900" y="742950"/>
            <a:ext cx="387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android_log_transport_write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500" y="12192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struct listnode node;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5500" y="16510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char* name;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5500" y="25146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union </a:t>
            </a:r>
            <a:r>
              <a:rPr lang="en-US" altLang="zh-CN" dirty="0" err="1"/>
              <a:t>android_log_context</a:t>
            </a:r>
            <a:r>
              <a:rPr lang="en-US" altLang="zh-CN" dirty="0"/>
              <a:t> context;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5500" y="20828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unsigned </a:t>
            </a:r>
            <a:r>
              <a:rPr lang="en-US" altLang="zh-CN" dirty="0" err="1"/>
              <a:t>logMask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5500" y="29464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(*available)(</a:t>
            </a:r>
            <a:r>
              <a:rPr lang="en-US" altLang="zh-CN" dirty="0" err="1"/>
              <a:t>log_id_t</a:t>
            </a:r>
            <a:r>
              <a:rPr lang="en-US" altLang="zh-CN" dirty="0"/>
              <a:t> </a:t>
            </a:r>
            <a:r>
              <a:rPr lang="en-US" altLang="zh-CN" dirty="0" err="1"/>
              <a:t>logId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25500" y="38100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void (*close)();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5500" y="3378200"/>
            <a:ext cx="4000500" cy="4318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(*open)();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5500" y="4241800"/>
            <a:ext cx="4000500" cy="711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int</a:t>
            </a:r>
            <a:r>
              <a:rPr lang="en-US" altLang="zh-CN" dirty="0"/>
              <a:t> (*write)(</a:t>
            </a:r>
            <a:r>
              <a:rPr lang="en-US" altLang="zh-CN" dirty="0" err="1"/>
              <a:t>log_id_t</a:t>
            </a:r>
            <a:r>
              <a:rPr lang="en-US" altLang="zh-CN" dirty="0"/>
              <a:t> </a:t>
            </a:r>
            <a:r>
              <a:rPr lang="en-US" altLang="zh-CN" dirty="0" err="1"/>
              <a:t>logId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timespec</a:t>
            </a:r>
            <a:r>
              <a:rPr lang="en-US" altLang="zh-CN" dirty="0"/>
              <a:t>* </a:t>
            </a:r>
            <a:r>
              <a:rPr lang="en-US" altLang="zh-CN" dirty="0" err="1"/>
              <a:t>ts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iovec</a:t>
            </a:r>
            <a:r>
              <a:rPr lang="en-US" altLang="zh-CN" dirty="0"/>
              <a:t>* </a:t>
            </a:r>
            <a:r>
              <a:rPr lang="en-US" altLang="zh-CN" dirty="0" err="1"/>
              <a:t>vec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nr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1600" y="1651000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.logd log write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451600" y="2761218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.pmsg log write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451600" y="3871436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4.fake log write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451600" y="4981654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.stderr log write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51600" y="742950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.local log write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582150" y="165100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/dev/socket/</a:t>
            </a:r>
            <a:r>
              <a:rPr lang="en-US" altLang="zh-CN" dirty="0" err="1"/>
              <a:t>logdw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3"/>
            <a:endCxn id="19" idx="1"/>
          </p:cNvCxnSpPr>
          <p:nvPr/>
        </p:nvCxnSpPr>
        <p:spPr>
          <a:xfrm>
            <a:off x="8210550" y="1835666"/>
            <a:ext cx="1371600" cy="0"/>
          </a:xfrm>
          <a:prstGeom prst="straightConnector1">
            <a:avLst/>
          </a:prstGeom>
          <a:ln w="57150">
            <a:solidFill>
              <a:srgbClr val="41719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995248" y="2761218"/>
            <a:ext cx="1326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/dev/pmsg0</a:t>
            </a:r>
          </a:p>
        </p:txBody>
      </p:sp>
      <p:cxnSp>
        <p:nvCxnSpPr>
          <p:cNvPr id="24" name="直接箭头连接符 23"/>
          <p:cNvCxnSpPr>
            <a:stCxn id="14" idx="3"/>
            <a:endCxn id="23" idx="1"/>
          </p:cNvCxnSpPr>
          <p:nvPr/>
        </p:nvCxnSpPr>
        <p:spPr>
          <a:xfrm>
            <a:off x="8210550" y="2945884"/>
            <a:ext cx="1784698" cy="0"/>
          </a:xfrm>
          <a:prstGeom prst="straightConnector1">
            <a:avLst/>
          </a:prstGeom>
          <a:ln w="57150">
            <a:solidFill>
              <a:srgbClr val="41719C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8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2570" y="3333234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LogBuffer</a:t>
            </a:r>
          </a:p>
        </p:txBody>
      </p:sp>
      <p:sp>
        <p:nvSpPr>
          <p:cNvPr id="6" name="矩形 5"/>
          <p:cNvSpPr/>
          <p:nvPr/>
        </p:nvSpPr>
        <p:spPr>
          <a:xfrm>
            <a:off x="4189186" y="3333234"/>
            <a:ext cx="117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LogReader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42680" y="4057134"/>
            <a:ext cx="187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/dev/socket/logdr</a:t>
            </a:r>
          </a:p>
        </p:txBody>
      </p:sp>
      <p:sp>
        <p:nvSpPr>
          <p:cNvPr id="8" name="矩形 7"/>
          <p:cNvSpPr/>
          <p:nvPr/>
        </p:nvSpPr>
        <p:spPr>
          <a:xfrm>
            <a:off x="6660589" y="3333234"/>
            <a:ext cx="125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LogListener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5850" y="1422400"/>
            <a:ext cx="3435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通道用于通信：</a:t>
            </a:r>
            <a:endParaRPr lang="en-US" altLang="zh-CN" dirty="0" smtClean="0"/>
          </a:p>
          <a:p>
            <a:r>
              <a:rPr lang="zh-CN" altLang="en-US" dirty="0"/>
              <a:t>/dev/socket/</a:t>
            </a:r>
            <a:r>
              <a:rPr lang="zh-CN" altLang="en-US" dirty="0" smtClean="0"/>
              <a:t>logd</a:t>
            </a:r>
            <a:endParaRPr lang="en-US" altLang="zh-CN" dirty="0" smtClean="0"/>
          </a:p>
          <a:p>
            <a:r>
              <a:rPr lang="zh-CN" altLang="en-US" dirty="0"/>
              <a:t>/dev/socket/logdr</a:t>
            </a:r>
          </a:p>
          <a:p>
            <a:r>
              <a:rPr lang="zh-CN" altLang="en-US" dirty="0"/>
              <a:t>/dev/socket/</a:t>
            </a:r>
            <a:r>
              <a:rPr lang="zh-CN" altLang="en-US" dirty="0" smtClean="0"/>
              <a:t>logd</a:t>
            </a:r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8587249" y="2464649"/>
            <a:ext cx="1821426" cy="248565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96413" y="361335"/>
            <a:ext cx="7610168" cy="6186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4"/>
          <p:cNvCxnSpPr/>
          <p:nvPr/>
        </p:nvCxnSpPr>
        <p:spPr>
          <a:xfrm>
            <a:off x="976057" y="5070986"/>
            <a:ext cx="72830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74457" y="4701654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4457" y="5102220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0639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liblog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5712542" y="3008672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logcat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015317" y="3412509"/>
            <a:ext cx="1091381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adbd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52968" y="3038170"/>
            <a:ext cx="1319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803923" y="3176670"/>
            <a:ext cx="415412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832237" y="3412509"/>
            <a:ext cx="1200354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adbserver</a:t>
            </a:r>
            <a:endParaRPr lang="zh-CN" altLang="en-US" sz="1400" dirty="0"/>
          </a:p>
        </p:txBody>
      </p:sp>
      <p:cxnSp>
        <p:nvCxnSpPr>
          <p:cNvPr id="51" name="直接箭头连接符 50"/>
          <p:cNvCxnSpPr>
            <a:stCxn id="38" idx="3"/>
            <a:endCxn id="49" idx="1"/>
          </p:cNvCxnSpPr>
          <p:nvPr/>
        </p:nvCxnSpPr>
        <p:spPr>
          <a:xfrm>
            <a:off x="8106698" y="3707477"/>
            <a:ext cx="725539" cy="0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27281" y="4278436"/>
            <a:ext cx="101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adb logcat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9" idx="2"/>
            <a:endCxn id="52" idx="0"/>
          </p:cNvCxnSpPr>
          <p:nvPr/>
        </p:nvCxnSpPr>
        <p:spPr>
          <a:xfrm>
            <a:off x="9432414" y="4002445"/>
            <a:ext cx="4175" cy="275991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225795" y="1521710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Native Program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830216" y="1519069"/>
            <a:ext cx="135664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android.util.Log</a:t>
            </a:r>
            <a:endParaRPr lang="zh-CN" altLang="en-US" sz="1400" dirty="0"/>
          </a:p>
        </p:txBody>
      </p:sp>
      <p:cxnSp>
        <p:nvCxnSpPr>
          <p:cNvPr id="62" name="直接箭头连接符 61"/>
          <p:cNvCxnSpPr>
            <a:stCxn id="58" idx="2"/>
            <a:endCxn id="36" idx="0"/>
          </p:cNvCxnSpPr>
          <p:nvPr/>
        </p:nvCxnSpPr>
        <p:spPr>
          <a:xfrm>
            <a:off x="1771486" y="2111646"/>
            <a:ext cx="934844" cy="89702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2"/>
            <a:endCxn id="36" idx="0"/>
          </p:cNvCxnSpPr>
          <p:nvPr/>
        </p:nvCxnSpPr>
        <p:spPr>
          <a:xfrm flipH="1">
            <a:off x="2706330" y="2109005"/>
            <a:ext cx="802210" cy="899667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0775" y="2639774"/>
            <a:ext cx="131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标准输出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stdout</a:t>
            </a:r>
          </a:p>
          <a:p>
            <a:r>
              <a:rPr lang="zh-CN" altLang="en-US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标准错误</a:t>
            </a:r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stderr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>
            <a:stCxn id="58" idx="2"/>
            <a:endCxn id="66" idx="0"/>
          </p:cNvCxnSpPr>
          <p:nvPr/>
        </p:nvCxnSpPr>
        <p:spPr>
          <a:xfrm flipH="1">
            <a:off x="1420766" y="2111646"/>
            <a:ext cx="350720" cy="528128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3391707" y="449499"/>
            <a:ext cx="1091381" cy="5899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Java Program</a:t>
            </a:r>
            <a:endParaRPr lang="zh-CN" altLang="en-US" sz="1400" dirty="0"/>
          </a:p>
        </p:txBody>
      </p:sp>
      <p:cxnSp>
        <p:nvCxnSpPr>
          <p:cNvPr id="74" name="直接箭头连接符 73"/>
          <p:cNvCxnSpPr>
            <a:stCxn id="72" idx="2"/>
            <a:endCxn id="59" idx="0"/>
          </p:cNvCxnSpPr>
          <p:nvPr/>
        </p:nvCxnSpPr>
        <p:spPr>
          <a:xfrm flipH="1">
            <a:off x="3508540" y="1039435"/>
            <a:ext cx="428858" cy="479634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79237" y="1522085"/>
            <a:ext cx="2018027" cy="58993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com.android.internal.os.AndroidPrintStream</a:t>
            </a:r>
            <a:endParaRPr lang="zh-CN" altLang="en-US" sz="1400" dirty="0"/>
          </a:p>
        </p:txBody>
      </p:sp>
      <p:cxnSp>
        <p:nvCxnSpPr>
          <p:cNvPr id="77" name="肘形连接符 76"/>
          <p:cNvCxnSpPr>
            <a:stCxn id="72" idx="3"/>
            <a:endCxn id="75" idx="0"/>
          </p:cNvCxnSpPr>
          <p:nvPr/>
        </p:nvCxnSpPr>
        <p:spPr>
          <a:xfrm>
            <a:off x="4483088" y="744467"/>
            <a:ext cx="1805163" cy="777618"/>
          </a:xfrm>
          <a:prstGeom prst="bentConnector2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5" idx="1"/>
            <a:endCxn id="59" idx="3"/>
          </p:cNvCxnSpPr>
          <p:nvPr/>
        </p:nvCxnSpPr>
        <p:spPr>
          <a:xfrm flipH="1" flipV="1">
            <a:off x="4186863" y="1814037"/>
            <a:ext cx="1092374" cy="3016"/>
          </a:xfrm>
          <a:prstGeom prst="straightConnector1">
            <a:avLst/>
          </a:prstGeom>
          <a:ln w="28575">
            <a:solidFill>
              <a:srgbClr val="41719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950037" y="743003"/>
            <a:ext cx="96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System.out</a:t>
            </a:r>
            <a:endParaRPr lang="en-US" altLang="zh-CN" sz="1200" dirty="0" smtClean="0">
              <a:latin typeface="Ubuntu Mono" panose="020B0509030602030204" pitchFamily="49" charset="0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Ubuntu Mono" panose="020B0509030602030204" pitchFamily="49" charset="0"/>
                <a:ea typeface="黑体" panose="02010609060101010101" pitchFamily="49" charset="-122"/>
              </a:rPr>
              <a:t>System.err</a:t>
            </a:r>
            <a:endParaRPr lang="zh-CN" altLang="en-US" sz="1200" dirty="0">
              <a:latin typeface="Ubuntu Mono" panose="020B0509030602030204" pitchFamily="49" charset="0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17542" y="-493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Target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584379" y="2095317"/>
            <a:ext cx="78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Host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1100" y="4278436"/>
            <a:ext cx="1714500" cy="541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7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827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6090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835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69267" y="5015230"/>
            <a:ext cx="157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logger_name.c</a:t>
            </a:r>
          </a:p>
        </p:txBody>
      </p:sp>
      <p:sp>
        <p:nvSpPr>
          <p:cNvPr id="8" name="矩形 7"/>
          <p:cNvSpPr/>
          <p:nvPr/>
        </p:nvSpPr>
        <p:spPr>
          <a:xfrm>
            <a:off x="7170244" y="3936484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log_id</a:t>
            </a:r>
          </a:p>
        </p:txBody>
      </p:sp>
      <p:sp>
        <p:nvSpPr>
          <p:cNvPr id="9" name="矩形 8"/>
          <p:cNvSpPr/>
          <p:nvPr/>
        </p:nvSpPr>
        <p:spPr>
          <a:xfrm>
            <a:off x="939881" y="3936484"/>
            <a:ext cx="223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include/android/log.h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0" y="501523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88200" y="5015230"/>
            <a:ext cx="7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crash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108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stats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3460" y="5015230"/>
            <a:ext cx="97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536430" y="5015230"/>
            <a:ext cx="90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938270" y="2615684"/>
            <a:ext cx="1532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logger_write.c</a:t>
            </a:r>
          </a:p>
        </p:txBody>
      </p:sp>
      <p:sp>
        <p:nvSpPr>
          <p:cNvPr id="16" name="矩形 15"/>
          <p:cNvSpPr/>
          <p:nvPr/>
        </p:nvSpPr>
        <p:spPr>
          <a:xfrm>
            <a:off x="8633460" y="2615684"/>
            <a:ext cx="146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logger_read.c</a:t>
            </a:r>
          </a:p>
        </p:txBody>
      </p:sp>
    </p:spTree>
    <p:extLst>
      <p:ext uri="{BB962C8B-B14F-4D97-AF65-F5344CB8AC3E}">
        <p14:creationId xmlns:p14="http://schemas.microsoft.com/office/powerpoint/2010/main" val="9003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241</Words>
  <Application>Microsoft Office PowerPoint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Calibri</vt:lpstr>
      <vt:lpstr>Calibri Light</vt:lpstr>
      <vt:lpstr>Ubuntu Mono</vt:lpstr>
      <vt:lpstr>Wingdings 2</vt:lpstr>
      <vt:lpstr>HDOfficeLightV0</vt:lpstr>
      <vt:lpstr>Android Logging系统</vt:lpstr>
      <vt:lpstr>Android 8.0之前</vt:lpstr>
      <vt:lpstr>PowerPoint 演示文稿</vt:lpstr>
      <vt:lpstr>Android 9.0之后</vt:lpstr>
      <vt:lpstr>PowerPoint 演示文稿</vt:lpstr>
      <vt:lpstr>logd</vt:lpstr>
      <vt:lpstr>PowerPoint 演示文稿</vt:lpstr>
      <vt:lpstr>PowerPoint 演示文稿</vt:lpstr>
      <vt:lpstr>PowerPoint 演示文稿</vt:lpstr>
      <vt:lpstr>参考</vt:lpstr>
    </vt:vector>
  </TitlesOfParts>
  <Company>步步高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Logging系统</dc:title>
  <dc:creator>董宇</dc:creator>
  <cp:lastModifiedBy>董宇</cp:lastModifiedBy>
  <cp:revision>18</cp:revision>
  <dcterms:created xsi:type="dcterms:W3CDTF">2019-09-11T02:55:42Z</dcterms:created>
  <dcterms:modified xsi:type="dcterms:W3CDTF">2019-09-11T07:51:50Z</dcterms:modified>
</cp:coreProperties>
</file>