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32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2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9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0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9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046BC-345A-4C7D-BCF9-32486D908ED1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DCBD-37D0-4126-A4CB-BE018AC1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3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44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CPU</a:t>
            </a:r>
            <a:r>
              <a:rPr lang="zh-CN" altLang="en-US" b="1" dirty="0" smtClean="0"/>
              <a:t>内存映射布局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73038" y="975384"/>
            <a:ext cx="44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256 byte/32Byte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$0000-$00FF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73038" y="2698128"/>
            <a:ext cx="1617430" cy="1000062"/>
            <a:chOff x="467265" y="1197822"/>
            <a:chExt cx="1617430" cy="1000062"/>
          </a:xfrm>
        </p:grpSpPr>
        <p:sp>
          <p:nvSpPr>
            <p:cNvPr id="4" name="矩形 3"/>
            <p:cNvSpPr/>
            <p:nvPr/>
          </p:nvSpPr>
          <p:spPr>
            <a:xfrm>
              <a:off x="491151" y="1505308"/>
              <a:ext cx="1569661" cy="36386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7443" y="1197822"/>
              <a:ext cx="12570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0" i="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$0000-$07FF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7265" y="1890107"/>
              <a:ext cx="1617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2KB/8</a:t>
              </a:r>
              <a:r>
                <a:rPr lang="zh-CN" altLang="en-US" sz="1400" dirty="0" smtClean="0"/>
                <a:t>页内置内存</a:t>
              </a:r>
              <a:endParaRPr lang="zh-CN" altLang="en-US" sz="14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2177769" y="3005614"/>
            <a:ext cx="467436" cy="36386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17395" y="3005614"/>
            <a:ext cx="467436" cy="36386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34105" y="3005614"/>
            <a:ext cx="968990" cy="36386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……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7953" y="269306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$0800-$1FFF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149607" y="3390412"/>
            <a:ext cx="2061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i="0" u="none" strike="noStrike" dirty="0" smtClean="0">
                <a:solidFill>
                  <a:srgbClr val="5A3696"/>
                </a:solidFill>
                <a:effectLst/>
                <a:latin typeface="Arial" panose="020B0604020202020204" pitchFamily="34" charset="0"/>
              </a:rPr>
              <a:t>Mirrors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$0000-$07FF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289760" y="3005614"/>
            <a:ext cx="132360" cy="36386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166585" y="2693062"/>
            <a:ext cx="0" cy="1005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273268" y="2693061"/>
            <a:ext cx="0" cy="1005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429459" y="2693061"/>
            <a:ext cx="0" cy="1005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785802" y="1849488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$2000-$2007</a:t>
            </a:r>
            <a:endParaRPr lang="zh-CN" altLang="en-US" sz="1400" dirty="0"/>
          </a:p>
        </p:txBody>
      </p:sp>
      <p:cxnSp>
        <p:nvCxnSpPr>
          <p:cNvPr id="29" name="直接连接符 28"/>
          <p:cNvCxnSpPr>
            <a:endCxn id="27" idx="1"/>
          </p:cNvCxnSpPr>
          <p:nvPr/>
        </p:nvCxnSpPr>
        <p:spPr>
          <a:xfrm flipH="1" flipV="1">
            <a:off x="3785802" y="2003377"/>
            <a:ext cx="487466" cy="6896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27" idx="3"/>
          </p:cNvCxnSpPr>
          <p:nvPr/>
        </p:nvCxnSpPr>
        <p:spPr>
          <a:xfrm flipV="1">
            <a:off x="4429459" y="2003377"/>
            <a:ext cx="594182" cy="6896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453290" y="3005614"/>
            <a:ext cx="132360" cy="36386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9030" y="3005614"/>
            <a:ext cx="968990" cy="36386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……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91857" y="3005614"/>
            <a:ext cx="132360" cy="36386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873925" y="4233984"/>
            <a:ext cx="97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NES PPU</a:t>
            </a:r>
            <a:r>
              <a:rPr lang="zh-CN" altLang="en-US" sz="1400" dirty="0" smtClean="0"/>
              <a:t>寄存器</a:t>
            </a:r>
            <a:endParaRPr lang="zh-CN" altLang="en-US" sz="1400" dirty="0"/>
          </a:p>
        </p:txBody>
      </p:sp>
      <p:cxnSp>
        <p:nvCxnSpPr>
          <p:cNvPr id="38" name="直接连接符 37"/>
          <p:cNvCxnSpPr>
            <a:endCxn id="36" idx="1"/>
          </p:cNvCxnSpPr>
          <p:nvPr/>
        </p:nvCxnSpPr>
        <p:spPr>
          <a:xfrm flipH="1">
            <a:off x="3873925" y="3698188"/>
            <a:ext cx="399343" cy="7974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36" idx="3"/>
          </p:cNvCxnSpPr>
          <p:nvPr/>
        </p:nvCxnSpPr>
        <p:spPr>
          <a:xfrm>
            <a:off x="4436799" y="3698188"/>
            <a:ext cx="409654" cy="7974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09480" y="269991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$2008-$3FFF</a:t>
            </a:r>
            <a:endParaRPr lang="zh-CN" altLang="en-US" sz="1400" dirty="0"/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6021035" y="2684983"/>
            <a:ext cx="0" cy="1005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81127" y="3373287"/>
            <a:ext cx="14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$2000-2007</a:t>
            </a:r>
            <a:r>
              <a:rPr lang="zh-CN" alt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镜像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zh-CN" alt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重复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zh-CN" alt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字节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6044257" y="3005614"/>
            <a:ext cx="209794" cy="36386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6255530" y="2680901"/>
            <a:ext cx="0" cy="1005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262317" y="3005124"/>
            <a:ext cx="132360" cy="36386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6407930" y="2684076"/>
            <a:ext cx="0" cy="1005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421184" y="3000838"/>
            <a:ext cx="4711273" cy="36386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090658" y="1868429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$4000-$4017</a:t>
            </a:r>
            <a:endParaRPr lang="zh-CN" altLang="en-US" sz="1400" dirty="0"/>
          </a:p>
        </p:txBody>
      </p:sp>
      <p:cxnSp>
        <p:nvCxnSpPr>
          <p:cNvPr id="51" name="直接连接符 50"/>
          <p:cNvCxnSpPr>
            <a:endCxn id="49" idx="1"/>
          </p:cNvCxnSpPr>
          <p:nvPr/>
        </p:nvCxnSpPr>
        <p:spPr>
          <a:xfrm flipH="1" flipV="1">
            <a:off x="5090658" y="2022318"/>
            <a:ext cx="930377" cy="675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49" idx="3"/>
          </p:cNvCxnSpPr>
          <p:nvPr/>
        </p:nvCxnSpPr>
        <p:spPr>
          <a:xfrm flipV="1">
            <a:off x="6254051" y="2022318"/>
            <a:ext cx="74446" cy="658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418060" y="1837651"/>
            <a:ext cx="1463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$4018-$401F	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6394677" y="2003377"/>
            <a:ext cx="1255273" cy="677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881257" y="2699919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$4020-$FFFF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560330" y="3420500"/>
            <a:ext cx="4426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卡带空间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游戏卡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ROM</a:t>
            </a:r>
            <a:r>
              <a:rPr lang="zh-CN" alt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、游戏卡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RAM</a:t>
            </a:r>
            <a:r>
              <a:rPr lang="zh-CN" alt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mapper </a:t>
            </a:r>
            <a:r>
              <a:rPr lang="zh-CN" alt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寄存器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292891" y="4228682"/>
            <a:ext cx="1101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400" dirty="0" smtClean="0"/>
              <a:t>NES APU</a:t>
            </a:r>
            <a:r>
              <a:rPr lang="zh-CN" altLang="en-US" sz="1400" dirty="0" smtClean="0"/>
              <a:t>和</a:t>
            </a:r>
            <a:r>
              <a:rPr lang="pt-BR" altLang="zh-CN" sz="1400" dirty="0" smtClean="0"/>
              <a:t>I/O</a:t>
            </a:r>
            <a:r>
              <a:rPr lang="zh-CN" altLang="en-US" sz="1400" dirty="0" smtClean="0"/>
              <a:t>寄存器</a:t>
            </a:r>
            <a:endParaRPr lang="zh-CN" altLang="en-US" sz="1400" dirty="0"/>
          </a:p>
        </p:txBody>
      </p:sp>
      <p:cxnSp>
        <p:nvCxnSpPr>
          <p:cNvPr id="68" name="直接连接符 67"/>
          <p:cNvCxnSpPr>
            <a:stCxn id="43" idx="3"/>
            <a:endCxn id="66" idx="1"/>
          </p:cNvCxnSpPr>
          <p:nvPr/>
        </p:nvCxnSpPr>
        <p:spPr>
          <a:xfrm flipH="1">
            <a:off x="5292891" y="3634897"/>
            <a:ext cx="716972" cy="8553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66" idx="3"/>
          </p:cNvCxnSpPr>
          <p:nvPr/>
        </p:nvCxnSpPr>
        <p:spPr>
          <a:xfrm>
            <a:off x="6262317" y="3686028"/>
            <a:ext cx="132360" cy="804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418060" y="4013238"/>
            <a:ext cx="1424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APU and I/O functionality that is normally disabled</a:t>
            </a:r>
            <a:endParaRPr lang="zh-CN" altLang="en-US" sz="1400" dirty="0"/>
          </a:p>
        </p:txBody>
      </p:sp>
      <p:cxnSp>
        <p:nvCxnSpPr>
          <p:cNvPr id="78" name="直接连接符 77"/>
          <p:cNvCxnSpPr>
            <a:endCxn id="76" idx="3"/>
          </p:cNvCxnSpPr>
          <p:nvPr/>
        </p:nvCxnSpPr>
        <p:spPr>
          <a:xfrm>
            <a:off x="6418060" y="3698188"/>
            <a:ext cx="1424956" cy="792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71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85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CPU内存映射布局</vt:lpstr>
      <vt:lpstr>PowerPoint 演示文稿</vt:lpstr>
    </vt:vector>
  </TitlesOfParts>
  <Company>步步高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董宇</dc:creator>
  <cp:lastModifiedBy>董宇</cp:lastModifiedBy>
  <cp:revision>11</cp:revision>
  <dcterms:created xsi:type="dcterms:W3CDTF">2019-09-03T01:32:37Z</dcterms:created>
  <dcterms:modified xsi:type="dcterms:W3CDTF">2019-09-03T03:48:05Z</dcterms:modified>
</cp:coreProperties>
</file>