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567055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微软雅黑" pitchFamily="2"/>
              <a:cs typeface="Noto Sans CJK SC Regular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微软雅黑" pitchFamily="2"/>
              <a:cs typeface="Noto Sans CJK SC Regular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微软雅黑" pitchFamily="2"/>
              <a:cs typeface="Noto Sans CJK SC Regular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48A804F-6670-48F7-B296-8DC61ADE8902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微软雅黑" pitchFamily="2"/>
              <a:cs typeface="Noto Sans CJK SC Regular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74881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CN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Noto Sans CJK SC Regular" pitchFamily="2"/>
                <a:cs typeface="Noto Sans CJK SC Regular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Noto Sans CJK SC Regular" pitchFamily="2"/>
                <a:cs typeface="Noto Sans CJK SC Regular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Noto Sans CJK SC Regular" pitchFamily="2"/>
                <a:cs typeface="Noto Sans CJK SC Regular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Noto Sans CJK SC Regular" pitchFamily="2"/>
                <a:cs typeface="Noto Sans CJK SC Regular" pitchFamily="2"/>
              </a:defRPr>
            </a:lvl1pPr>
          </a:lstStyle>
          <a:p>
            <a:pPr lvl="0"/>
            <a:fld id="{B64196EA-B1DB-4B92-8673-9BCDA3D3F3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altLang="zh-C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微软雅黑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CFC3A4-1532-40A2-801A-8410BC36CC78}" type="slidenum">
              <a:t>1</a:t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09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955007-B61D-41F4-A51E-3B56A95F4E37}" type="slidenum">
              <a:t>2</a:t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90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BBD64D-1053-4B2A-87F6-C2BD03D3AC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D5520B-85D9-4D15-9F90-7F3FD34BB6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9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EDF05B-36D2-4E10-AD7B-D448568C69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8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C8CB59-9587-4510-9F4F-189B0643FF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6FAE41-C673-46C0-91D1-26BB414593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2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6A74E5-D8F6-4274-AA81-19A577CB6C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1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287EF5-FAB1-4F2B-AB28-971F78EFFD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4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2FE181-447C-4A01-917B-3350C5DDEC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2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D4F118-40A7-4C77-9E9B-7392A4E5F9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66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50DFBD-BAF0-4311-A8F0-163928AE54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1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5F1B42-D869-455E-A3D3-0114545093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zh-CN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Noto Sans CJK SC Regular" pitchFamily="2"/>
                <a:cs typeface="Noto Sans CJK SC Regular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Noto Sans CJK SC Regular" pitchFamily="2"/>
                <a:cs typeface="Noto Sans CJK SC Regular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Noto Sans CJK SC Regular" pitchFamily="2"/>
                <a:cs typeface="Noto Sans CJK SC Regular" pitchFamily="2"/>
              </a:defRPr>
            </a:lvl1pPr>
          </a:lstStyle>
          <a:p>
            <a:pPr lvl="0"/>
            <a:fld id="{F8C22059-7DAE-48D8-AA78-540B988C5BE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US" altLang="zh-C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微软雅黑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altLang="zh-C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微软雅黑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algn="ctr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90432" y="281025"/>
            <a:ext cx="86164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用户进程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6278" y="281025"/>
            <a:ext cx="86164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用户进程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82124" y="281025"/>
            <a:ext cx="86164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用户进程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27970" y="281025"/>
            <a:ext cx="86164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用户进程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49215" y="1254369"/>
            <a:ext cx="6242539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49215" y="4179275"/>
            <a:ext cx="6406662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482967" y="4507521"/>
            <a:ext cx="931984" cy="31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ea typeface="黑体" panose="02010609060101010101" pitchFamily="49" charset="-122"/>
              </a:rPr>
              <a:t>MMU</a:t>
            </a:r>
            <a:endParaRPr lang="zh-CN" altLang="en-US" sz="1200" dirty="0"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2967" y="4818182"/>
            <a:ext cx="931984" cy="31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ea typeface="黑体" panose="02010609060101010101" pitchFamily="49" charset="-122"/>
              </a:rPr>
              <a:t>TLB</a:t>
            </a:r>
            <a:endParaRPr lang="zh-CN" altLang="en-US" sz="1200" dirty="0"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69136" y="4662851"/>
            <a:ext cx="931984" cy="31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ea typeface="黑体" panose="02010609060101010101" pitchFamily="49" charset="-122"/>
              </a:rPr>
              <a:t>Cache</a:t>
            </a:r>
            <a:endParaRPr lang="zh-CN" altLang="en-US" sz="1200" dirty="0"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55305" y="4662850"/>
            <a:ext cx="1270000" cy="31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物理内存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56708" y="1532791"/>
            <a:ext cx="1031630" cy="23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ea typeface="黑体" panose="02010609060101010101" pitchFamily="49" charset="-122"/>
              </a:rPr>
              <a:t>sys_madvise</a:t>
            </a:r>
            <a:endParaRPr lang="zh-CN" altLang="en-US" sz="1200" dirty="0"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25078" y="1532791"/>
            <a:ext cx="1031630" cy="23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ea typeface="黑体" panose="02010609060101010101" pitchFamily="49" charset="-122"/>
              </a:rPr>
              <a:t>sys_mmap</a:t>
            </a:r>
            <a:endParaRPr lang="zh-CN" altLang="en-US" sz="1200" dirty="0"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10322" y="1532791"/>
            <a:ext cx="814756" cy="23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ea typeface="黑体" panose="02010609060101010101" pitchFamily="49" charset="-122"/>
              </a:rPr>
              <a:t>sys_brk</a:t>
            </a:r>
            <a:endParaRPr lang="zh-CN" altLang="en-US" sz="1200" dirty="0"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88339" y="1532791"/>
            <a:ext cx="451337" cy="23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10322" y="1846385"/>
            <a:ext cx="3329354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VMA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10322" y="2297722"/>
            <a:ext cx="3329354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缺页中断</a:t>
            </a:r>
          </a:p>
        </p:txBody>
      </p:sp>
      <p:sp>
        <p:nvSpPr>
          <p:cNvPr id="24" name="矩形 23"/>
          <p:cNvSpPr/>
          <p:nvPr/>
        </p:nvSpPr>
        <p:spPr>
          <a:xfrm>
            <a:off x="1510322" y="2740266"/>
            <a:ext cx="1238740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匿名内存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72154" y="2740266"/>
            <a:ext cx="1238740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ea typeface="黑体" panose="02010609060101010101" pitchFamily="49" charset="-122"/>
              </a:rPr>
              <a:t>page </a:t>
            </a:r>
            <a:r>
              <a:rPr lang="en-US" altLang="zh-CN" sz="1200" dirty="0" smtClean="0">
                <a:ea typeface="黑体" panose="02010609060101010101" pitchFamily="49" charset="-122"/>
              </a:rPr>
              <a:t>cache</a:t>
            </a:r>
            <a:endParaRPr lang="zh-CN" altLang="en-US" sz="1200" dirty="0"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0538" y="2734409"/>
            <a:ext cx="1238740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页面回收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29031" y="2737341"/>
            <a:ext cx="1238740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ea typeface="黑体" panose="02010609060101010101" pitchFamily="49" charset="-122"/>
              </a:rPr>
              <a:t>slab</a:t>
            </a:r>
            <a:endParaRPr lang="zh-CN" altLang="en-US" sz="1200" dirty="0"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10321" y="3176953"/>
            <a:ext cx="5357449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伙伴系统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页面分配器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10321" y="3643350"/>
            <a:ext cx="5357449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页表管理（内核页表、用户进程页表）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33106" y="1532791"/>
            <a:ext cx="1834663" cy="44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反向映射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33106" y="1968014"/>
            <a:ext cx="1834663" cy="335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ea typeface="黑体" panose="02010609060101010101" pitchFamily="49" charset="-122"/>
              </a:rPr>
              <a:t>KSM</a:t>
            </a:r>
            <a:endParaRPr lang="zh-CN" altLang="en-US" sz="1200" dirty="0"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33105" y="2296258"/>
            <a:ext cx="1834663" cy="335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页迁移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3845169" y="953360"/>
            <a:ext cx="265725" cy="53527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552696" y="671492"/>
            <a:ext cx="31496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malloc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()/</a:t>
            </a:r>
            <a:r>
              <a:rPr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mmap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()/</a:t>
            </a:r>
            <a:r>
              <a:rPr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mlock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()/</a:t>
            </a:r>
            <a:r>
              <a:rPr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madvise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()/</a:t>
            </a:r>
            <a:r>
              <a:rPr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mremap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36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默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</Words>
  <Application>Microsoft Office PowerPoint</Application>
  <PresentationFormat>宽屏</PresentationFormat>
  <Paragraphs>26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Liberation Sans</vt:lpstr>
      <vt:lpstr>Liberation Serif</vt:lpstr>
      <vt:lpstr>Noto Sans CJK SC Regular</vt:lpstr>
      <vt:lpstr>黑体</vt:lpstr>
      <vt:lpstr>宋体</vt:lpstr>
      <vt:lpstr>微软雅黑</vt:lpstr>
      <vt:lpstr>Arial</vt:lpstr>
      <vt:lpstr>Calibri</vt:lpstr>
      <vt:lpstr>默认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4</cp:revision>
  <dcterms:created xsi:type="dcterms:W3CDTF">2020-01-06T11:06:28Z</dcterms:created>
  <dcterms:modified xsi:type="dcterms:W3CDTF">2020-01-06T03:29:55Z</dcterms:modified>
</cp:coreProperties>
</file>