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2" r:id="rId6"/>
    <p:sldId id="265" r:id="rId7"/>
    <p:sldId id="264" r:id="rId8"/>
    <p:sldId id="266" r:id="rId9"/>
    <p:sldId id="263" r:id="rId10"/>
    <p:sldId id="261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37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7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7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4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4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3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linux.org/Android_Logging_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Logging</a:t>
            </a:r>
            <a:r>
              <a:rPr lang="zh-CN" altLang="en-US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85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827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6090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835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9267" y="5015230"/>
            <a:ext cx="157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logger_name.c</a:t>
            </a:r>
          </a:p>
        </p:txBody>
      </p:sp>
      <p:sp>
        <p:nvSpPr>
          <p:cNvPr id="8" name="矩形 7"/>
          <p:cNvSpPr/>
          <p:nvPr/>
        </p:nvSpPr>
        <p:spPr>
          <a:xfrm>
            <a:off x="7170244" y="3936484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log_id</a:t>
            </a:r>
          </a:p>
        </p:txBody>
      </p:sp>
      <p:sp>
        <p:nvSpPr>
          <p:cNvPr id="9" name="矩形 8"/>
          <p:cNvSpPr/>
          <p:nvPr/>
        </p:nvSpPr>
        <p:spPr>
          <a:xfrm>
            <a:off x="939881" y="3936484"/>
            <a:ext cx="223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include/android/log.h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0" y="501523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820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crash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108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3460" y="5015230"/>
            <a:ext cx="97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5364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38270" y="2615684"/>
            <a:ext cx="1532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logger_write.c</a:t>
            </a:r>
          </a:p>
        </p:txBody>
      </p:sp>
      <p:sp>
        <p:nvSpPr>
          <p:cNvPr id="16" name="矩形 15"/>
          <p:cNvSpPr/>
          <p:nvPr/>
        </p:nvSpPr>
        <p:spPr>
          <a:xfrm>
            <a:off x="8633460" y="2615684"/>
            <a:ext cx="146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logger_read.c</a:t>
            </a:r>
          </a:p>
        </p:txBody>
      </p:sp>
    </p:spTree>
    <p:extLst>
      <p:ext uri="{BB962C8B-B14F-4D97-AF65-F5344CB8AC3E}">
        <p14:creationId xmlns:p14="http://schemas.microsoft.com/office/powerpoint/2010/main" val="9003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https://elinux.org/Android_Logging_System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03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7446" y="2765293"/>
            <a:ext cx="4696506" cy="13255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 8.0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0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8587249" y="2464649"/>
            <a:ext cx="1821426" cy="248565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96413" y="361335"/>
            <a:ext cx="7610168" cy="6186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4"/>
          <p:cNvCxnSpPr/>
          <p:nvPr/>
        </p:nvCxnSpPr>
        <p:spPr>
          <a:xfrm>
            <a:off x="976057" y="4201036"/>
            <a:ext cx="72830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74457" y="3831704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457" y="4232270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40715" y="4471729"/>
            <a:ext cx="2482850" cy="1746250"/>
            <a:chOff x="3981450" y="3409950"/>
            <a:chExt cx="2482850" cy="1746250"/>
          </a:xfrm>
        </p:grpSpPr>
        <p:sp>
          <p:nvSpPr>
            <p:cNvPr id="18" name="圆角矩形 17"/>
            <p:cNvSpPr/>
            <p:nvPr/>
          </p:nvSpPr>
          <p:spPr>
            <a:xfrm>
              <a:off x="3981450" y="3409950"/>
              <a:ext cx="2482850" cy="17462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database_51319"/>
            <p:cNvSpPr>
              <a:spLocks noChangeAspect="1"/>
            </p:cNvSpPr>
            <p:nvPr/>
          </p:nvSpPr>
          <p:spPr bwMode="auto">
            <a:xfrm>
              <a:off x="4364906" y="3651209"/>
              <a:ext cx="567452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main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database_51319"/>
            <p:cNvSpPr>
              <a:spLocks noChangeAspect="1"/>
            </p:cNvSpPr>
            <p:nvPr/>
          </p:nvSpPr>
          <p:spPr bwMode="auto">
            <a:xfrm>
              <a:off x="5507906" y="3651209"/>
              <a:ext cx="567452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radio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database_51319"/>
            <p:cNvSpPr>
              <a:spLocks noChangeAspect="1"/>
            </p:cNvSpPr>
            <p:nvPr/>
          </p:nvSpPr>
          <p:spPr bwMode="auto">
            <a:xfrm>
              <a:off x="5437260" y="4416322"/>
              <a:ext cx="708744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system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database_51319"/>
            <p:cNvSpPr>
              <a:spLocks noChangeAspect="1"/>
            </p:cNvSpPr>
            <p:nvPr/>
          </p:nvSpPr>
          <p:spPr bwMode="auto">
            <a:xfrm>
              <a:off x="4294260" y="4416322"/>
              <a:ext cx="708744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event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89698" y="4141602"/>
              <a:ext cx="720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Ubuntu Mono" panose="020B0509030602030204" pitchFamily="49" charset="0"/>
                </a:rPr>
                <a:t>logger</a:t>
              </a:r>
              <a:endParaRPr lang="zh-CN" altLang="en-US" sz="1400" b="1" dirty="0">
                <a:latin typeface="Ubuntu Mono" panose="020B05090306020302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29557" y="3982715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67857" y="3982714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1" name="文本框 18"/>
            <p:cNvSpPr txBox="1"/>
            <p:nvPr/>
          </p:nvSpPr>
          <p:spPr>
            <a:xfrm>
              <a:off x="5567857" y="4726399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2" name="文本框 18"/>
            <p:cNvSpPr txBox="1"/>
            <p:nvPr/>
          </p:nvSpPr>
          <p:spPr>
            <a:xfrm>
              <a:off x="4396181" y="4726400"/>
              <a:ext cx="504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/>
                <a:t>256kb</a:t>
              </a:r>
              <a:endParaRPr lang="zh-CN" altLang="en-US" sz="10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67016" y="5415151"/>
            <a:ext cx="1104900" cy="802828"/>
            <a:chOff x="1497051" y="4508501"/>
            <a:chExt cx="1104900" cy="802828"/>
          </a:xfrm>
        </p:grpSpPr>
        <p:sp>
          <p:nvSpPr>
            <p:cNvPr id="26" name="文本框 25"/>
            <p:cNvSpPr txBox="1"/>
            <p:nvPr/>
          </p:nvSpPr>
          <p:spPr>
            <a:xfrm>
              <a:off x="1497051" y="4508501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/dev/log/main</a:t>
              </a:r>
              <a:endParaRPr lang="zh-CN" altLang="en-US" sz="1000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97051" y="4694037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/dev/log/radio</a:t>
              </a:r>
              <a:endParaRPr lang="zh-CN" altLang="en-US" sz="1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7051" y="4879573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/dev/log/event</a:t>
              </a:r>
              <a:endParaRPr lang="zh-CN" altLang="en-US" sz="1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7051" y="5065108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/dev/log/system</a:t>
              </a:r>
              <a:endParaRPr lang="zh-CN" altLang="en-US" sz="10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92364" y="5415151"/>
            <a:ext cx="1104900" cy="802828"/>
            <a:chOff x="1497051" y="4508501"/>
            <a:chExt cx="1104900" cy="802828"/>
          </a:xfrm>
        </p:grpSpPr>
        <p:sp>
          <p:nvSpPr>
            <p:cNvPr id="32" name="文本框 31"/>
            <p:cNvSpPr txBox="1"/>
            <p:nvPr/>
          </p:nvSpPr>
          <p:spPr>
            <a:xfrm>
              <a:off x="1497051" y="4508501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/dev/log/main</a:t>
              </a:r>
              <a:endParaRPr lang="zh-CN" altLang="en-US" sz="1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97051" y="4694037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/dev/log/radio</a:t>
              </a:r>
              <a:endParaRPr lang="zh-CN" altLang="en-US" sz="1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97051" y="4879573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/dev/log/event</a:t>
              </a:r>
              <a:endParaRPr lang="zh-CN" altLang="en-US" sz="1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97051" y="5065108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/dev/log/system</a:t>
              </a:r>
              <a:endParaRPr lang="zh-CN" altLang="en-US" sz="1000" b="1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2160639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liblog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712542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logcat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15317" y="3412509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adbd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52968" y="3038170"/>
            <a:ext cx="131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803923" y="3176670"/>
            <a:ext cx="415412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8" idx="3"/>
            <a:endCxn id="38" idx="2"/>
          </p:cNvCxnSpPr>
          <p:nvPr/>
        </p:nvCxnSpPr>
        <p:spPr>
          <a:xfrm flipV="1">
            <a:off x="5823565" y="4002445"/>
            <a:ext cx="1737443" cy="1342409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3"/>
            <a:endCxn id="37" idx="2"/>
          </p:cNvCxnSpPr>
          <p:nvPr/>
        </p:nvCxnSpPr>
        <p:spPr>
          <a:xfrm flipV="1">
            <a:off x="5823565" y="3598608"/>
            <a:ext cx="434668" cy="1746246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32237" y="3412509"/>
            <a:ext cx="1200354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adbserver</a:t>
            </a:r>
            <a:endParaRPr lang="zh-CN" altLang="en-US" sz="1400" dirty="0"/>
          </a:p>
        </p:txBody>
      </p:sp>
      <p:cxnSp>
        <p:nvCxnSpPr>
          <p:cNvPr id="51" name="直接箭头连接符 50"/>
          <p:cNvCxnSpPr>
            <a:stCxn id="38" idx="3"/>
            <a:endCxn id="49" idx="1"/>
          </p:cNvCxnSpPr>
          <p:nvPr/>
        </p:nvCxnSpPr>
        <p:spPr>
          <a:xfrm>
            <a:off x="8106698" y="3707477"/>
            <a:ext cx="725539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27281" y="4278436"/>
            <a:ext cx="101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adb logcat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9" idx="2"/>
            <a:endCxn id="52" idx="0"/>
          </p:cNvCxnSpPr>
          <p:nvPr/>
        </p:nvCxnSpPr>
        <p:spPr>
          <a:xfrm>
            <a:off x="9432414" y="4002445"/>
            <a:ext cx="4175" cy="275991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6" idx="2"/>
            <a:endCxn id="18" idx="1"/>
          </p:cNvCxnSpPr>
          <p:nvPr/>
        </p:nvCxnSpPr>
        <p:spPr>
          <a:xfrm rot="16200000" flipH="1">
            <a:off x="2150399" y="4154538"/>
            <a:ext cx="1746246" cy="634385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225795" y="1521710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Native Program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830216" y="1519069"/>
            <a:ext cx="135664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android.util.Log</a:t>
            </a:r>
            <a:endParaRPr lang="zh-CN" altLang="en-US" sz="1400" dirty="0"/>
          </a:p>
        </p:txBody>
      </p:sp>
      <p:cxnSp>
        <p:nvCxnSpPr>
          <p:cNvPr id="62" name="直接箭头连接符 61"/>
          <p:cNvCxnSpPr>
            <a:stCxn id="58" idx="2"/>
            <a:endCxn id="36" idx="0"/>
          </p:cNvCxnSpPr>
          <p:nvPr/>
        </p:nvCxnSpPr>
        <p:spPr>
          <a:xfrm>
            <a:off x="1771486" y="2111646"/>
            <a:ext cx="934844" cy="89702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2"/>
            <a:endCxn id="36" idx="0"/>
          </p:cNvCxnSpPr>
          <p:nvPr/>
        </p:nvCxnSpPr>
        <p:spPr>
          <a:xfrm flipH="1">
            <a:off x="2706330" y="2109005"/>
            <a:ext cx="802210" cy="899667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0775" y="2639774"/>
            <a:ext cx="131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</a:p>
          <a:p>
            <a:r>
              <a:rPr lang="zh-CN" altLang="en-US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标准错误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>
            <a:stCxn id="58" idx="2"/>
            <a:endCxn id="66" idx="0"/>
          </p:cNvCxnSpPr>
          <p:nvPr/>
        </p:nvCxnSpPr>
        <p:spPr>
          <a:xfrm flipH="1">
            <a:off x="1420766" y="2111646"/>
            <a:ext cx="350720" cy="528128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391707" y="449499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 Program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72" idx="2"/>
            <a:endCxn id="59" idx="0"/>
          </p:cNvCxnSpPr>
          <p:nvPr/>
        </p:nvCxnSpPr>
        <p:spPr>
          <a:xfrm flipH="1">
            <a:off x="3508540" y="1039435"/>
            <a:ext cx="428858" cy="479634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79237" y="1522085"/>
            <a:ext cx="201802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com.android.internal.os.AndroidPrintStream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72" idx="3"/>
            <a:endCxn id="75" idx="0"/>
          </p:cNvCxnSpPr>
          <p:nvPr/>
        </p:nvCxnSpPr>
        <p:spPr>
          <a:xfrm>
            <a:off x="4483088" y="744467"/>
            <a:ext cx="1805163" cy="777618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5" idx="1"/>
            <a:endCxn id="59" idx="3"/>
          </p:cNvCxnSpPr>
          <p:nvPr/>
        </p:nvCxnSpPr>
        <p:spPr>
          <a:xfrm flipH="1" flipV="1">
            <a:off x="4186863" y="1814037"/>
            <a:ext cx="1092374" cy="301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950037" y="743003"/>
            <a:ext cx="96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System.out</a:t>
            </a:r>
            <a:endParaRPr lang="en-US" altLang="zh-CN" sz="1200" dirty="0" smtClean="0">
              <a:latin typeface="Ubuntu Mono" panose="020B0509030602030204" pitchFamily="49" charset="0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System.err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17542" y="-493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Target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584379" y="2095317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Host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7446" y="2544364"/>
            <a:ext cx="4800833" cy="13255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 9.0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74295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android_log_transport_write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2192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struct listnode node;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5500" y="16510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char* name;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5500" y="25146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union </a:t>
            </a:r>
            <a:r>
              <a:rPr lang="en-US" altLang="zh-CN" dirty="0" err="1"/>
              <a:t>android_log_context</a:t>
            </a:r>
            <a:r>
              <a:rPr lang="en-US" altLang="zh-CN" dirty="0"/>
              <a:t> context;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500" y="20828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unsigned </a:t>
            </a:r>
            <a:r>
              <a:rPr lang="en-US" altLang="zh-CN" dirty="0" err="1"/>
              <a:t>logMask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5500" y="29464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(*available)(</a:t>
            </a:r>
            <a:r>
              <a:rPr lang="en-US" altLang="zh-CN" dirty="0" err="1"/>
              <a:t>log_id_t</a:t>
            </a:r>
            <a:r>
              <a:rPr lang="en-US" altLang="zh-CN" dirty="0"/>
              <a:t> </a:t>
            </a:r>
            <a:r>
              <a:rPr lang="en-US" altLang="zh-CN" dirty="0" err="1"/>
              <a:t>logId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5500" y="38100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void (*close)();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5500" y="33782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(*open)();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5500" y="4241800"/>
            <a:ext cx="400050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(*write)(</a:t>
            </a:r>
            <a:r>
              <a:rPr lang="en-US" altLang="zh-CN" dirty="0" err="1"/>
              <a:t>log_id_t</a:t>
            </a:r>
            <a:r>
              <a:rPr lang="en-US" altLang="zh-CN" dirty="0"/>
              <a:t> </a:t>
            </a:r>
            <a:r>
              <a:rPr lang="en-US" altLang="zh-CN" dirty="0" err="1"/>
              <a:t>logId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timespec</a:t>
            </a:r>
            <a:r>
              <a:rPr lang="en-US" altLang="zh-CN" dirty="0"/>
              <a:t>* </a:t>
            </a:r>
            <a:r>
              <a:rPr lang="en-US" altLang="zh-CN" dirty="0" err="1"/>
              <a:t>ts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iovec</a:t>
            </a:r>
            <a:r>
              <a:rPr lang="en-US" altLang="zh-CN" dirty="0"/>
              <a:t>* </a:t>
            </a:r>
            <a:r>
              <a:rPr lang="en-US" altLang="zh-CN" dirty="0" err="1"/>
              <a:t>vec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1600" y="1651000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.logd log write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451600" y="2761218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.pmsg log write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451600" y="3871436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4.fake log write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51600" y="4981654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.stderr log write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51600" y="742950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.local log write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582150" y="165100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/dev/socket/logdw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3"/>
            <a:endCxn id="19" idx="1"/>
          </p:cNvCxnSpPr>
          <p:nvPr/>
        </p:nvCxnSpPr>
        <p:spPr>
          <a:xfrm>
            <a:off x="8210550" y="1835666"/>
            <a:ext cx="1371600" cy="0"/>
          </a:xfrm>
          <a:prstGeom prst="straightConnector1">
            <a:avLst/>
          </a:prstGeom>
          <a:ln w="57150">
            <a:solidFill>
              <a:srgbClr val="41719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995248" y="2761218"/>
            <a:ext cx="1326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/dev/pmsg0</a:t>
            </a:r>
          </a:p>
        </p:txBody>
      </p:sp>
      <p:cxnSp>
        <p:nvCxnSpPr>
          <p:cNvPr id="24" name="直接箭头连接符 23"/>
          <p:cNvCxnSpPr>
            <a:stCxn id="14" idx="3"/>
            <a:endCxn id="23" idx="1"/>
          </p:cNvCxnSpPr>
          <p:nvPr/>
        </p:nvCxnSpPr>
        <p:spPr>
          <a:xfrm>
            <a:off x="8210550" y="2945884"/>
            <a:ext cx="1784698" cy="0"/>
          </a:xfrm>
          <a:prstGeom prst="straightConnector1">
            <a:avLst/>
          </a:prstGeom>
          <a:ln w="57150">
            <a:solidFill>
              <a:srgbClr val="41719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2570" y="3333234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LogBuffer</a:t>
            </a:r>
          </a:p>
        </p:txBody>
      </p:sp>
      <p:sp>
        <p:nvSpPr>
          <p:cNvPr id="6" name="矩形 5"/>
          <p:cNvSpPr/>
          <p:nvPr/>
        </p:nvSpPr>
        <p:spPr>
          <a:xfrm>
            <a:off x="4189186" y="3333234"/>
            <a:ext cx="117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LogReader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42680" y="4057134"/>
            <a:ext cx="187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/dev/socket/logdr</a:t>
            </a:r>
          </a:p>
        </p:txBody>
      </p:sp>
      <p:sp>
        <p:nvSpPr>
          <p:cNvPr id="8" name="矩形 7"/>
          <p:cNvSpPr/>
          <p:nvPr/>
        </p:nvSpPr>
        <p:spPr>
          <a:xfrm>
            <a:off x="6660589" y="3333234"/>
            <a:ext cx="125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LogListener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5850" y="1422400"/>
            <a:ext cx="343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通道用于通信：</a:t>
            </a:r>
            <a:endParaRPr lang="en-US" altLang="zh-CN" dirty="0" smtClean="0"/>
          </a:p>
          <a:p>
            <a:r>
              <a:rPr lang="zh-CN" altLang="en-US" dirty="0"/>
              <a:t>/dev/socket/</a:t>
            </a:r>
            <a:r>
              <a:rPr lang="zh-CN" altLang="en-US" dirty="0" smtClean="0"/>
              <a:t>logd</a:t>
            </a:r>
            <a:endParaRPr lang="en-US" altLang="zh-CN" dirty="0" smtClean="0"/>
          </a:p>
          <a:p>
            <a:r>
              <a:rPr lang="zh-CN" altLang="en-US" dirty="0"/>
              <a:t>/dev/socket/logdr</a:t>
            </a:r>
          </a:p>
          <a:p>
            <a:r>
              <a:rPr lang="zh-CN" altLang="en-US" dirty="0"/>
              <a:t>/dev/socket/</a:t>
            </a:r>
            <a:r>
              <a:rPr lang="zh-CN" altLang="en-US" dirty="0" smtClean="0"/>
              <a:t>logd</a:t>
            </a:r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8587249" y="2464649"/>
            <a:ext cx="1821426" cy="248565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96413" y="361335"/>
            <a:ext cx="7610168" cy="6186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4"/>
          <p:cNvCxnSpPr/>
          <p:nvPr/>
        </p:nvCxnSpPr>
        <p:spPr>
          <a:xfrm>
            <a:off x="976057" y="5070986"/>
            <a:ext cx="72830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74457" y="4701654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457" y="5102220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0639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liblog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712542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logcat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15317" y="3412509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adbd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52968" y="3038170"/>
            <a:ext cx="131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803923" y="3176670"/>
            <a:ext cx="415412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32237" y="3412509"/>
            <a:ext cx="1200354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adbserver</a:t>
            </a:r>
            <a:endParaRPr lang="zh-CN" altLang="en-US" sz="1400" dirty="0"/>
          </a:p>
        </p:txBody>
      </p:sp>
      <p:cxnSp>
        <p:nvCxnSpPr>
          <p:cNvPr id="51" name="直接箭头连接符 50"/>
          <p:cNvCxnSpPr>
            <a:stCxn id="38" idx="3"/>
            <a:endCxn id="49" idx="1"/>
          </p:cNvCxnSpPr>
          <p:nvPr/>
        </p:nvCxnSpPr>
        <p:spPr>
          <a:xfrm>
            <a:off x="8106698" y="3707477"/>
            <a:ext cx="725539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27281" y="4278436"/>
            <a:ext cx="101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adb logcat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9" idx="2"/>
            <a:endCxn id="52" idx="0"/>
          </p:cNvCxnSpPr>
          <p:nvPr/>
        </p:nvCxnSpPr>
        <p:spPr>
          <a:xfrm>
            <a:off x="9432414" y="4002445"/>
            <a:ext cx="4175" cy="275991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225795" y="1521710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Native Program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830216" y="1519069"/>
            <a:ext cx="135664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android.util.Log</a:t>
            </a:r>
            <a:endParaRPr lang="zh-CN" altLang="en-US" sz="1400" dirty="0"/>
          </a:p>
        </p:txBody>
      </p:sp>
      <p:cxnSp>
        <p:nvCxnSpPr>
          <p:cNvPr id="62" name="直接箭头连接符 61"/>
          <p:cNvCxnSpPr>
            <a:stCxn id="58" idx="2"/>
            <a:endCxn id="36" idx="0"/>
          </p:cNvCxnSpPr>
          <p:nvPr/>
        </p:nvCxnSpPr>
        <p:spPr>
          <a:xfrm>
            <a:off x="1771486" y="2111646"/>
            <a:ext cx="934844" cy="89702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2"/>
            <a:endCxn id="36" idx="0"/>
          </p:cNvCxnSpPr>
          <p:nvPr/>
        </p:nvCxnSpPr>
        <p:spPr>
          <a:xfrm flipH="1">
            <a:off x="2706330" y="2109005"/>
            <a:ext cx="802210" cy="899667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0775" y="2639774"/>
            <a:ext cx="131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</a:p>
          <a:p>
            <a:r>
              <a:rPr lang="zh-CN" altLang="en-US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标准错误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>
            <a:stCxn id="58" idx="2"/>
            <a:endCxn id="66" idx="0"/>
          </p:cNvCxnSpPr>
          <p:nvPr/>
        </p:nvCxnSpPr>
        <p:spPr>
          <a:xfrm flipH="1">
            <a:off x="1420766" y="2111646"/>
            <a:ext cx="350720" cy="528128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391707" y="449499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 Program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72" idx="2"/>
            <a:endCxn id="59" idx="0"/>
          </p:cNvCxnSpPr>
          <p:nvPr/>
        </p:nvCxnSpPr>
        <p:spPr>
          <a:xfrm flipH="1">
            <a:off x="3508540" y="1039435"/>
            <a:ext cx="428858" cy="479634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79237" y="1522085"/>
            <a:ext cx="201802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com.android.internal.os.AndroidPrintStream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72" idx="3"/>
            <a:endCxn id="75" idx="0"/>
          </p:cNvCxnSpPr>
          <p:nvPr/>
        </p:nvCxnSpPr>
        <p:spPr>
          <a:xfrm>
            <a:off x="4483088" y="744467"/>
            <a:ext cx="1805163" cy="777618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5" idx="1"/>
            <a:endCxn id="59" idx="3"/>
          </p:cNvCxnSpPr>
          <p:nvPr/>
        </p:nvCxnSpPr>
        <p:spPr>
          <a:xfrm flipH="1" flipV="1">
            <a:off x="4186863" y="1814037"/>
            <a:ext cx="1092374" cy="301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950037" y="743003"/>
            <a:ext cx="96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System.out</a:t>
            </a:r>
            <a:endParaRPr lang="en-US" altLang="zh-CN" sz="1200" dirty="0" smtClean="0">
              <a:latin typeface="Ubuntu Mono" panose="020B0509030602030204" pitchFamily="49" charset="0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System.err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17542" y="-493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Target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584379" y="2095317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Host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7397" y="4165326"/>
            <a:ext cx="1714500" cy="541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logd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17176" y="5440319"/>
            <a:ext cx="47884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UNIX Domain Socket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0216" y="5167953"/>
            <a:ext cx="138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/dev/socket/logdw</a:t>
            </a:r>
            <a:endParaRPr lang="zh-CN" altLang="en-US" sz="1200" dirty="0"/>
          </a:p>
        </p:txBody>
      </p:sp>
      <p:sp>
        <p:nvSpPr>
          <p:cNvPr id="5" name="任意多边形 4"/>
          <p:cNvSpPr/>
          <p:nvPr/>
        </p:nvSpPr>
        <p:spPr>
          <a:xfrm>
            <a:off x="2647941" y="3600450"/>
            <a:ext cx="1524009" cy="1641582"/>
          </a:xfrm>
          <a:custGeom>
            <a:avLst/>
            <a:gdLst>
              <a:gd name="connsiteX0" fmla="*/ 19059 w 1524009"/>
              <a:gd name="connsiteY0" fmla="*/ 0 h 1641582"/>
              <a:gd name="connsiteX1" fmla="*/ 9 w 1524009"/>
              <a:gd name="connsiteY1" fmla="*/ 120650 h 1641582"/>
              <a:gd name="connsiteX2" fmla="*/ 19059 w 1524009"/>
              <a:gd name="connsiteY2" fmla="*/ 704850 h 1641582"/>
              <a:gd name="connsiteX3" fmla="*/ 120659 w 1524009"/>
              <a:gd name="connsiteY3" fmla="*/ 1441450 h 1641582"/>
              <a:gd name="connsiteX4" fmla="*/ 355609 w 1524009"/>
              <a:gd name="connsiteY4" fmla="*/ 1631950 h 1641582"/>
              <a:gd name="connsiteX5" fmla="*/ 736609 w 1524009"/>
              <a:gd name="connsiteY5" fmla="*/ 1587500 h 1641582"/>
              <a:gd name="connsiteX6" fmla="*/ 1358909 w 1524009"/>
              <a:gd name="connsiteY6" fmla="*/ 1365250 h 1641582"/>
              <a:gd name="connsiteX7" fmla="*/ 1524009 w 1524009"/>
              <a:gd name="connsiteY7" fmla="*/ 1085850 h 164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9" h="1641582">
                <a:moveTo>
                  <a:pt x="19059" y="0"/>
                </a:moveTo>
                <a:cubicBezTo>
                  <a:pt x="9534" y="1587"/>
                  <a:pt x="9" y="3175"/>
                  <a:pt x="9" y="120650"/>
                </a:cubicBezTo>
                <a:cubicBezTo>
                  <a:pt x="9" y="238125"/>
                  <a:pt x="-1049" y="484717"/>
                  <a:pt x="19059" y="704850"/>
                </a:cubicBezTo>
                <a:cubicBezTo>
                  <a:pt x="39167" y="924983"/>
                  <a:pt x="64567" y="1286933"/>
                  <a:pt x="120659" y="1441450"/>
                </a:cubicBezTo>
                <a:cubicBezTo>
                  <a:pt x="176751" y="1595967"/>
                  <a:pt x="252951" y="1607608"/>
                  <a:pt x="355609" y="1631950"/>
                </a:cubicBezTo>
                <a:cubicBezTo>
                  <a:pt x="458267" y="1656292"/>
                  <a:pt x="569392" y="1631950"/>
                  <a:pt x="736609" y="1587500"/>
                </a:cubicBezTo>
                <a:cubicBezTo>
                  <a:pt x="903826" y="1543050"/>
                  <a:pt x="1227676" y="1448858"/>
                  <a:pt x="1358909" y="1365250"/>
                </a:cubicBezTo>
                <a:cubicBezTo>
                  <a:pt x="1490142" y="1281642"/>
                  <a:pt x="1507075" y="1183746"/>
                  <a:pt x="1524009" y="108585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227058" y="5169839"/>
            <a:ext cx="138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/dev/socket/logdr</a:t>
            </a:r>
            <a:endParaRPr lang="zh-CN" altLang="en-US" sz="1200" dirty="0"/>
          </a:p>
        </p:txBody>
      </p:sp>
      <p:sp>
        <p:nvSpPr>
          <p:cNvPr id="7" name="任意多边形 6"/>
          <p:cNvSpPr/>
          <p:nvPr/>
        </p:nvSpPr>
        <p:spPr>
          <a:xfrm>
            <a:off x="5219700" y="3594100"/>
            <a:ext cx="1268450" cy="1661415"/>
          </a:xfrm>
          <a:custGeom>
            <a:avLst/>
            <a:gdLst>
              <a:gd name="connsiteX0" fmla="*/ 0 w 1268450"/>
              <a:gd name="connsiteY0" fmla="*/ 1104900 h 1661415"/>
              <a:gd name="connsiteX1" fmla="*/ 76200 w 1268450"/>
              <a:gd name="connsiteY1" fmla="*/ 1409700 h 1661415"/>
              <a:gd name="connsiteX2" fmla="*/ 393700 w 1268450"/>
              <a:gd name="connsiteY2" fmla="*/ 1581150 h 1661415"/>
              <a:gd name="connsiteX3" fmla="*/ 800100 w 1268450"/>
              <a:gd name="connsiteY3" fmla="*/ 1651000 h 1661415"/>
              <a:gd name="connsiteX4" fmla="*/ 1035050 w 1268450"/>
              <a:gd name="connsiteY4" fmla="*/ 1365250 h 1661415"/>
              <a:gd name="connsiteX5" fmla="*/ 1238250 w 1268450"/>
              <a:gd name="connsiteY5" fmla="*/ 381000 h 1661415"/>
              <a:gd name="connsiteX6" fmla="*/ 1263650 w 1268450"/>
              <a:gd name="connsiteY6" fmla="*/ 0 h 166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50" h="1661415">
                <a:moveTo>
                  <a:pt x="0" y="1104900"/>
                </a:moveTo>
                <a:cubicBezTo>
                  <a:pt x="5291" y="1217612"/>
                  <a:pt x="10583" y="1330325"/>
                  <a:pt x="76200" y="1409700"/>
                </a:cubicBezTo>
                <a:cubicBezTo>
                  <a:pt x="141817" y="1489075"/>
                  <a:pt x="273050" y="1540933"/>
                  <a:pt x="393700" y="1581150"/>
                </a:cubicBezTo>
                <a:cubicBezTo>
                  <a:pt x="514350" y="1621367"/>
                  <a:pt x="693208" y="1686983"/>
                  <a:pt x="800100" y="1651000"/>
                </a:cubicBezTo>
                <a:cubicBezTo>
                  <a:pt x="906992" y="1615017"/>
                  <a:pt x="962025" y="1576917"/>
                  <a:pt x="1035050" y="1365250"/>
                </a:cubicBezTo>
                <a:cubicBezTo>
                  <a:pt x="1108075" y="1153583"/>
                  <a:pt x="1200150" y="608542"/>
                  <a:pt x="1238250" y="381000"/>
                </a:cubicBezTo>
                <a:cubicBezTo>
                  <a:pt x="1276350" y="153458"/>
                  <a:pt x="1270000" y="76729"/>
                  <a:pt x="126365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79661" y="4589803"/>
            <a:ext cx="8974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LogBuffer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0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7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250</Words>
  <Application>Microsoft Office PowerPoint</Application>
  <PresentationFormat>宽屏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Calibri</vt:lpstr>
      <vt:lpstr>Calibri Light</vt:lpstr>
      <vt:lpstr>Ubuntu Mono</vt:lpstr>
      <vt:lpstr>Wingdings 2</vt:lpstr>
      <vt:lpstr>HDOfficeLightV0</vt:lpstr>
      <vt:lpstr>Android Logging系统</vt:lpstr>
      <vt:lpstr>Android 8.0之前</vt:lpstr>
      <vt:lpstr>PowerPoint 演示文稿</vt:lpstr>
      <vt:lpstr>Android 9.0之后</vt:lpstr>
      <vt:lpstr>PowerPoint 演示文稿</vt:lpstr>
      <vt:lpstr>logd</vt:lpstr>
      <vt:lpstr>PowerPoint 演示文稿</vt:lpstr>
      <vt:lpstr>liblog</vt:lpstr>
      <vt:lpstr>PowerPoint 演示文稿</vt:lpstr>
      <vt:lpstr>PowerPoint 演示文稿</vt:lpstr>
      <vt:lpstr>参考</vt:lpstr>
    </vt:vector>
  </TitlesOfParts>
  <Company>步步高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Logging系统</dc:title>
  <dc:creator>董宇</dc:creator>
  <cp:lastModifiedBy>董宇</cp:lastModifiedBy>
  <cp:revision>23</cp:revision>
  <dcterms:created xsi:type="dcterms:W3CDTF">2019-09-11T02:55:42Z</dcterms:created>
  <dcterms:modified xsi:type="dcterms:W3CDTF">2019-09-12T09:27:10Z</dcterms:modified>
</cp:coreProperties>
</file>