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755A0-CF6C-4583-B5D6-F15FC7448EC6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D170-838C-44D6-A07D-0B8B453AE5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293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755A0-CF6C-4583-B5D6-F15FC7448EC6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D170-838C-44D6-A07D-0B8B453AE5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3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755A0-CF6C-4583-B5D6-F15FC7448EC6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D170-838C-44D6-A07D-0B8B453AE5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247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755A0-CF6C-4583-B5D6-F15FC7448EC6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D170-838C-44D6-A07D-0B8B453AE5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621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755A0-CF6C-4583-B5D6-F15FC7448EC6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D170-838C-44D6-A07D-0B8B453AE5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84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755A0-CF6C-4583-B5D6-F15FC7448EC6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D170-838C-44D6-A07D-0B8B453AE5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920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755A0-CF6C-4583-B5D6-F15FC7448EC6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D170-838C-44D6-A07D-0B8B453AE5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025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755A0-CF6C-4583-B5D6-F15FC7448EC6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D170-838C-44D6-A07D-0B8B453AE5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900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755A0-CF6C-4583-B5D6-F15FC7448EC6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D170-838C-44D6-A07D-0B8B453AE5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191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755A0-CF6C-4583-B5D6-F15FC7448EC6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D170-838C-44D6-A07D-0B8B453AE5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30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755A0-CF6C-4583-B5D6-F15FC7448EC6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D170-838C-44D6-A07D-0B8B453AE5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3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755A0-CF6C-4583-B5D6-F15FC7448EC6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7D170-838C-44D6-A07D-0B8B453AE5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735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670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98500" y="533400"/>
            <a:ext cx="107315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root@NJVV-11048100:~/work/</a:t>
            </a:r>
            <a:r>
              <a:rPr lang="en-US" altLang="zh-CN" dirty="0" err="1" smtClean="0"/>
              <a:t>mycode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TestPrintf</a:t>
            </a:r>
            <a:r>
              <a:rPr lang="en-US" altLang="zh-CN" dirty="0" smtClean="0"/>
              <a:t># </a:t>
            </a:r>
            <a:r>
              <a:rPr lang="en-US" altLang="zh-CN" dirty="0" err="1" smtClean="0"/>
              <a:t>adb</a:t>
            </a:r>
            <a:r>
              <a:rPr lang="en-US" altLang="zh-CN" dirty="0" smtClean="0"/>
              <a:t> shell </a:t>
            </a:r>
            <a:r>
              <a:rPr lang="en-US" altLang="zh-CN" dirty="0" err="1" smtClean="0"/>
              <a:t>setprop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wrap.vivo.blacktech.testprintf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logwrapper</a:t>
            </a:r>
            <a:endParaRPr lang="en-US" altLang="zh-CN" dirty="0" smtClean="0"/>
          </a:p>
          <a:p>
            <a:r>
              <a:rPr lang="en-US" altLang="zh-CN" dirty="0" smtClean="0"/>
              <a:t>root@NJVV-11048100:~/work/</a:t>
            </a:r>
            <a:r>
              <a:rPr lang="en-US" altLang="zh-CN" dirty="0" err="1" smtClean="0"/>
              <a:t>mycode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TestPrintf</a:t>
            </a:r>
            <a:r>
              <a:rPr lang="en-US" altLang="zh-CN" dirty="0" smtClean="0"/>
              <a:t># </a:t>
            </a:r>
            <a:r>
              <a:rPr lang="en-US" altLang="zh-CN" dirty="0" err="1" smtClean="0"/>
              <a:t>adb</a:t>
            </a:r>
            <a:r>
              <a:rPr lang="en-US" altLang="zh-CN" dirty="0" smtClean="0"/>
              <a:t> shell </a:t>
            </a:r>
            <a:r>
              <a:rPr lang="en-US" altLang="zh-CN" dirty="0" err="1" smtClean="0"/>
              <a:t>getprop|grep</a:t>
            </a:r>
            <a:r>
              <a:rPr lang="en-US" altLang="zh-CN" dirty="0" smtClean="0"/>
              <a:t> wrap</a:t>
            </a:r>
          </a:p>
          <a:p>
            <a:r>
              <a:rPr lang="en-US" altLang="zh-CN" dirty="0" smtClean="0"/>
              <a:t>[</a:t>
            </a:r>
            <a:r>
              <a:rPr lang="en-US" altLang="zh-CN" dirty="0" err="1" smtClean="0"/>
              <a:t>wrap.vivo.blacktech.testprintf</a:t>
            </a:r>
            <a:r>
              <a:rPr lang="en-US" altLang="zh-CN" dirty="0" smtClean="0"/>
              <a:t>]: [</a:t>
            </a:r>
            <a:r>
              <a:rPr lang="en-US" altLang="zh-CN" dirty="0" err="1" smtClean="0"/>
              <a:t>logwrapper</a:t>
            </a:r>
            <a:r>
              <a:rPr lang="en-US" altLang="zh-CN" dirty="0" smtClean="0"/>
              <a:t>]</a:t>
            </a:r>
          </a:p>
          <a:p>
            <a:endParaRPr lang="en-US" altLang="zh-CN" dirty="0"/>
          </a:p>
          <a:p>
            <a:r>
              <a:rPr lang="zh-CN" altLang="en-US" dirty="0" smtClean="0"/>
              <a:t>启动程序：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98500" y="2564725"/>
            <a:ext cx="11036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root@NJVV-11048100:~/work/</a:t>
            </a:r>
            <a:r>
              <a:rPr lang="en-US" altLang="zh-CN" dirty="0" err="1" smtClean="0"/>
              <a:t>mycode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TestPrintf</a:t>
            </a:r>
            <a:r>
              <a:rPr lang="en-US" altLang="zh-CN" dirty="0" smtClean="0"/>
              <a:t># </a:t>
            </a:r>
            <a:r>
              <a:rPr lang="en-US" altLang="zh-CN" dirty="0" err="1" smtClean="0"/>
              <a:t>adb</a:t>
            </a:r>
            <a:r>
              <a:rPr lang="en-US" altLang="zh-CN" dirty="0" smtClean="0"/>
              <a:t> shell </a:t>
            </a:r>
            <a:r>
              <a:rPr lang="en-US" altLang="zh-CN" dirty="0" err="1" smtClean="0"/>
              <a:t>ps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A|grep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blacktech</a:t>
            </a:r>
            <a:endParaRPr lang="en-US" altLang="zh-CN" dirty="0" smtClean="0"/>
          </a:p>
          <a:p>
            <a:r>
              <a:rPr lang="en-US" altLang="zh-CN" dirty="0" smtClean="0"/>
              <a:t>u0_a168     </a:t>
            </a:r>
            <a:r>
              <a:rPr lang="en-US" altLang="zh-CN" b="1" dirty="0" smtClean="0"/>
              <a:t> 15835 15834 </a:t>
            </a:r>
            <a:r>
              <a:rPr lang="en-US" altLang="zh-CN" dirty="0" smtClean="0"/>
              <a:t>4001436 197560 </a:t>
            </a:r>
            <a:r>
              <a:rPr lang="en-US" altLang="zh-CN" dirty="0" err="1" smtClean="0"/>
              <a:t>SyS_epoll_wait</a:t>
            </a:r>
            <a:r>
              <a:rPr lang="en-US" altLang="zh-CN" dirty="0" smtClean="0"/>
              <a:t>      0 S </a:t>
            </a:r>
            <a:r>
              <a:rPr lang="en-US" altLang="zh-CN" dirty="0" err="1" smtClean="0"/>
              <a:t>vivo.blacktech.testprintf</a:t>
            </a:r>
            <a:endParaRPr lang="en-US" altLang="zh-CN" dirty="0" smtClean="0"/>
          </a:p>
          <a:p>
            <a:r>
              <a:rPr lang="en-US" altLang="zh-CN" dirty="0" smtClean="0"/>
              <a:t>root@NJVV-11048100:~/work/</a:t>
            </a:r>
            <a:r>
              <a:rPr lang="en-US" altLang="zh-CN" dirty="0" err="1" smtClean="0"/>
              <a:t>mycode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TestPrintf</a:t>
            </a:r>
            <a:r>
              <a:rPr lang="en-US" altLang="zh-CN" dirty="0" smtClean="0"/>
              <a:t># </a:t>
            </a:r>
            <a:r>
              <a:rPr lang="en-US" altLang="zh-CN" dirty="0" err="1" smtClean="0"/>
              <a:t>adb</a:t>
            </a:r>
            <a:r>
              <a:rPr lang="en-US" altLang="zh-CN" dirty="0" smtClean="0"/>
              <a:t> shell </a:t>
            </a:r>
            <a:r>
              <a:rPr lang="en-US" altLang="zh-CN" dirty="0" err="1" smtClean="0"/>
              <a:t>ps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A|grep</a:t>
            </a:r>
            <a:r>
              <a:rPr lang="en-US" altLang="zh-CN" dirty="0" smtClean="0"/>
              <a:t> 15834</a:t>
            </a:r>
          </a:p>
          <a:p>
            <a:r>
              <a:rPr lang="en-US" altLang="zh-CN" dirty="0" smtClean="0"/>
              <a:t>u0_a168      </a:t>
            </a:r>
            <a:r>
              <a:rPr lang="en-US" altLang="zh-CN" b="1" dirty="0" smtClean="0"/>
              <a:t>15834 15822</a:t>
            </a:r>
            <a:r>
              <a:rPr lang="en-US" altLang="zh-CN" dirty="0" smtClean="0"/>
              <a:t>    9656   2612 </a:t>
            </a:r>
            <a:r>
              <a:rPr lang="en-US" altLang="zh-CN" dirty="0" err="1" smtClean="0"/>
              <a:t>poll_schedule_timeout</a:t>
            </a:r>
            <a:r>
              <a:rPr lang="en-US" altLang="zh-CN" dirty="0" smtClean="0"/>
              <a:t> 0 S </a:t>
            </a:r>
            <a:r>
              <a:rPr lang="en-US" altLang="zh-CN" dirty="0" err="1" smtClean="0"/>
              <a:t>logwrapper</a:t>
            </a:r>
            <a:endParaRPr lang="en-US" altLang="zh-CN" dirty="0" smtClean="0"/>
          </a:p>
          <a:p>
            <a:r>
              <a:rPr lang="en-US" altLang="zh-CN" dirty="0" smtClean="0"/>
              <a:t>u0_a168      </a:t>
            </a:r>
            <a:r>
              <a:rPr lang="en-US" altLang="zh-CN" b="1" dirty="0" smtClean="0"/>
              <a:t>15835 15834 </a:t>
            </a:r>
            <a:r>
              <a:rPr lang="en-US" altLang="zh-CN" dirty="0" smtClean="0"/>
              <a:t>4001436 197560 </a:t>
            </a:r>
            <a:r>
              <a:rPr lang="en-US" altLang="zh-CN" dirty="0" err="1" smtClean="0"/>
              <a:t>SyS_epoll_wait</a:t>
            </a:r>
            <a:r>
              <a:rPr lang="en-US" altLang="zh-CN" dirty="0" smtClean="0"/>
              <a:t>      0 S </a:t>
            </a:r>
            <a:r>
              <a:rPr lang="en-US" altLang="zh-CN" dirty="0" err="1" smtClean="0"/>
              <a:t>vivo.blacktech.testprintf</a:t>
            </a:r>
            <a:endParaRPr lang="en-US" altLang="zh-CN" dirty="0" smtClean="0"/>
          </a:p>
          <a:p>
            <a:r>
              <a:rPr lang="en-US" altLang="zh-CN" dirty="0" smtClean="0"/>
              <a:t>root@NJVV-11048100:~/work/</a:t>
            </a:r>
            <a:r>
              <a:rPr lang="en-US" altLang="zh-CN" dirty="0" err="1" smtClean="0"/>
              <a:t>mycode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TestPrintf</a:t>
            </a:r>
            <a:r>
              <a:rPr lang="en-US" altLang="zh-CN" dirty="0" smtClean="0"/>
              <a:t># </a:t>
            </a:r>
            <a:r>
              <a:rPr lang="en-US" altLang="zh-CN" dirty="0" err="1" smtClean="0"/>
              <a:t>adb</a:t>
            </a:r>
            <a:r>
              <a:rPr lang="en-US" altLang="zh-CN" dirty="0" smtClean="0"/>
              <a:t> shell </a:t>
            </a:r>
            <a:r>
              <a:rPr lang="en-US" altLang="zh-CN" dirty="0" err="1" smtClean="0"/>
              <a:t>ps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A|grep</a:t>
            </a:r>
            <a:r>
              <a:rPr lang="en-US" altLang="zh-CN" dirty="0" smtClean="0"/>
              <a:t> 15822</a:t>
            </a:r>
          </a:p>
          <a:p>
            <a:r>
              <a:rPr lang="en-US" altLang="zh-CN" dirty="0" smtClean="0"/>
              <a:t>u0_a168      </a:t>
            </a:r>
            <a:r>
              <a:rPr lang="en-US" altLang="zh-CN" b="1" dirty="0" smtClean="0"/>
              <a:t>15822  1023    </a:t>
            </a:r>
            <a:r>
              <a:rPr lang="en-US" altLang="zh-CN" dirty="0" smtClean="0"/>
              <a:t>9612   2568 </a:t>
            </a:r>
            <a:r>
              <a:rPr lang="en-US" altLang="zh-CN" dirty="0" err="1" smtClean="0"/>
              <a:t>sigsuspend</a:t>
            </a:r>
            <a:r>
              <a:rPr lang="en-US" altLang="zh-CN" dirty="0" smtClean="0"/>
              <a:t>          0 S </a:t>
            </a:r>
            <a:r>
              <a:rPr lang="en-US" altLang="zh-CN" dirty="0" err="1" smtClean="0"/>
              <a:t>sh</a:t>
            </a:r>
            <a:endParaRPr lang="en-US" altLang="zh-CN" dirty="0" smtClean="0"/>
          </a:p>
          <a:p>
            <a:r>
              <a:rPr lang="en-US" altLang="zh-CN" dirty="0" smtClean="0"/>
              <a:t>u0_a168      </a:t>
            </a:r>
            <a:r>
              <a:rPr lang="en-US" altLang="zh-CN" b="1" dirty="0" smtClean="0"/>
              <a:t>15834 15822    </a:t>
            </a:r>
            <a:r>
              <a:rPr lang="en-US" altLang="zh-CN" dirty="0" smtClean="0"/>
              <a:t>9656   2612 </a:t>
            </a:r>
            <a:r>
              <a:rPr lang="en-US" altLang="zh-CN" dirty="0" err="1" smtClean="0"/>
              <a:t>poll_schedule_timeout</a:t>
            </a:r>
            <a:r>
              <a:rPr lang="en-US" altLang="zh-CN" dirty="0" smtClean="0"/>
              <a:t> 0 S </a:t>
            </a:r>
            <a:r>
              <a:rPr lang="en-US" altLang="zh-CN" dirty="0" err="1" smtClean="0"/>
              <a:t>logwrapper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528560" y="488823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sh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277100" y="5650171"/>
            <a:ext cx="134112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logwrapper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223760" y="6412053"/>
            <a:ext cx="1447800" cy="39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r>
              <a:rPr lang="zh-CN" altLang="en-US" dirty="0" smtClean="0"/>
              <a:t>应用进程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8844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106</Words>
  <Application>Microsoft Office PowerPoint</Application>
  <PresentationFormat>宽屏</PresentationFormat>
  <Paragraphs>16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>步步高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董宇</dc:creator>
  <cp:lastModifiedBy>董宇</cp:lastModifiedBy>
  <cp:revision>1</cp:revision>
  <dcterms:created xsi:type="dcterms:W3CDTF">2019-09-25T06:20:21Z</dcterms:created>
  <dcterms:modified xsi:type="dcterms:W3CDTF">2019-09-25T06:28:58Z</dcterms:modified>
</cp:coreProperties>
</file>