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a</a:t>
            </a:r>
            <a:r>
              <a:rPr dirty="0" sz="2400" lang="en-US"/>
              <a:t>r</a:t>
            </a:r>
            <a:r>
              <a:rPr dirty="0" sz="2400" lang="en-US"/>
              <a:t>k</a:t>
            </a:r>
            <a:r>
              <a:rPr dirty="0" sz="2400" lang="en-US"/>
              <a:t>a</a:t>
            </a:r>
            <a:r>
              <a:rPr dirty="0" sz="2400" lang="en-US"/>
              <a:t>v</a:t>
            </a:r>
            <a:r>
              <a:rPr dirty="0" sz="2400" lang="en-US"/>
              <a:t>i</a:t>
            </a:r>
            <a:r>
              <a:rPr dirty="0" sz="2400" lang="en-US"/>
              <a:t>.</a:t>
            </a:r>
            <a:r>
              <a:rPr dirty="0" sz="2400" lang="en-US"/>
              <a:t>G</a:t>
            </a:r>
            <a:endParaRPr dirty="0" sz="2400" lang="en-US"/>
          </a:p>
          <a:p>
            <a:r>
              <a:rPr dirty="0" sz="2400" lang="en-US"/>
              <a:t>REGISTER NO: 3122</a:t>
            </a:r>
            <a:r>
              <a:rPr dirty="0" sz="2400" lang="en-US"/>
              <a:t>0</a:t>
            </a:r>
            <a:r>
              <a:rPr dirty="0" sz="2400" lang="en-US"/>
              <a:t>5</a:t>
            </a:r>
            <a:r>
              <a:rPr dirty="0" sz="2400" lang="en-US"/>
              <a:t>0</a:t>
            </a:r>
            <a:r>
              <a:rPr dirty="0" sz="2400" lang="en-US"/>
              <a:t>3</a:t>
            </a:r>
            <a:r>
              <a:rPr dirty="0" sz="2400" lang="en-US"/>
              <a:t>7</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3</a:t>
            </a:r>
            <a:r>
              <a:rPr dirty="0" sz="2400" lang="en-US"/>
              <a:t>4</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2024-09-03T14:57:52Z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