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604-6AF1-4DE2-A121-CFB6770B39F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B481-B7B6-4D11-83BF-037F25397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604-6AF1-4DE2-A121-CFB6770B39F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B481-B7B6-4D11-83BF-037F25397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604-6AF1-4DE2-A121-CFB6770B39F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B481-B7B6-4D11-83BF-037F25397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604-6AF1-4DE2-A121-CFB6770B39F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B481-B7B6-4D11-83BF-037F25397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604-6AF1-4DE2-A121-CFB6770B39F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B481-B7B6-4D11-83BF-037F25397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604-6AF1-4DE2-A121-CFB6770B39F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B481-B7B6-4D11-83BF-037F25397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604-6AF1-4DE2-A121-CFB6770B39F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B481-B7B6-4D11-83BF-037F25397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604-6AF1-4DE2-A121-CFB6770B39F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B481-B7B6-4D11-83BF-037F25397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604-6AF1-4DE2-A121-CFB6770B39F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B481-B7B6-4D11-83BF-037F25397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604-6AF1-4DE2-A121-CFB6770B39F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B481-B7B6-4D11-83BF-037F25397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604-6AF1-4DE2-A121-CFB6770B39F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B481-B7B6-4D11-83BF-037F25397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4604-6AF1-4DE2-A121-CFB6770B39F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B481-B7B6-4D11-83BF-037F253974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143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USER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1007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106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5066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2023-03-31T19:23:27Z</dcterms:created>
  <dcterms:modified xsi:type="dcterms:W3CDTF">2023-03-31T19:28:01Z</dcterms:modified>
</cp:coreProperties>
</file>