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8" r:id="rId16"/>
    <p:sldId id="285" r:id="rId17"/>
    <p:sldId id="286" r:id="rId18"/>
    <p:sldId id="284" r:id="rId19"/>
    <p:sldId id="28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80" d="100"/>
          <a:sy n="80" d="100"/>
        </p:scale>
        <p:origin x="52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1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8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2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3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83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5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34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A723-981E-4CDD-8D06-BA601B423B06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BFF7-BD8E-41BA-9DF6-C4D331E4B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6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レクチャー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014" y="1825625"/>
            <a:ext cx="11971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# -*- coding: </a:t>
            </a:r>
            <a:r>
              <a:rPr lang="en-US" altLang="ja-JP" dirty="0" err="1" smtClean="0"/>
              <a:t>shift_jis</a:t>
            </a:r>
            <a:r>
              <a:rPr lang="en-US" altLang="ja-JP" dirty="0" smtClean="0"/>
              <a:t> -*-</a:t>
            </a:r>
          </a:p>
          <a:p>
            <a:pPr marL="0" indent="0">
              <a:buNone/>
            </a:pPr>
            <a:r>
              <a:rPr lang="en-US" altLang="ja-JP" dirty="0" smtClean="0"/>
              <a:t>print '</a:t>
            </a:r>
            <a:r>
              <a:rPr lang="ja-JP" altLang="en-US" dirty="0" smtClean="0"/>
              <a:t>整数入力</a:t>
            </a:r>
            <a:r>
              <a:rPr lang="en-US" altLang="ja-JP" dirty="0" smtClean="0"/>
              <a:t>'</a:t>
            </a:r>
          </a:p>
          <a:p>
            <a:pPr marL="0" indent="0">
              <a:buNone/>
            </a:pPr>
            <a:r>
              <a:rPr lang="en-US" altLang="ja-JP" dirty="0" smtClean="0"/>
              <a:t>x=</a:t>
            </a:r>
            <a:r>
              <a:rPr lang="en-US" altLang="ja-JP" dirty="0" err="1" smtClean="0"/>
              <a:t>gets.chomp.to_f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#get:</a:t>
            </a:r>
            <a:r>
              <a:rPr lang="ja-JP" altLang="en-US" dirty="0" smtClean="0"/>
              <a:t>キー入力 </a:t>
            </a:r>
            <a:r>
              <a:rPr lang="en-US" altLang="ja-JP" dirty="0" smtClean="0"/>
              <a:t>chomp:</a:t>
            </a:r>
            <a:r>
              <a:rPr lang="ja-JP" altLang="en-US" dirty="0" smtClean="0"/>
              <a:t>改行コード取り除く </a:t>
            </a:r>
            <a:r>
              <a:rPr lang="en-US" altLang="ja-JP" dirty="0" err="1" smtClean="0"/>
              <a:t>to_f:float</a:t>
            </a:r>
            <a:r>
              <a:rPr lang="ja-JP" altLang="en-US" dirty="0" smtClean="0"/>
              <a:t>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print "#{x}\n"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print'</a:t>
            </a:r>
            <a:r>
              <a:rPr lang="ja-JP" altLang="en-US" dirty="0" smtClean="0"/>
              <a:t>文字列入力</a:t>
            </a:r>
            <a:r>
              <a:rPr lang="en-US" altLang="ja-JP" dirty="0" smtClean="0"/>
              <a:t>'</a:t>
            </a:r>
          </a:p>
          <a:p>
            <a:pPr marL="0" indent="0">
              <a:buNone/>
            </a:pPr>
            <a:r>
              <a:rPr lang="en-US" altLang="ja-JP" dirty="0" err="1" smtClean="0"/>
              <a:t>mozi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gets.chomp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print"#{</a:t>
            </a:r>
            <a:r>
              <a:rPr lang="en-US" altLang="ja-JP" dirty="0" err="1" smtClean="0"/>
              <a:t>mozi</a:t>
            </a:r>
            <a:r>
              <a:rPr lang="en-US" altLang="ja-JP" dirty="0" smtClean="0"/>
              <a:t>}\n"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Times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/>
              <a:t># -*- coding: </a:t>
            </a:r>
            <a:r>
              <a:rPr lang="en-US" altLang="ja-JP" sz="4000" dirty="0" err="1"/>
              <a:t>shift_jis</a:t>
            </a:r>
            <a:r>
              <a:rPr lang="en-US" altLang="ja-JP" sz="4000" dirty="0"/>
              <a:t> -*-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10.times do |</a:t>
            </a:r>
            <a:r>
              <a:rPr lang="en-US" altLang="ja-JP" sz="4000" dirty="0" err="1"/>
              <a:t>i</a:t>
            </a:r>
            <a:r>
              <a:rPr lang="en-US" altLang="ja-JP" sz="4000" dirty="0" smtClean="0"/>
              <a:t>| </a:t>
            </a:r>
            <a:r>
              <a:rPr lang="en-US" altLang="ja-JP" sz="4000" dirty="0" smtClean="0"/>
              <a:t> 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puts "</a:t>
            </a:r>
            <a:r>
              <a:rPr lang="en-US" altLang="ja-JP" sz="4000" dirty="0" err="1"/>
              <a:t>abc</a:t>
            </a:r>
            <a:r>
              <a:rPr lang="en-US" altLang="ja-JP" sz="4000" dirty="0"/>
              <a:t>"</a:t>
            </a:r>
          </a:p>
          <a:p>
            <a:pPr marL="0" indent="0">
              <a:buNone/>
            </a:pPr>
            <a:r>
              <a:rPr lang="en-US" altLang="ja-JP" sz="4000" dirty="0"/>
              <a:t>	puts "#{</a:t>
            </a:r>
            <a:r>
              <a:rPr lang="en-US" altLang="ja-JP" sz="4000" dirty="0" err="1"/>
              <a:t>i</a:t>
            </a:r>
            <a:r>
              <a:rPr lang="en-US" altLang="ja-JP" sz="4000" dirty="0"/>
              <a:t>}</a:t>
            </a:r>
            <a:r>
              <a:rPr lang="ja-JP" altLang="en-US" sz="4000" dirty="0"/>
              <a:t>回目の繰り返しです</a:t>
            </a:r>
            <a:r>
              <a:rPr lang="en-US" altLang="ja-JP" sz="4000" dirty="0"/>
              <a:t>.\n"</a:t>
            </a:r>
          </a:p>
          <a:p>
            <a:pPr marL="0" indent="0">
              <a:buNone/>
            </a:pPr>
            <a:r>
              <a:rPr lang="en-US" altLang="ja-JP" sz="4000" dirty="0"/>
              <a:t>end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73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# -*- coding: </a:t>
            </a:r>
            <a:r>
              <a:rPr lang="en-US" altLang="ja-JP" sz="3600" dirty="0" err="1"/>
              <a:t>shift_jis</a:t>
            </a:r>
            <a:r>
              <a:rPr lang="en-US" altLang="ja-JP" sz="3600" dirty="0"/>
              <a:t> -*-</a:t>
            </a:r>
          </a:p>
          <a:p>
            <a:pPr marL="0" indent="0">
              <a:buNone/>
            </a:pPr>
            <a:r>
              <a:rPr lang="en-US" altLang="ja-JP" sz="3600" dirty="0"/>
              <a:t># Ruby Test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names=["</a:t>
            </a:r>
            <a:r>
              <a:rPr lang="en-US" altLang="ja-JP" sz="3600" dirty="0" err="1"/>
              <a:t>ando</a:t>
            </a:r>
            <a:r>
              <a:rPr lang="en-US" altLang="ja-JP" sz="3600" dirty="0"/>
              <a:t>","</a:t>
            </a:r>
            <a:r>
              <a:rPr lang="en-US" altLang="ja-JP" sz="3600" dirty="0" err="1"/>
              <a:t>ito</a:t>
            </a:r>
            <a:r>
              <a:rPr lang="en-US" altLang="ja-JP" sz="3600" dirty="0"/>
              <a:t>","</a:t>
            </a:r>
            <a:r>
              <a:rPr lang="en-US" altLang="ja-JP" sz="3600" dirty="0" err="1"/>
              <a:t>ueno</a:t>
            </a:r>
            <a:r>
              <a:rPr lang="en-US" altLang="ja-JP" sz="3600" dirty="0"/>
              <a:t>"]</a:t>
            </a:r>
          </a:p>
          <a:p>
            <a:pPr marL="0" indent="0">
              <a:buNone/>
            </a:pPr>
            <a:r>
              <a:rPr lang="en-US" altLang="ja-JP" sz="3600" dirty="0" err="1"/>
              <a:t>names.size.times</a:t>
            </a:r>
            <a:r>
              <a:rPr lang="en-US" altLang="ja-JP" sz="3600" dirty="0"/>
              <a:t>{|</a:t>
            </a:r>
            <a:r>
              <a:rPr lang="en-US" altLang="ja-JP" sz="3600" dirty="0" err="1"/>
              <a:t>i</a:t>
            </a:r>
            <a:r>
              <a:rPr lang="en-US" altLang="ja-JP" sz="3600" dirty="0"/>
              <a:t>| </a:t>
            </a:r>
          </a:p>
          <a:p>
            <a:pPr marL="0" indent="0">
              <a:buNone/>
            </a:pPr>
            <a:r>
              <a:rPr lang="en-US" altLang="ja-JP" sz="3600" dirty="0"/>
              <a:t>	puts names[</a:t>
            </a:r>
            <a:r>
              <a:rPr lang="en-US" altLang="ja-JP" sz="3600" dirty="0" err="1"/>
              <a:t>i</a:t>
            </a:r>
            <a:r>
              <a:rPr lang="en-US" altLang="ja-JP" sz="3600" dirty="0"/>
              <a:t>]</a:t>
            </a:r>
          </a:p>
          <a:p>
            <a:pPr marL="0" indent="0">
              <a:buNone/>
            </a:pPr>
            <a:r>
              <a:rPr lang="en-US" altLang="ja-JP" sz="3600" dirty="0"/>
              <a:t>}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kumimoji="1" lang="ja-JP" altLang="en-US" dirty="0" err="1" smtClean="0"/>
              <a:t>までの</a:t>
            </a:r>
            <a:r>
              <a:rPr kumimoji="1" lang="ja-JP" altLang="en-US" dirty="0" smtClean="0"/>
              <a:t>数字を配列に格納して、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合計と平均をもとめる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</a:t>
            </a:r>
            <a:r>
              <a:rPr lang="ja-JP" altLang="en-US" dirty="0" smtClean="0"/>
              <a:t>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number=(1..20).</a:t>
            </a:r>
            <a:r>
              <a:rPr lang="en-US" altLang="ja-JP" dirty="0" err="1"/>
              <a:t>to_a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sum=0.0</a:t>
            </a:r>
          </a:p>
          <a:p>
            <a:pPr marL="0" indent="0">
              <a:buNone/>
            </a:pPr>
            <a:r>
              <a:rPr lang="en-US" altLang="ja-JP" dirty="0" err="1"/>
              <a:t>number.size.times</a:t>
            </a:r>
            <a:r>
              <a:rPr lang="en-US" altLang="ja-JP" dirty="0"/>
              <a:t>{ |</a:t>
            </a:r>
            <a:r>
              <a:rPr lang="en-US" altLang="ja-JP" dirty="0" err="1"/>
              <a:t>i</a:t>
            </a:r>
            <a:r>
              <a:rPr lang="en-US" altLang="ja-JP" dirty="0"/>
              <a:t>|</a:t>
            </a:r>
          </a:p>
          <a:p>
            <a:pPr marL="0" indent="0">
              <a:buNone/>
            </a:pPr>
            <a:r>
              <a:rPr lang="en-US" altLang="ja-JP" dirty="0"/>
              <a:t>	sum=</a:t>
            </a:r>
            <a:r>
              <a:rPr lang="en-US" altLang="ja-JP" dirty="0" err="1"/>
              <a:t>sum+number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/>
              <a:t>puts sum</a:t>
            </a:r>
          </a:p>
          <a:p>
            <a:pPr marL="0" indent="0">
              <a:buNone/>
            </a:pPr>
            <a:r>
              <a:rPr lang="en-US" altLang="ja-JP" dirty="0"/>
              <a:t>puts sum/</a:t>
            </a:r>
            <a:r>
              <a:rPr lang="en-US" altLang="ja-JP" dirty="0" err="1"/>
              <a:t>number.size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5466"/>
            <a:ext cx="10515600" cy="5312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class Car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initialize(</a:t>
            </a:r>
            <a:r>
              <a:rPr lang="en-US" altLang="ja-JP" dirty="0" err="1"/>
              <a:t>carname</a:t>
            </a:r>
            <a:r>
              <a:rPr lang="en-US" altLang="ja-JP" dirty="0"/>
              <a:t>) #</a:t>
            </a:r>
            <a:r>
              <a:rPr lang="ja-JP" altLang="en-US" dirty="0"/>
              <a:t>コンストラクタ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@name = </a:t>
            </a:r>
            <a:r>
              <a:rPr lang="en-US" altLang="ja-JP" dirty="0" err="1" smtClean="0"/>
              <a:t>carname</a:t>
            </a:r>
            <a:r>
              <a:rPr lang="en-US" altLang="ja-JP" dirty="0" smtClean="0"/>
              <a:t> #@ </a:t>
            </a:r>
            <a:r>
              <a:rPr lang="ja-JP" altLang="en-US" dirty="0" smtClean="0"/>
              <a:t>インスタンス変数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dispName</a:t>
            </a:r>
            <a:r>
              <a:rPr lang="en-US" altLang="ja-JP" dirty="0"/>
              <a:t> #</a:t>
            </a:r>
            <a:r>
              <a:rPr lang="ja-JP" altLang="en-US" dirty="0"/>
              <a:t>メソッド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print(@name)</a:t>
            </a:r>
          </a:p>
          <a:p>
            <a:pPr marL="0" indent="0">
              <a:buNone/>
            </a:pPr>
            <a:r>
              <a:rPr lang="en-US" altLang="ja-JP" dirty="0"/>
              <a:t>  end</a:t>
            </a:r>
          </a:p>
          <a:p>
            <a:pPr marL="0" indent="0">
              <a:buNone/>
            </a:pPr>
            <a:r>
              <a:rPr lang="en-US" altLang="ja-JP" dirty="0"/>
              <a:t>end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car = </a:t>
            </a:r>
            <a:r>
              <a:rPr lang="en-US" altLang="ja-JP" dirty="0" err="1"/>
              <a:t>Car.new</a:t>
            </a:r>
            <a:r>
              <a:rPr lang="en-US" altLang="ja-JP" dirty="0" smtClean="0"/>
              <a:t>(“crown”) #</a:t>
            </a:r>
            <a:r>
              <a:rPr lang="ja-JP" altLang="en-US" dirty="0" smtClean="0"/>
              <a:t>インスタンス化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car.dispName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53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インスタンス変数はクラス外からアクセスできない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アクセサを用いることでクラス外から参照、更新することができる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 err="1"/>
              <a:t>attr_accessor</a:t>
            </a:r>
            <a:r>
              <a:rPr lang="ja-JP" altLang="en-US" sz="3200" dirty="0"/>
              <a:t>　変数の値の読み取り・書き換えを行う</a:t>
            </a:r>
          </a:p>
          <a:p>
            <a:r>
              <a:rPr lang="en-US" altLang="ja-JP" sz="3200" dirty="0" err="1"/>
              <a:t>attr_reader</a:t>
            </a:r>
            <a:r>
              <a:rPr lang="ja-JP" altLang="en-US" sz="3200" dirty="0"/>
              <a:t>　変数の値の読み取りだけを行う</a:t>
            </a:r>
            <a:endParaRPr lang="en-US" altLang="ja-JP" sz="3200" dirty="0"/>
          </a:p>
          <a:p>
            <a:r>
              <a:rPr lang="en-US" altLang="ja-JP" sz="3200" dirty="0" err="1"/>
              <a:t>attr_writer</a:t>
            </a:r>
            <a:r>
              <a:rPr lang="en-US" altLang="ja-JP" sz="3200" dirty="0"/>
              <a:t>    </a:t>
            </a:r>
            <a:r>
              <a:rPr lang="ja-JP" altLang="en-US" sz="3200" dirty="0"/>
              <a:t>変数の値の書き換えだけを行う</a:t>
            </a:r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514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クラス変数　クラスメソッド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クラスメソッド</a:t>
            </a:r>
            <a:r>
              <a:rPr kumimoji="1" lang="en-US" altLang="ja-JP" sz="3200" dirty="0" smtClean="0"/>
              <a:t>: </a:t>
            </a:r>
            <a:r>
              <a:rPr kumimoji="1" lang="ja-JP" altLang="en-US" sz="3200" dirty="0" smtClean="0"/>
              <a:t>インスタンス化せずに呼ぶことができるメソッド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宣言方法 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def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クラス</a:t>
            </a:r>
            <a:r>
              <a:rPr lang="en-US" altLang="ja-JP" sz="3200" dirty="0" smtClean="0"/>
              <a:t>.</a:t>
            </a:r>
            <a:r>
              <a:rPr lang="ja-JP" altLang="en-US" sz="3200" dirty="0" smtClean="0"/>
              <a:t>メソッド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def</a:t>
            </a:r>
            <a:r>
              <a:rPr lang="en-US" altLang="ja-JP" sz="3200" dirty="0" smtClean="0"/>
              <a:t> self.</a:t>
            </a:r>
            <a:r>
              <a:rPr lang="ja-JP" altLang="en-US" sz="3200" dirty="0" smtClean="0"/>
              <a:t>メソッド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クラス変数</a:t>
            </a:r>
            <a:r>
              <a:rPr lang="en-US" altLang="ja-JP" sz="3200" dirty="0" smtClean="0"/>
              <a:t>: </a:t>
            </a:r>
            <a:r>
              <a:rPr lang="ja-JP" altLang="en-US" sz="3200" dirty="0" smtClean="0"/>
              <a:t>インスタンス化せずにクラス内に値を保持することができる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5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895" cy="4351338"/>
          </a:xfrm>
        </p:spPr>
        <p:txBody>
          <a:bodyPr/>
          <a:lstStyle/>
          <a:p>
            <a:r>
              <a:rPr kumimoji="1" lang="ja-JP" altLang="en-US" dirty="0" smtClean="0"/>
              <a:t>オブジェクトを生成することができない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利用方法</a:t>
            </a:r>
            <a:r>
              <a:rPr kumimoji="1" lang="en-US" altLang="ja-JP" dirty="0" smtClean="0"/>
              <a:t>:</a:t>
            </a:r>
            <a:r>
              <a:rPr lang="ja-JP" altLang="en-US" dirty="0" smtClean="0"/>
              <a:t>「</a:t>
            </a:r>
            <a:r>
              <a:rPr lang="ja-JP" altLang="en-US" dirty="0"/>
              <a:t>モジュール名</a:t>
            </a:r>
            <a:r>
              <a:rPr lang="en-US" altLang="ja-JP" dirty="0"/>
              <a:t>.</a:t>
            </a:r>
            <a:r>
              <a:rPr lang="ja-JP" altLang="en-US" dirty="0"/>
              <a:t>メソッド名」の形式で関数のように実行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</a:t>
            </a:r>
            <a:r>
              <a:rPr lang="ja-JP" altLang="en-US" dirty="0"/>
              <a:t>他のクラスの中にインクルードして利用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共通となる機能をモジュールとして定義し、各クラスにインクルードして利用することでコードの再利用性を高めることが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"/>
            <a:ext cx="10940716" cy="6701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Car</a:t>
            </a:r>
            <a:r>
              <a:rPr kumimoji="1" lang="ja-JP" altLang="en-US" dirty="0" smtClean="0"/>
              <a:t>クラスとモジュールを設計せよ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クラス変数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ElementCount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配列の要素数をカウントする</a:t>
            </a:r>
            <a:endParaRPr kumimoji="1" lang="en-US" altLang="ja-JP" dirty="0" smtClean="0"/>
          </a:p>
          <a:p>
            <a:r>
              <a:rPr lang="ja-JP" altLang="en-US" dirty="0" smtClean="0"/>
              <a:t>インスタンス変数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CarName</a:t>
            </a:r>
            <a:r>
              <a:rPr lang="en-US" altLang="ja-JP" dirty="0"/>
              <a:t> </a:t>
            </a:r>
            <a:r>
              <a:rPr lang="en-US" altLang="ja-JP" dirty="0" smtClean="0"/>
              <a:t>[5], Price</a:t>
            </a:r>
            <a:r>
              <a:rPr lang="ja-JP" altLang="en-US" dirty="0"/>
              <a:t> </a:t>
            </a:r>
            <a:r>
              <a:rPr lang="en-US" altLang="ja-JP" dirty="0" smtClean="0"/>
              <a:t>[5]</a:t>
            </a:r>
          </a:p>
          <a:p>
            <a:r>
              <a:rPr lang="ja-JP" altLang="en-US" dirty="0" smtClean="0"/>
              <a:t>メソッド 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AddCar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車名と値段を引数にして、配列の末尾に追加 </a:t>
            </a:r>
            <a:r>
              <a:rPr lang="ja-JP" altLang="en-US" dirty="0"/>
              <a:t>既</a:t>
            </a:r>
            <a:r>
              <a:rPr lang="ja-JP" altLang="en-US" dirty="0" smtClean="0"/>
              <a:t>に</a:t>
            </a:r>
            <a:r>
              <a:rPr lang="en-US" altLang="ja-JP" dirty="0" smtClean="0"/>
              <a:t>5</a:t>
            </a:r>
            <a:r>
              <a:rPr lang="ja-JP" altLang="en-US" dirty="0" smtClean="0"/>
              <a:t>つ</a:t>
            </a:r>
            <a:r>
              <a:rPr lang="en-US" altLang="ja-JP" dirty="0" smtClean="0"/>
              <a:t>			</a:t>
            </a:r>
            <a:r>
              <a:rPr lang="ja-JP" altLang="en-US" dirty="0" smtClean="0"/>
              <a:t>登録されていた場合先頭要素を消去し、</a:t>
            </a:r>
            <a:r>
              <a:rPr lang="en-US" altLang="ja-JP" dirty="0" err="1" smtClean="0"/>
              <a:t>ArrayPack</a:t>
            </a:r>
            <a:r>
              <a:rPr lang="ja-JP" altLang="en-US" dirty="0" smtClean="0"/>
              <a:t>を</a:t>
            </a:r>
            <a:r>
              <a:rPr lang="en-US" altLang="ja-JP" dirty="0" smtClean="0"/>
              <a:t>			</a:t>
            </a:r>
            <a:r>
              <a:rPr lang="ja-JP" altLang="en-US" dirty="0" smtClean="0"/>
              <a:t>実行し、配列の末尾に要素を追加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en-US" altLang="ja-JP" dirty="0" smtClean="0"/>
              <a:t>    :</a:t>
            </a:r>
            <a:r>
              <a:rPr lang="en-US" altLang="ja-JP" dirty="0" err="1" smtClean="0"/>
              <a:t>DeleteCar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番号の配列の要素を消去し、</a:t>
            </a:r>
            <a:r>
              <a:rPr lang="en-US" altLang="ja-JP" dirty="0" err="1" smtClean="0"/>
              <a:t>ArrayPack</a:t>
            </a:r>
            <a:r>
              <a:rPr lang="ja-JP" altLang="en-US" dirty="0" smtClean="0"/>
              <a:t>を</a:t>
            </a:r>
            <a:r>
              <a:rPr lang="en-US" altLang="ja-JP" dirty="0" smtClean="0"/>
              <a:t>			   </a:t>
            </a:r>
            <a:r>
              <a:rPr lang="ja-JP" altLang="en-US" dirty="0" smtClean="0"/>
              <a:t>　　　　　　　  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en-US" altLang="ja-JP" dirty="0" smtClean="0"/>
              <a:t>    :</a:t>
            </a:r>
            <a:r>
              <a:rPr lang="en-US" altLang="ja-JP" dirty="0" err="1" smtClean="0"/>
              <a:t>ShowCar</a:t>
            </a:r>
            <a:r>
              <a:rPr lang="en-US" altLang="ja-JP" dirty="0" smtClean="0"/>
              <a:t> 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の番号を付けて、全ての</a:t>
            </a:r>
            <a:r>
              <a:rPr lang="en-US" altLang="ja-JP" dirty="0" err="1" smtClean="0"/>
              <a:t>CarName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Price</a:t>
            </a:r>
            <a:r>
              <a:rPr lang="ja-JP" altLang="en-US" dirty="0" smtClean="0"/>
              <a:t>　　　　 </a:t>
            </a:r>
            <a:r>
              <a:rPr lang="en-US" altLang="ja-JP" dirty="0" smtClean="0"/>
              <a:t>			  </a:t>
            </a:r>
            <a:r>
              <a:rPr lang="ja-JP" altLang="en-US" dirty="0" smtClean="0"/>
              <a:t>を表示</a:t>
            </a:r>
            <a:endParaRPr lang="en-US" altLang="ja-JP" dirty="0" smtClean="0"/>
          </a:p>
          <a:p>
            <a:r>
              <a:rPr lang="ja-JP" altLang="en-US" dirty="0" smtClean="0"/>
              <a:t>モジュール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ArrayPack</a:t>
            </a:r>
            <a:r>
              <a:rPr lang="en-US" altLang="ja-JP" dirty="0" smtClean="0"/>
              <a:t> :</a:t>
            </a:r>
            <a:r>
              <a:rPr lang="ja-JP" altLang="en-US" dirty="0" smtClean="0"/>
              <a:t>要素を前に詰めた配列を返す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ループを回しキーボードから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～４の数字を受け以下のメソッドを実行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1:</a:t>
            </a:r>
            <a:r>
              <a:rPr lang="ja-JP" altLang="en-US" dirty="0" smtClean="0"/>
              <a:t>車名と値段を入力して</a:t>
            </a:r>
            <a:r>
              <a:rPr lang="en-US" altLang="ja-JP" dirty="0" err="1" smtClean="0"/>
              <a:t>Addcar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 2:</a:t>
            </a:r>
            <a:r>
              <a:rPr lang="ja-JP" altLang="en-US" dirty="0" smtClean="0"/>
              <a:t>番号を入力して</a:t>
            </a:r>
            <a:r>
              <a:rPr lang="en-US" altLang="ja-JP" dirty="0" err="1" smtClean="0"/>
              <a:t>DeleteCar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3:ShowCar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 4:</a:t>
            </a:r>
            <a:r>
              <a:rPr lang="ja-JP" altLang="en-US" dirty="0" smtClean="0"/>
              <a:t>ループ終了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3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6000" dirty="0" smtClean="0">
                <a:hlinkClick r:id="rId2"/>
              </a:rPr>
              <a:t>http://rubyinstaller.org/downloads/</a:t>
            </a:r>
            <a:r>
              <a:rPr lang="ja-JP" altLang="en-US" sz="6000" dirty="0" smtClean="0"/>
              <a:t>　にアクセス</a:t>
            </a:r>
            <a:endParaRPr lang="en-US" altLang="ja-JP" sz="6000" dirty="0" smtClean="0"/>
          </a:p>
          <a:p>
            <a:endParaRPr lang="en-US" altLang="ja-JP" sz="6000" dirty="0"/>
          </a:p>
          <a:p>
            <a:endParaRPr lang="en-US" altLang="ja-JP" sz="6000" dirty="0" smtClean="0"/>
          </a:p>
          <a:p>
            <a:endParaRPr lang="en-US" altLang="ja-JP" sz="3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2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55762" cy="183657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4" name="直線コネクタ 3"/>
          <p:cNvCxnSpPr/>
          <p:nvPr/>
        </p:nvCxnSpPr>
        <p:spPr>
          <a:xfrm flipV="1">
            <a:off x="2478157" y="3498574"/>
            <a:ext cx="2332382" cy="13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810539" y="3511826"/>
            <a:ext cx="13252" cy="649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478157" y="3511826"/>
            <a:ext cx="0" cy="649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78157" y="4161182"/>
            <a:ext cx="2352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クリック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2544"/>
            <a:ext cx="6172158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同意する 次へ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838"/>
            <a:ext cx="5253507" cy="40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保存先を選択して、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の実行ファイルへ環境変数</a:t>
            </a:r>
            <a:r>
              <a:rPr lang="en-US" altLang="ja-JP" dirty="0" smtClean="0"/>
              <a:t>PATH</a:t>
            </a:r>
            <a:r>
              <a:rPr lang="ja-JP" altLang="en-US" dirty="0" smtClean="0"/>
              <a:t>を設定する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903"/>
            <a:ext cx="5442679" cy="41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次の画面が表示されればインストール完了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1" y="2509838"/>
            <a:ext cx="5456417" cy="41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540395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インタプリタ</a:t>
            </a:r>
            <a:r>
              <a:rPr lang="ja-JP" altLang="en-US" sz="3600" dirty="0" smtClean="0"/>
              <a:t>言語</a:t>
            </a:r>
            <a:endParaRPr lang="en-US" altLang="ja-JP" sz="3600" dirty="0" smtClean="0"/>
          </a:p>
          <a:p>
            <a:pPr lvl="1"/>
            <a:r>
              <a:rPr lang="ja-JP" altLang="en-US" sz="3200" dirty="0"/>
              <a:t>ソースコードはコンパイルせずに実行することが</a:t>
            </a:r>
            <a:r>
              <a:rPr lang="ja-JP" altLang="en-US" sz="3200" dirty="0" smtClean="0"/>
              <a:t>できる</a:t>
            </a:r>
            <a:endParaRPr kumimoji="1" lang="en-US" altLang="ja-JP" sz="3600" dirty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オブジェクト指向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強い動的型付け言語</a:t>
            </a:r>
            <a:endParaRPr lang="en-US" altLang="ja-JP" sz="3600" dirty="0"/>
          </a:p>
          <a:p>
            <a:pPr lvl="1" algn="just"/>
            <a:r>
              <a:rPr lang="en-US" altLang="ja-JP" sz="3200" dirty="0"/>
              <a:t>Ruby </a:t>
            </a:r>
            <a:r>
              <a:rPr lang="ja-JP" altLang="en-US" sz="3200" dirty="0"/>
              <a:t>の変数にはどのような型の値でも代入すること</a:t>
            </a:r>
            <a:r>
              <a:rPr lang="ja-JP" altLang="en-US" sz="3200" dirty="0" smtClean="0"/>
              <a:t>ができる</a:t>
            </a:r>
            <a:endParaRPr lang="en-US" altLang="ja-JP" sz="3200" dirty="0" smtClean="0"/>
          </a:p>
          <a:p>
            <a:endParaRPr lang="en-US" altLang="ja-JP" sz="3600" dirty="0"/>
          </a:p>
          <a:p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0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# -*- coding: </a:t>
            </a:r>
            <a:r>
              <a:rPr lang="en-US" altLang="ja-JP" dirty="0" err="1"/>
              <a:t>shift_jis</a:t>
            </a:r>
            <a:r>
              <a:rPr lang="en-US" altLang="ja-JP" dirty="0"/>
              <a:t> -*-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</a:t>
            </a:r>
            <a:r>
              <a:rPr lang="ja-JP" altLang="en-US" dirty="0"/>
              <a:t>変数宣言</a:t>
            </a:r>
          </a:p>
          <a:p>
            <a:pPr marL="0" indent="0">
              <a:buNone/>
            </a:pPr>
            <a:r>
              <a:rPr lang="en-US" altLang="ja-JP" dirty="0"/>
              <a:t>x=5.0</a:t>
            </a:r>
          </a:p>
          <a:p>
            <a:pPr marL="0" indent="0">
              <a:buNone/>
            </a:pPr>
            <a:r>
              <a:rPr lang="en-US" altLang="ja-JP" dirty="0"/>
              <a:t>y=9.0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mean=(</a:t>
            </a:r>
            <a:r>
              <a:rPr lang="en-US" altLang="ja-JP" dirty="0" err="1"/>
              <a:t>x+y</a:t>
            </a:r>
            <a:r>
              <a:rPr lang="en-US" altLang="ja-JP" dirty="0"/>
              <a:t>)/2</a:t>
            </a:r>
          </a:p>
          <a:p>
            <a:pPr marL="0" indent="0">
              <a:buNone/>
            </a:pPr>
            <a:r>
              <a:rPr lang="en-US" altLang="ja-JP" dirty="0"/>
              <a:t>puts("#{x}</a:t>
            </a:r>
            <a:r>
              <a:rPr lang="ja-JP" altLang="en-US" dirty="0"/>
              <a:t>と</a:t>
            </a:r>
            <a:r>
              <a:rPr lang="en-US" altLang="ja-JP" dirty="0"/>
              <a:t>#{y}</a:t>
            </a:r>
            <a:r>
              <a:rPr lang="ja-JP" altLang="en-US" dirty="0"/>
              <a:t>の平均は</a:t>
            </a:r>
            <a:r>
              <a:rPr lang="en-US" altLang="ja-JP" dirty="0"/>
              <a:t>#{mean}</a:t>
            </a:r>
            <a:r>
              <a:rPr lang="ja-JP" altLang="en-US" dirty="0"/>
              <a:t>である</a:t>
            </a:r>
            <a:r>
              <a:rPr lang="en-US" altLang="ja-JP" dirty="0"/>
              <a:t>.")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0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384</Words>
  <Application>Microsoft Office PowerPoint</Application>
  <PresentationFormat>ワイド画面</PresentationFormat>
  <Paragraphs>119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Wingdings</vt:lpstr>
      <vt:lpstr>Office テーマ</vt:lpstr>
      <vt:lpstr>Rubyレクチャー</vt:lpstr>
      <vt:lpstr>環境設定</vt:lpstr>
      <vt:lpstr>PowerPoint プレゼンテーション</vt:lpstr>
      <vt:lpstr>環境設定</vt:lpstr>
      <vt:lpstr>環境設定</vt:lpstr>
      <vt:lpstr>環境設定</vt:lpstr>
      <vt:lpstr>環境設定</vt:lpstr>
      <vt:lpstr>Ruby特徴</vt:lpstr>
      <vt:lpstr>変数宣言</vt:lpstr>
      <vt:lpstr>入出力</vt:lpstr>
      <vt:lpstr>Times文</vt:lpstr>
      <vt:lpstr>配列</vt:lpstr>
      <vt:lpstr>問題</vt:lpstr>
      <vt:lpstr>解答</vt:lpstr>
      <vt:lpstr>クラス</vt:lpstr>
      <vt:lpstr>アクセサ</vt:lpstr>
      <vt:lpstr>クラス変数　クラスメソッド</vt:lpstr>
      <vt:lpstr>モジュール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Rubyレクチャー</dc:title>
  <dc:creator>弘中翔太郎</dc:creator>
  <cp:lastModifiedBy>弘中翔太郎</cp:lastModifiedBy>
  <cp:revision>49</cp:revision>
  <dcterms:created xsi:type="dcterms:W3CDTF">2015-11-26T06:33:11Z</dcterms:created>
  <dcterms:modified xsi:type="dcterms:W3CDTF">2015-11-28T10:43:57Z</dcterms:modified>
</cp:coreProperties>
</file>