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93" r:id="rId13"/>
    <p:sldId id="265" r:id="rId14"/>
    <p:sldId id="294" r:id="rId15"/>
    <p:sldId id="266" r:id="rId16"/>
    <p:sldId id="295" r:id="rId17"/>
    <p:sldId id="268" r:id="rId18"/>
    <p:sldId id="296" r:id="rId19"/>
    <p:sldId id="269" r:id="rId20"/>
    <p:sldId id="290" r:id="rId21"/>
    <p:sldId id="297" r:id="rId22"/>
    <p:sldId id="278" r:id="rId23"/>
    <p:sldId id="291" r:id="rId24"/>
    <p:sldId id="298" r:id="rId25"/>
    <p:sldId id="299" r:id="rId26"/>
    <p:sldId id="300" r:id="rId27"/>
    <p:sldId id="285" r:id="rId28"/>
    <p:sldId id="292" r:id="rId29"/>
    <p:sldId id="301" r:id="rId30"/>
    <p:sldId id="286" r:id="rId31"/>
    <p:sldId id="302" r:id="rId32"/>
    <p:sldId id="303" r:id="rId33"/>
    <p:sldId id="304" r:id="rId34"/>
    <p:sldId id="284" r:id="rId35"/>
    <p:sldId id="305" r:id="rId36"/>
    <p:sldId id="306" r:id="rId37"/>
    <p:sldId id="287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1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8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2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3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83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5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34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A723-981E-4CDD-8D06-BA601B423B06}" type="datetimeFigureOut">
              <a:rPr kumimoji="1" lang="ja-JP" altLang="en-US" smtClean="0"/>
              <a:t>2015/11/28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6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レクチャー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540395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インタプリタ</a:t>
            </a:r>
            <a:r>
              <a:rPr lang="ja-JP" altLang="en-US" sz="3600" dirty="0" smtClean="0"/>
              <a:t>言語</a:t>
            </a:r>
            <a:endParaRPr lang="en-US" altLang="ja-JP" sz="3600" dirty="0" smtClean="0"/>
          </a:p>
          <a:p>
            <a:pPr lvl="1"/>
            <a:r>
              <a:rPr lang="ja-JP" altLang="en-US" sz="3200" dirty="0"/>
              <a:t>ソースコードはコンパイルせずに実行することが</a:t>
            </a:r>
            <a:r>
              <a:rPr lang="ja-JP" altLang="en-US" sz="3200" dirty="0" smtClean="0"/>
              <a:t>できる</a:t>
            </a:r>
            <a:endParaRPr kumimoji="1" lang="en-US" altLang="ja-JP" sz="3600" dirty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オブジェクト指向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強い動的型付け言語</a:t>
            </a:r>
            <a:endParaRPr lang="en-US" altLang="ja-JP" sz="3600" dirty="0"/>
          </a:p>
          <a:p>
            <a:pPr lvl="1" algn="just"/>
            <a:r>
              <a:rPr lang="en-US" altLang="ja-JP" sz="3200" dirty="0"/>
              <a:t>Ruby </a:t>
            </a:r>
            <a:r>
              <a:rPr lang="ja-JP" altLang="en-US" sz="3200" dirty="0"/>
              <a:t>の変数にはどのような型の値でも代入すること</a:t>
            </a:r>
            <a:r>
              <a:rPr lang="ja-JP" altLang="en-US" sz="3200" dirty="0" smtClean="0"/>
              <a:t>ができる</a:t>
            </a:r>
            <a:endParaRPr lang="en-US" altLang="ja-JP" sz="3200" dirty="0" smtClean="0"/>
          </a:p>
          <a:p>
            <a:endParaRPr lang="en-US" altLang="ja-JP" sz="3600" dirty="0"/>
          </a:p>
          <a:p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0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</a:t>
            </a:r>
            <a:r>
              <a:rPr lang="ja-JP" altLang="en-US" dirty="0"/>
              <a:t>変数宣言</a:t>
            </a:r>
          </a:p>
          <a:p>
            <a:pPr marL="0" indent="0">
              <a:buNone/>
            </a:pPr>
            <a:r>
              <a:rPr lang="en-US" altLang="ja-JP" dirty="0"/>
              <a:t>x=5.0</a:t>
            </a:r>
          </a:p>
          <a:p>
            <a:pPr marL="0" indent="0">
              <a:buNone/>
            </a:pPr>
            <a:r>
              <a:rPr lang="en-US" altLang="ja-JP" dirty="0"/>
              <a:t>y=9.0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mean=(</a:t>
            </a:r>
            <a:r>
              <a:rPr lang="en-US" altLang="ja-JP" dirty="0" err="1"/>
              <a:t>x+y</a:t>
            </a:r>
            <a:r>
              <a:rPr lang="en-US" altLang="ja-JP" dirty="0"/>
              <a:t>)/2</a:t>
            </a:r>
          </a:p>
          <a:p>
            <a:pPr marL="0" indent="0">
              <a:buNone/>
            </a:pPr>
            <a:r>
              <a:rPr lang="en-US" altLang="ja-JP" dirty="0"/>
              <a:t>puts("#{x}</a:t>
            </a:r>
            <a:r>
              <a:rPr lang="ja-JP" altLang="en-US" dirty="0"/>
              <a:t>と</a:t>
            </a:r>
            <a:r>
              <a:rPr lang="en-US" altLang="ja-JP" dirty="0"/>
              <a:t>#{y}</a:t>
            </a:r>
            <a:r>
              <a:rPr lang="ja-JP" altLang="en-US" dirty="0"/>
              <a:t>の平均は</a:t>
            </a:r>
            <a:r>
              <a:rPr lang="en-US" altLang="ja-JP" dirty="0"/>
              <a:t>#{mean}</a:t>
            </a:r>
            <a:r>
              <a:rPr lang="ja-JP" altLang="en-US" dirty="0"/>
              <a:t>である</a:t>
            </a:r>
            <a:r>
              <a:rPr lang="en-US" altLang="ja-JP" dirty="0"/>
              <a:t>.")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0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</a:t>
            </a:r>
            <a:r>
              <a:rPr lang="en-US" altLang="ja-JP" dirty="0" smtClean="0"/>
              <a:t>-*- </a:t>
            </a:r>
            <a:r>
              <a:rPr lang="ja-JP" altLang="en-US" dirty="0" smtClean="0"/>
              <a:t>文字コード指定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は変数宣言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int,float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を宣言せずに使うことができる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p</a:t>
            </a:r>
            <a:r>
              <a:rPr lang="en-US" altLang="ja-JP" dirty="0" smtClean="0"/>
              <a:t>uts </a:t>
            </a:r>
            <a:r>
              <a:rPr lang="ja-JP" altLang="en-US" dirty="0" smtClean="0"/>
              <a:t>で出力することができる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変数は</a:t>
            </a:r>
            <a:r>
              <a:rPr lang="en-US" altLang="ja-JP" dirty="0" smtClean="0"/>
              <a:t>#{</a:t>
            </a:r>
            <a:r>
              <a:rPr lang="ja-JP" altLang="en-US" dirty="0" smtClean="0"/>
              <a:t>変数</a:t>
            </a:r>
            <a:r>
              <a:rPr lang="en-US" altLang="ja-JP" dirty="0" smtClean="0"/>
              <a:t>}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して出力する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65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014" y="1825625"/>
            <a:ext cx="11971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r>
              <a:rPr lang="en-US" altLang="ja-JP" dirty="0"/>
              <a:t>print '</a:t>
            </a:r>
            <a:r>
              <a:rPr lang="ja-JP" altLang="en-US" dirty="0"/>
              <a:t>整数入力</a:t>
            </a:r>
            <a:r>
              <a:rPr lang="en-US" altLang="ja-JP" dirty="0"/>
              <a:t>'</a:t>
            </a:r>
          </a:p>
          <a:p>
            <a:pPr marL="0" indent="0">
              <a:buNone/>
            </a:pPr>
            <a:r>
              <a:rPr lang="en-US" altLang="ja-JP" dirty="0"/>
              <a:t>x=</a:t>
            </a:r>
            <a:r>
              <a:rPr lang="en-US" altLang="ja-JP" dirty="0" err="1"/>
              <a:t>gets.chomp.to_f#get</a:t>
            </a:r>
            <a:r>
              <a:rPr lang="en-US" altLang="ja-JP" dirty="0"/>
              <a:t>:</a:t>
            </a:r>
            <a:r>
              <a:rPr lang="ja-JP" altLang="en-US" dirty="0"/>
              <a:t>キー入力 </a:t>
            </a:r>
            <a:r>
              <a:rPr lang="en-US" altLang="ja-JP" dirty="0"/>
              <a:t>chomp:</a:t>
            </a:r>
            <a:r>
              <a:rPr lang="ja-JP" altLang="en-US" dirty="0"/>
              <a:t>改行コード取り除く </a:t>
            </a:r>
            <a:r>
              <a:rPr lang="en-US" altLang="ja-JP" dirty="0" err="1"/>
              <a:t>to_f:float</a:t>
            </a:r>
            <a:r>
              <a:rPr lang="ja-JP" altLang="en-US" dirty="0"/>
              <a:t>型</a:t>
            </a:r>
          </a:p>
          <a:p>
            <a:pPr marL="0" indent="0">
              <a:buNone/>
            </a:pPr>
            <a:r>
              <a:rPr lang="en-US" altLang="ja-JP" dirty="0"/>
              <a:t>print "#{x}\n"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print'</a:t>
            </a:r>
            <a:r>
              <a:rPr lang="ja-JP" altLang="en-US" dirty="0"/>
              <a:t>文字列入力</a:t>
            </a:r>
            <a:r>
              <a:rPr lang="en-US" altLang="ja-JP" dirty="0"/>
              <a:t>'</a:t>
            </a:r>
          </a:p>
          <a:p>
            <a:pPr marL="0" indent="0">
              <a:buNone/>
            </a:pPr>
            <a:r>
              <a:rPr lang="en-US" altLang="ja-JP" dirty="0" err="1"/>
              <a:t>mozi</a:t>
            </a:r>
            <a:r>
              <a:rPr lang="en-US" altLang="ja-JP" dirty="0"/>
              <a:t>=</a:t>
            </a:r>
            <a:r>
              <a:rPr lang="en-US" altLang="ja-JP" dirty="0" err="1"/>
              <a:t>gets.chomp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mozi</a:t>
            </a:r>
            <a:r>
              <a:rPr lang="en-US" altLang="ja-JP" dirty="0"/>
              <a:t>,"\n")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rint puts </a:t>
            </a:r>
            <a:r>
              <a:rPr kumimoji="1" lang="ja-JP" altLang="en-US" dirty="0" smtClean="0"/>
              <a:t>違い </a:t>
            </a:r>
            <a:r>
              <a:rPr kumimoji="1" lang="en-US" altLang="ja-JP" dirty="0" smtClean="0"/>
              <a:t>print</a:t>
            </a:r>
            <a:r>
              <a:rPr kumimoji="1" lang="ja-JP" altLang="en-US" dirty="0" smtClean="0"/>
              <a:t>改行なし </a:t>
            </a:r>
            <a:r>
              <a:rPr kumimoji="1" lang="en-US" altLang="ja-JP" dirty="0" smtClean="0"/>
              <a:t>puts</a:t>
            </a:r>
            <a:r>
              <a:rPr kumimoji="1" lang="ja-JP" altLang="en-US" dirty="0" smtClean="0"/>
              <a:t>改行あり</a:t>
            </a:r>
            <a:endParaRPr lang="en-US" altLang="ja-JP" dirty="0" smtClean="0"/>
          </a:p>
          <a:p>
            <a:r>
              <a:rPr lang="ja-JP" altLang="en-US" dirty="0" smtClean="0"/>
              <a:t>シングルクォート ダブルクォート違い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シングルクォート 式展開されない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ダブルクォート 式展開される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ja-JP" altLang="en-US" dirty="0" smtClean="0"/>
              <a:t>例  　　</a:t>
            </a:r>
            <a:r>
              <a:rPr lang="en-US" altLang="ja-JP" dirty="0" smtClean="0"/>
              <a:t>print "#{</a:t>
            </a:r>
            <a:r>
              <a:rPr lang="en-US" altLang="ja-JP" dirty="0"/>
              <a:t>x}\</a:t>
            </a:r>
            <a:r>
              <a:rPr lang="en-US" altLang="ja-JP" dirty="0" smtClean="0"/>
              <a:t>n“         print ’#{</a:t>
            </a:r>
            <a:r>
              <a:rPr lang="en-US" altLang="ja-JP" dirty="0"/>
              <a:t>x}\</a:t>
            </a:r>
            <a:r>
              <a:rPr lang="en-US" altLang="ja-JP" dirty="0" smtClean="0"/>
              <a:t>n’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ja-JP" altLang="en-US" dirty="0" smtClean="0"/>
              <a:t>出力</a:t>
            </a:r>
            <a:r>
              <a:rPr lang="en-US" altLang="ja-JP" dirty="0"/>
              <a:t> </a:t>
            </a:r>
            <a:r>
              <a:rPr lang="en-US" altLang="ja-JP" dirty="0" smtClean="0"/>
              <a:t>  10                              #{</a:t>
            </a:r>
            <a:r>
              <a:rPr lang="en-US" altLang="ja-JP" dirty="0"/>
              <a:t>x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gets </a:t>
            </a:r>
            <a:r>
              <a:rPr lang="ja-JP" altLang="en-US" dirty="0" smtClean="0"/>
              <a:t>キーボードから文字入力を受け</a:t>
            </a:r>
            <a:r>
              <a:rPr lang="en-US" altLang="ja-JP" dirty="0" smtClean="0"/>
              <a:t>,string</a:t>
            </a:r>
            <a:r>
              <a:rPr lang="ja-JP" altLang="en-US" dirty="0" smtClean="0"/>
              <a:t>型で取得</a:t>
            </a:r>
            <a:endParaRPr lang="en-US" altLang="ja-JP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homp </a:t>
            </a:r>
            <a:r>
              <a:rPr lang="ja-JP" altLang="en-US" dirty="0" smtClean="0"/>
              <a:t>改行コードを取り除く</a:t>
            </a:r>
            <a:endParaRPr lang="en-US" altLang="ja-JP" dirty="0" smtClean="0"/>
          </a:p>
          <a:p>
            <a:r>
              <a:rPr lang="en-US" altLang="ja-JP" dirty="0" err="1"/>
              <a:t>t</a:t>
            </a:r>
            <a:r>
              <a:rPr lang="en-US" altLang="ja-JP" dirty="0" err="1" smtClean="0"/>
              <a:t>o_f</a:t>
            </a:r>
            <a:r>
              <a:rPr lang="en-US" altLang="ja-JP" dirty="0" smtClean="0"/>
              <a:t> float</a:t>
            </a:r>
            <a:r>
              <a:rPr lang="ja-JP" altLang="en-US" dirty="0" smtClean="0"/>
              <a:t>型に変換   </a:t>
            </a:r>
            <a:r>
              <a:rPr lang="en-US" altLang="ja-JP" dirty="0" err="1" smtClean="0"/>
              <a:t>to_i:int</a:t>
            </a:r>
            <a:r>
              <a:rPr lang="ja-JP" altLang="en-US" dirty="0" smtClean="0"/>
              <a:t>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3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Times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/>
              <a:t># -*- coding: </a:t>
            </a:r>
            <a:r>
              <a:rPr lang="en-US" altLang="ja-JP" sz="4000" dirty="0" err="1"/>
              <a:t>shift_jis</a:t>
            </a:r>
            <a:r>
              <a:rPr lang="en-US" altLang="ja-JP" sz="4000" dirty="0"/>
              <a:t> -*-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10.times do |</a:t>
            </a:r>
            <a:r>
              <a:rPr lang="en-US" altLang="ja-JP" sz="4000" dirty="0" err="1"/>
              <a:t>i</a:t>
            </a:r>
            <a:r>
              <a:rPr lang="en-US" altLang="ja-JP" sz="4000" dirty="0" smtClean="0"/>
              <a:t>|  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puts "</a:t>
            </a:r>
            <a:r>
              <a:rPr lang="en-US" altLang="ja-JP" sz="4000" dirty="0" err="1"/>
              <a:t>abc</a:t>
            </a:r>
            <a:r>
              <a:rPr lang="en-US" altLang="ja-JP" sz="4000" dirty="0"/>
              <a:t>"</a:t>
            </a:r>
          </a:p>
          <a:p>
            <a:pPr marL="0" indent="0">
              <a:buNone/>
            </a:pPr>
            <a:r>
              <a:rPr lang="en-US" altLang="ja-JP" sz="4000" dirty="0"/>
              <a:t>	puts "#{</a:t>
            </a:r>
            <a:r>
              <a:rPr lang="en-US" altLang="ja-JP" sz="4000" dirty="0" err="1"/>
              <a:t>i</a:t>
            </a:r>
            <a:r>
              <a:rPr lang="en-US" altLang="ja-JP" sz="4000" dirty="0"/>
              <a:t>}</a:t>
            </a:r>
            <a:r>
              <a:rPr lang="ja-JP" altLang="en-US" sz="4000" dirty="0"/>
              <a:t>回目の繰り返しです</a:t>
            </a:r>
            <a:r>
              <a:rPr lang="en-US" altLang="ja-JP" sz="4000" dirty="0"/>
              <a:t>.\n"</a:t>
            </a:r>
          </a:p>
          <a:p>
            <a:pPr marL="0" indent="0">
              <a:buNone/>
            </a:pPr>
            <a:r>
              <a:rPr lang="en-US" altLang="ja-JP" sz="4000" dirty="0"/>
              <a:t>end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73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Times</a:t>
            </a:r>
            <a:r>
              <a:rPr kumimoji="1"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ループ回数</a:t>
            </a:r>
            <a:r>
              <a:rPr kumimoji="1" lang="en-US" altLang="ja-JP" dirty="0" smtClean="0"/>
              <a:t>.times do |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|   </a:t>
            </a:r>
            <a:r>
              <a:rPr kumimoji="1" lang="ja-JP" altLang="en-US" dirty="0" smtClean="0"/>
              <a:t>ループ回数</a:t>
            </a:r>
            <a:r>
              <a:rPr kumimoji="1" lang="en-US" altLang="ja-JP" dirty="0" smtClean="0"/>
              <a:t>.times { |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|   </a:t>
            </a:r>
          </a:p>
          <a:p>
            <a:pPr marL="0" indent="0">
              <a:buNone/>
            </a:pPr>
            <a:r>
              <a:rPr lang="ja-JP" altLang="en-US" dirty="0" smtClean="0"/>
              <a:t>処理内容                              処理内容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e</a:t>
            </a:r>
            <a:r>
              <a:rPr lang="en-US" altLang="ja-JP" dirty="0" smtClean="0"/>
              <a:t>nd                                         }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i</a:t>
            </a:r>
            <a:r>
              <a:rPr lang="en-US" altLang="ja-JP" dirty="0" smtClean="0"/>
              <a:t>=0</a:t>
            </a:r>
            <a:r>
              <a:rPr lang="ja-JP" altLang="en-US" dirty="0" smtClean="0"/>
              <a:t>から始まり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が一つづつ増える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ループ文には他にも</a:t>
            </a:r>
            <a:r>
              <a:rPr lang="en-US" altLang="ja-JP" dirty="0" err="1" smtClean="0"/>
              <a:t>while,for,each</a:t>
            </a:r>
            <a:r>
              <a:rPr lang="ja-JP" altLang="en-US" dirty="0" smtClean="0"/>
              <a:t>等ある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3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# -*- coding: </a:t>
            </a:r>
            <a:r>
              <a:rPr lang="en-US" altLang="ja-JP" sz="3600" dirty="0" err="1"/>
              <a:t>shift_jis</a:t>
            </a:r>
            <a:r>
              <a:rPr lang="en-US" altLang="ja-JP" sz="3600" dirty="0"/>
              <a:t> </a:t>
            </a:r>
            <a:r>
              <a:rPr lang="en-US" altLang="ja-JP" sz="3600" dirty="0" smtClean="0"/>
              <a:t>-*-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names=["</a:t>
            </a:r>
            <a:r>
              <a:rPr lang="en-US" altLang="ja-JP" sz="3600" dirty="0" err="1"/>
              <a:t>ando</a:t>
            </a:r>
            <a:r>
              <a:rPr lang="en-US" altLang="ja-JP" sz="3600" dirty="0"/>
              <a:t>","</a:t>
            </a:r>
            <a:r>
              <a:rPr lang="en-US" altLang="ja-JP" sz="3600" dirty="0" err="1"/>
              <a:t>ito</a:t>
            </a:r>
            <a:r>
              <a:rPr lang="en-US" altLang="ja-JP" sz="3600" dirty="0"/>
              <a:t>","</a:t>
            </a:r>
            <a:r>
              <a:rPr lang="en-US" altLang="ja-JP" sz="3600" dirty="0" err="1"/>
              <a:t>ueno</a:t>
            </a:r>
            <a:r>
              <a:rPr lang="en-US" altLang="ja-JP" sz="3600" dirty="0"/>
              <a:t>"]</a:t>
            </a:r>
          </a:p>
          <a:p>
            <a:pPr marL="0" indent="0">
              <a:buNone/>
            </a:pPr>
            <a:r>
              <a:rPr lang="en-US" altLang="ja-JP" sz="3600" dirty="0" err="1"/>
              <a:t>names.size.times</a:t>
            </a:r>
            <a:r>
              <a:rPr lang="en-US" altLang="ja-JP" sz="3600" dirty="0"/>
              <a:t>{|</a:t>
            </a:r>
            <a:r>
              <a:rPr lang="en-US" altLang="ja-JP" sz="3600" dirty="0" err="1"/>
              <a:t>i</a:t>
            </a:r>
            <a:r>
              <a:rPr lang="en-US" altLang="ja-JP" sz="3600" dirty="0"/>
              <a:t>| </a:t>
            </a:r>
          </a:p>
          <a:p>
            <a:pPr marL="0" indent="0">
              <a:buNone/>
            </a:pPr>
            <a:r>
              <a:rPr lang="en-US" altLang="ja-JP" sz="3600" dirty="0"/>
              <a:t>	puts names[</a:t>
            </a:r>
            <a:r>
              <a:rPr lang="en-US" altLang="ja-JP" sz="3600" dirty="0" err="1"/>
              <a:t>i</a:t>
            </a:r>
            <a:r>
              <a:rPr lang="en-US" altLang="ja-JP" sz="3600" dirty="0"/>
              <a:t>]</a:t>
            </a:r>
          </a:p>
          <a:p>
            <a:pPr marL="0" indent="0">
              <a:buNone/>
            </a:pPr>
            <a:r>
              <a:rPr lang="en-US" altLang="ja-JP" sz="3600" dirty="0"/>
              <a:t>}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宣言方法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配列名</a:t>
            </a:r>
            <a:r>
              <a:rPr kumimoji="1" lang="en-US" altLang="ja-JP" dirty="0" smtClean="0"/>
              <a:t>=[“</a:t>
            </a:r>
            <a:r>
              <a:rPr kumimoji="1" lang="ja-JP" altLang="en-US" dirty="0" smtClean="0"/>
              <a:t>要素</a:t>
            </a:r>
            <a:r>
              <a:rPr kumimoji="1" lang="en-US" altLang="ja-JP" dirty="0" smtClean="0"/>
              <a:t>”,”</a:t>
            </a:r>
            <a:r>
              <a:rPr kumimoji="1" lang="ja-JP" altLang="en-US" dirty="0" smtClean="0"/>
              <a:t>要素</a:t>
            </a:r>
            <a:r>
              <a:rPr kumimoji="1" lang="en-US" altLang="ja-JP" dirty="0" smtClean="0"/>
              <a:t>”]</a:t>
            </a:r>
          </a:p>
          <a:p>
            <a:pPr marL="0" indent="0">
              <a:buNone/>
            </a:pPr>
            <a:r>
              <a:rPr lang="ja-JP" altLang="en-US" dirty="0" smtClean="0"/>
              <a:t>　要素ない場合</a:t>
            </a:r>
            <a:r>
              <a:rPr lang="en-US" altLang="ja-JP" dirty="0" smtClean="0"/>
              <a:t>: </a:t>
            </a:r>
            <a:r>
              <a:rPr lang="ja-JP" altLang="en-US" dirty="0"/>
              <a:t>配列</a:t>
            </a:r>
            <a:r>
              <a:rPr lang="ja-JP" altLang="en-US" dirty="0" smtClean="0"/>
              <a:t>名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Array.new</a:t>
            </a:r>
            <a:r>
              <a:rPr lang="en-US" altLang="ja-JP" dirty="0" smtClean="0"/>
              <a:t>(</a:t>
            </a:r>
            <a:r>
              <a:rPr lang="ja-JP" altLang="en-US" dirty="0" smtClean="0"/>
              <a:t>確保する配列数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配列名</a:t>
            </a:r>
            <a:r>
              <a:rPr kumimoji="1" lang="en-US" altLang="ja-JP" dirty="0" smtClean="0"/>
              <a:t>.size </a:t>
            </a:r>
            <a:r>
              <a:rPr kumimoji="1" lang="ja-JP" altLang="en-US" dirty="0" smtClean="0"/>
              <a:t>確保した配列数を返す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5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kumimoji="1" lang="ja-JP" altLang="en-US" dirty="0" err="1" smtClean="0"/>
              <a:t>までの</a:t>
            </a:r>
            <a:r>
              <a:rPr kumimoji="1" lang="ja-JP" altLang="en-US" dirty="0" smtClean="0"/>
              <a:t>数字を配列に格納して、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合計と平均をもとめる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資料場所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https://github.com/rubylecture/Rubylecture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2545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keisan</a:t>
            </a:r>
            <a:r>
              <a:rPr lang="en-US" altLang="ja-JP" dirty="0"/>
              <a:t>(*number)</a:t>
            </a:r>
          </a:p>
          <a:p>
            <a:pPr marL="0" indent="0">
              <a:buNone/>
            </a:pPr>
            <a:r>
              <a:rPr lang="en-US" altLang="ja-JP" dirty="0"/>
              <a:t>sum=0.0</a:t>
            </a:r>
          </a:p>
          <a:p>
            <a:pPr marL="0" indent="0">
              <a:buNone/>
            </a:pPr>
            <a:r>
              <a:rPr lang="en-US" altLang="ja-JP" dirty="0" err="1"/>
              <a:t>number.size.times</a:t>
            </a:r>
            <a:r>
              <a:rPr lang="en-US" altLang="ja-JP" dirty="0"/>
              <a:t>{ |</a:t>
            </a:r>
            <a:r>
              <a:rPr lang="en-US" altLang="ja-JP" dirty="0" err="1"/>
              <a:t>i</a:t>
            </a:r>
            <a:r>
              <a:rPr lang="en-US" altLang="ja-JP" dirty="0"/>
              <a:t>|</a:t>
            </a:r>
          </a:p>
          <a:p>
            <a:pPr marL="0" indent="0">
              <a:buNone/>
            </a:pPr>
            <a:r>
              <a:rPr lang="en-US" altLang="ja-JP" dirty="0"/>
              <a:t>	sum=</a:t>
            </a:r>
            <a:r>
              <a:rPr lang="en-US" altLang="ja-JP" dirty="0" err="1"/>
              <a:t>sum+number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/>
              <a:t>puts sum</a:t>
            </a:r>
          </a:p>
          <a:p>
            <a:pPr marL="0" indent="0">
              <a:buNone/>
            </a:pPr>
            <a:r>
              <a:rPr lang="en-US" altLang="ja-JP" dirty="0"/>
              <a:t>return sum/</a:t>
            </a:r>
            <a:r>
              <a:rPr lang="en-US" altLang="ja-JP" dirty="0" err="1"/>
              <a:t>number.size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number=(1..20).</a:t>
            </a:r>
            <a:r>
              <a:rPr lang="en-US" altLang="ja-JP" dirty="0" err="1"/>
              <a:t>to_a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puts </a:t>
            </a:r>
            <a:r>
              <a:rPr lang="en-US" altLang="ja-JP" dirty="0" err="1"/>
              <a:t>keisan</a:t>
            </a:r>
            <a:r>
              <a:rPr lang="en-US" altLang="ja-JP" dirty="0"/>
              <a:t>(*number)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ja-JP" altLang="en-US" dirty="0" smtClean="0"/>
              <a:t>使い方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d</a:t>
            </a:r>
            <a:r>
              <a:rPr kumimoji="1" lang="en-US" altLang="ja-JP" dirty="0" err="1" smtClean="0"/>
              <a:t>ef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メソッド名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引数</a:t>
            </a:r>
            <a:r>
              <a:rPr kumimoji="1" lang="en-US" altLang="ja-JP" dirty="0" smtClean="0"/>
              <a:t>)  *</a:t>
            </a:r>
            <a:r>
              <a:rPr kumimoji="1" lang="ja-JP" altLang="en-US" dirty="0" smtClean="0"/>
              <a:t>引数は先頭大文字</a:t>
            </a:r>
            <a:r>
              <a:rPr kumimoji="1" lang="en-US" altLang="ja-JP" dirty="0" smtClean="0"/>
              <a:t>×</a:t>
            </a:r>
          </a:p>
          <a:p>
            <a:pPr marL="0" indent="0">
              <a:buNone/>
            </a:pPr>
            <a:r>
              <a:rPr lang="ja-JP" altLang="en-US" dirty="0" smtClean="0"/>
              <a:t>処理内容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</a:t>
            </a:r>
            <a:r>
              <a:rPr kumimoji="1" lang="en-US" altLang="ja-JP" dirty="0" smtClean="0"/>
              <a:t>nd</a:t>
            </a:r>
          </a:p>
          <a:p>
            <a:pPr marL="0" indent="0">
              <a:buNone/>
            </a:pPr>
            <a:r>
              <a:rPr lang="ja-JP" altLang="en-US" dirty="0" smtClean="0"/>
              <a:t>宣言せずに好きな型を帰すことができる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変数名 </a:t>
            </a:r>
            <a:r>
              <a:rPr lang="en-US" altLang="ja-JP" dirty="0" smtClean="0"/>
              <a:t>:</a:t>
            </a:r>
            <a:r>
              <a:rPr lang="ja-JP" altLang="en-US" dirty="0"/>
              <a:t>可変</a:t>
            </a:r>
            <a:r>
              <a:rPr lang="ja-JP" altLang="en-US" dirty="0" smtClean="0"/>
              <a:t>長引数　 好きなサイズの配列を渡すことができる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注意</a:t>
            </a:r>
            <a:r>
              <a:rPr lang="en-US" altLang="ja-JP" dirty="0" smtClean="0"/>
              <a:t>:</a:t>
            </a:r>
            <a:r>
              <a:rPr lang="ja-JP" altLang="en-US" dirty="0" smtClean="0"/>
              <a:t>一番最後の引数につける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5466"/>
            <a:ext cx="10515600" cy="5312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class Car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initialize(</a:t>
            </a:r>
            <a:r>
              <a:rPr lang="en-US" altLang="ja-JP" dirty="0" err="1"/>
              <a:t>carname</a:t>
            </a:r>
            <a:r>
              <a:rPr lang="en-US" altLang="ja-JP" dirty="0"/>
              <a:t>) #</a:t>
            </a:r>
            <a:r>
              <a:rPr lang="ja-JP" altLang="en-US" dirty="0"/>
              <a:t>コンストラクタ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@name = </a:t>
            </a:r>
            <a:r>
              <a:rPr lang="en-US" altLang="ja-JP" dirty="0" err="1" smtClean="0"/>
              <a:t>carname</a:t>
            </a:r>
            <a:r>
              <a:rPr lang="en-US" altLang="ja-JP" dirty="0" smtClean="0"/>
              <a:t> #@ </a:t>
            </a:r>
            <a:r>
              <a:rPr lang="ja-JP" altLang="en-US" dirty="0" smtClean="0"/>
              <a:t>インスタンス変数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dispName</a:t>
            </a:r>
            <a:r>
              <a:rPr lang="en-US" altLang="ja-JP" dirty="0"/>
              <a:t> #</a:t>
            </a:r>
            <a:r>
              <a:rPr lang="ja-JP" altLang="en-US" dirty="0"/>
              <a:t>メソッド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print(@name)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r>
              <a:rPr lang="en-US" altLang="ja-JP" dirty="0"/>
              <a:t>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car = </a:t>
            </a:r>
            <a:r>
              <a:rPr lang="en-US" altLang="ja-JP" dirty="0" err="1"/>
              <a:t>Car.new</a:t>
            </a:r>
            <a:r>
              <a:rPr lang="en-US" altLang="ja-JP" dirty="0" smtClean="0"/>
              <a:t>(“crown”) #</a:t>
            </a:r>
            <a:r>
              <a:rPr lang="ja-JP" altLang="en-US" dirty="0" smtClean="0"/>
              <a:t>インスタンス化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car.dispName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53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52159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使い方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ja-JP" altLang="en-US" dirty="0" smtClean="0"/>
              <a:t>クラス名 </a:t>
            </a:r>
            <a:r>
              <a:rPr lang="en-US" altLang="ja-JP" dirty="0" smtClean="0"/>
              <a:t>*</a:t>
            </a:r>
            <a:r>
              <a:rPr lang="ja-JP" altLang="en-US" dirty="0" smtClean="0"/>
              <a:t>クラス名は最初大文字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処理内容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end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コンストラクタ  インスタンス化した時に自動で呼ばれるメソッド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d</a:t>
            </a:r>
            <a:r>
              <a:rPr lang="en-US" altLang="ja-JP" dirty="0" err="1" smtClean="0"/>
              <a:t>ef</a:t>
            </a:r>
            <a:r>
              <a:rPr lang="en-US" altLang="ja-JP" dirty="0" smtClean="0"/>
              <a:t> initialize(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)  </a:t>
            </a:r>
          </a:p>
          <a:p>
            <a:pPr marL="0" indent="0">
              <a:buNone/>
            </a:pPr>
            <a:r>
              <a:rPr lang="ja-JP" altLang="en-US" dirty="0" smtClean="0"/>
              <a:t>処理名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end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28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インスタンス変数</a:t>
            </a:r>
            <a:endParaRPr kumimoji="1" lang="en-US" altLang="ja-JP" dirty="0" smtClean="0"/>
          </a:p>
          <a:p>
            <a:r>
              <a:rPr lang="ja-JP" altLang="en-US" dirty="0" smtClean="0"/>
              <a:t>宣言方法 </a:t>
            </a:r>
            <a:r>
              <a:rPr lang="en-US" altLang="ja-JP" dirty="0" smtClean="0"/>
              <a:t>:@</a:t>
            </a:r>
            <a:r>
              <a:rPr lang="ja-JP" altLang="en-US" dirty="0" smtClean="0"/>
              <a:t>変数名</a:t>
            </a:r>
            <a:endParaRPr kumimoji="1" lang="en-US" altLang="ja-JP" dirty="0" smtClean="0"/>
          </a:p>
          <a:p>
            <a:r>
              <a:rPr lang="ja-JP" altLang="en-US" dirty="0"/>
              <a:t>クラス内で全メソッドで共通して使用することが</a:t>
            </a:r>
            <a:r>
              <a:rPr lang="ja-JP" altLang="en-US" dirty="0" smtClean="0"/>
              <a:t>出来る</a:t>
            </a:r>
            <a:endParaRPr lang="en-US" altLang="ja-JP" dirty="0" smtClean="0"/>
          </a:p>
          <a:p>
            <a:r>
              <a:rPr kumimoji="1" lang="ja-JP" altLang="en-US" dirty="0" smtClean="0"/>
              <a:t>クラス内のどこかのメソッドで宣言すれば使うことができる</a:t>
            </a:r>
            <a:endParaRPr kumimoji="1" lang="en-US" altLang="ja-JP" dirty="0" smtClean="0"/>
          </a:p>
          <a:p>
            <a:r>
              <a:rPr lang="ja-JP" altLang="en-US" dirty="0" smtClean="0"/>
              <a:t>クラス外からのアクセスはできない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04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r>
              <a:rPr lang="en-US" altLang="ja-JP" dirty="0"/>
              <a:t>class Car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attr_accessor:name</a:t>
            </a:r>
            <a:r>
              <a:rPr lang="en-US" altLang="ja-JP" dirty="0"/>
              <a:t> #</a:t>
            </a:r>
            <a:r>
              <a:rPr lang="ja-JP" altLang="en-US" dirty="0"/>
              <a:t>変数の値の読み取り・書き換えを行う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attr_reader:price</a:t>
            </a:r>
            <a:r>
              <a:rPr lang="en-US" altLang="ja-JP" dirty="0"/>
              <a:t> #</a:t>
            </a:r>
            <a:r>
              <a:rPr lang="ja-JP" altLang="en-US" dirty="0"/>
              <a:t>変数の値の読み取りだけを行う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initialize(</a:t>
            </a:r>
            <a:r>
              <a:rPr lang="en-US" altLang="ja-JP" dirty="0" err="1"/>
              <a:t>carname,price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  @name = </a:t>
            </a:r>
            <a:r>
              <a:rPr lang="en-US" altLang="ja-JP" dirty="0" err="1"/>
              <a:t>carname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    @price = price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dispName</a:t>
            </a:r>
            <a:r>
              <a:rPr lang="en-US" altLang="ja-JP" dirty="0"/>
              <a:t> 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puts("name:#{@name},price:#{@price}")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r>
              <a:rPr lang="en-US" altLang="ja-JP" dirty="0"/>
              <a:t>end</a:t>
            </a:r>
          </a:p>
          <a:p>
            <a:pPr marL="0" indent="0">
              <a:buNone/>
            </a:pPr>
            <a:r>
              <a:rPr lang="en-US" altLang="ja-JP" dirty="0" smtClean="0"/>
              <a:t>car = </a:t>
            </a:r>
            <a:r>
              <a:rPr lang="en-US" altLang="ja-JP" dirty="0" err="1" smtClean="0"/>
              <a:t>Car.new</a:t>
            </a:r>
            <a:r>
              <a:rPr lang="en-US" altLang="ja-JP" dirty="0" smtClean="0"/>
              <a:t>("crown",100)</a:t>
            </a:r>
          </a:p>
          <a:p>
            <a:pPr marL="0" indent="0">
              <a:buNone/>
            </a:pPr>
            <a:r>
              <a:rPr lang="en-US" altLang="ja-JP" dirty="0" err="1" smtClean="0"/>
              <a:t>car.dispName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car.name="</a:t>
            </a:r>
            <a:r>
              <a:rPr lang="en-US" altLang="ja-JP" dirty="0" err="1" smtClean="0"/>
              <a:t>lexus</a:t>
            </a:r>
            <a:r>
              <a:rPr lang="en-US" altLang="ja-JP" dirty="0" smtClean="0"/>
              <a:t>"</a:t>
            </a:r>
          </a:p>
          <a:p>
            <a:pPr marL="0" indent="0">
              <a:buNone/>
            </a:pPr>
            <a:r>
              <a:rPr lang="en-US" altLang="ja-JP" dirty="0" smtClean="0"/>
              <a:t>#</a:t>
            </a:r>
            <a:r>
              <a:rPr lang="en-US" altLang="ja-JP" dirty="0" err="1" smtClean="0"/>
              <a:t>car.price</a:t>
            </a:r>
            <a:r>
              <a:rPr lang="en-US" altLang="ja-JP" dirty="0" smtClean="0"/>
              <a:t>=80 </a:t>
            </a:r>
            <a:r>
              <a:rPr lang="ja-JP" altLang="en-US" dirty="0" smtClean="0"/>
              <a:t>エラー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car.dispName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アクセサ続き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85782"/>
            <a:ext cx="10515600" cy="474683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インスタンス変数はクラス外からアクセスできない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アクセサを用いることでクラス外から参照、更新することができる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使い方 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アクセサ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変数名</a:t>
            </a:r>
            <a:endParaRPr lang="en-US" altLang="ja-JP" sz="3200" dirty="0"/>
          </a:p>
          <a:p>
            <a:r>
              <a:rPr lang="en-US" altLang="ja-JP" sz="3200" dirty="0" err="1"/>
              <a:t>attr_accessor</a:t>
            </a:r>
            <a:r>
              <a:rPr lang="ja-JP" altLang="en-US" sz="3200" dirty="0"/>
              <a:t>　変数の値の読み取り・書き換えを行う</a:t>
            </a:r>
          </a:p>
          <a:p>
            <a:r>
              <a:rPr lang="en-US" altLang="ja-JP" sz="3200" dirty="0" err="1"/>
              <a:t>attr_reader</a:t>
            </a:r>
            <a:r>
              <a:rPr lang="ja-JP" altLang="en-US" sz="3200" dirty="0"/>
              <a:t>　変数の値の読み取りだけを行う</a:t>
            </a:r>
            <a:endParaRPr lang="en-US" altLang="ja-JP" sz="3200" dirty="0"/>
          </a:p>
          <a:p>
            <a:r>
              <a:rPr lang="en-US" altLang="ja-JP" sz="3200" dirty="0" err="1"/>
              <a:t>attr_writer</a:t>
            </a:r>
            <a:r>
              <a:rPr lang="en-US" altLang="ja-JP" sz="3200" dirty="0"/>
              <a:t>    </a:t>
            </a:r>
            <a:r>
              <a:rPr lang="ja-JP" altLang="en-US" sz="3200" dirty="0"/>
              <a:t>変数の値の書き換えだけを行う</a:t>
            </a:r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514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クラス変数 クラスメソッド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84102"/>
            <a:ext cx="10515600" cy="5273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class Tax</a:t>
            </a:r>
          </a:p>
          <a:p>
            <a:pPr marL="0" indent="0">
              <a:buNone/>
            </a:pPr>
            <a:r>
              <a:rPr lang="en-US" altLang="ja-JP" dirty="0"/>
              <a:t>    @@</a:t>
            </a:r>
            <a:r>
              <a:rPr lang="en-US" altLang="ja-JP" dirty="0" err="1"/>
              <a:t>zeiritsu</a:t>
            </a:r>
            <a:r>
              <a:rPr lang="en-US" altLang="ja-JP" dirty="0"/>
              <a:t> = 0.08 #</a:t>
            </a:r>
            <a:r>
              <a:rPr lang="ja-JP" altLang="en-US" dirty="0"/>
              <a:t>クラス変数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self.zeiritsu</a:t>
            </a:r>
            <a:r>
              <a:rPr lang="en-US" altLang="ja-JP" dirty="0"/>
              <a:t>= (n)</a:t>
            </a:r>
          </a:p>
          <a:p>
            <a:pPr marL="0" indent="0">
              <a:buNone/>
            </a:pPr>
            <a:r>
              <a:rPr lang="en-US" altLang="ja-JP" dirty="0"/>
              <a:t>        @@</a:t>
            </a:r>
            <a:r>
              <a:rPr lang="en-US" altLang="ja-JP" dirty="0" err="1"/>
              <a:t>zeiritsu</a:t>
            </a:r>
            <a:r>
              <a:rPr lang="en-US" altLang="ja-JP" dirty="0"/>
              <a:t> = n</a:t>
            </a:r>
          </a:p>
          <a:p>
            <a:pPr marL="0" indent="0">
              <a:buNone/>
            </a:pPr>
            <a:r>
              <a:rPr lang="en-US" altLang="ja-JP" dirty="0"/>
              <a:t>    end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self.priceWithTax</a:t>
            </a:r>
            <a:r>
              <a:rPr lang="en-US" altLang="ja-JP" dirty="0"/>
              <a:t>(price)</a:t>
            </a:r>
          </a:p>
          <a:p>
            <a:pPr marL="0" indent="0">
              <a:buNone/>
            </a:pPr>
            <a:r>
              <a:rPr lang="en-US" altLang="ja-JP" dirty="0"/>
              <a:t>        return (price * (1.0 + @@</a:t>
            </a:r>
            <a:r>
              <a:rPr lang="en-US" altLang="ja-JP" dirty="0" err="1"/>
              <a:t>zeiritsu</a:t>
            </a:r>
            <a:r>
              <a:rPr lang="en-US" altLang="ja-JP" dirty="0"/>
              <a:t>)).</a:t>
            </a:r>
            <a:r>
              <a:rPr lang="en-US" altLang="ja-JP" dirty="0" err="1"/>
              <a:t>to_i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end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self.tax</a:t>
            </a:r>
            <a:r>
              <a:rPr lang="en-US" altLang="ja-JP" dirty="0"/>
              <a:t>(price)</a:t>
            </a:r>
          </a:p>
          <a:p>
            <a:pPr marL="0" indent="0">
              <a:buNone/>
            </a:pPr>
            <a:r>
              <a:rPr lang="en-US" altLang="ja-JP" dirty="0"/>
              <a:t>        return (price * @@</a:t>
            </a:r>
            <a:r>
              <a:rPr lang="en-US" altLang="ja-JP" dirty="0" err="1"/>
              <a:t>zeiritsu</a:t>
            </a:r>
            <a:r>
              <a:rPr lang="en-US" altLang="ja-JP" dirty="0"/>
              <a:t>).</a:t>
            </a:r>
            <a:r>
              <a:rPr lang="en-US" altLang="ja-JP" dirty="0" err="1"/>
              <a:t>to_i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end</a:t>
            </a:r>
          </a:p>
          <a:p>
            <a:pPr marL="0" indent="0">
              <a:buNone/>
            </a:pPr>
            <a:r>
              <a:rPr lang="en-US" altLang="ja-JP" dirty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45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クラス変数</a:t>
            </a:r>
            <a:r>
              <a:rPr lang="en-US" altLang="ja-JP" dirty="0"/>
              <a:t> </a:t>
            </a:r>
            <a:r>
              <a:rPr kumimoji="1" lang="ja-JP" altLang="en-US" dirty="0" smtClean="0"/>
              <a:t>クラスメソッド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price = 12300</a:t>
            </a:r>
          </a:p>
          <a:p>
            <a:pPr marL="0" indent="0">
              <a:buNone/>
            </a:pPr>
            <a:r>
              <a:rPr lang="en-US" altLang="ja-JP" dirty="0"/>
              <a:t>puts("</a:t>
            </a:r>
            <a:r>
              <a:rPr lang="ja-JP" altLang="en-US" dirty="0"/>
              <a:t>価格：</a:t>
            </a:r>
            <a:r>
              <a:rPr lang="en-US" altLang="ja-JP" dirty="0"/>
              <a:t>" + </a:t>
            </a:r>
            <a:r>
              <a:rPr lang="en-US" altLang="ja-JP" dirty="0" err="1"/>
              <a:t>price.to_s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puts("</a:t>
            </a:r>
            <a:r>
              <a:rPr lang="ja-JP" altLang="en-US" dirty="0"/>
              <a:t>税込：</a:t>
            </a:r>
            <a:r>
              <a:rPr lang="en-US" altLang="ja-JP" dirty="0"/>
              <a:t>" + </a:t>
            </a:r>
            <a:r>
              <a:rPr lang="en-US" altLang="ja-JP" dirty="0" err="1"/>
              <a:t>Tax.priceWithTax</a:t>
            </a:r>
            <a:r>
              <a:rPr lang="en-US" altLang="ja-JP" dirty="0"/>
              <a:t>(price).</a:t>
            </a:r>
            <a:r>
              <a:rPr lang="en-US" altLang="ja-JP" dirty="0" err="1"/>
              <a:t>to_s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puts("</a:t>
            </a:r>
            <a:r>
              <a:rPr lang="ja-JP" altLang="en-US" dirty="0"/>
              <a:t>税額：</a:t>
            </a:r>
            <a:r>
              <a:rPr lang="en-US" altLang="ja-JP" dirty="0"/>
              <a:t>" + </a:t>
            </a:r>
            <a:r>
              <a:rPr lang="en-US" altLang="ja-JP" dirty="0" err="1"/>
              <a:t>Tax.tax</a:t>
            </a:r>
            <a:r>
              <a:rPr lang="en-US" altLang="ja-JP" dirty="0"/>
              <a:t>(price).</a:t>
            </a:r>
            <a:r>
              <a:rPr lang="en-US" altLang="ja-JP" dirty="0" err="1"/>
              <a:t>to_s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Tax.zeiritsu</a:t>
            </a:r>
            <a:r>
              <a:rPr lang="en-US" altLang="ja-JP" dirty="0"/>
              <a:t> = 0.1</a:t>
            </a:r>
          </a:p>
          <a:p>
            <a:pPr marL="0" indent="0">
              <a:buNone/>
            </a:pPr>
            <a:r>
              <a:rPr lang="en-US" altLang="ja-JP" dirty="0"/>
              <a:t>puts("※</a:t>
            </a:r>
            <a:r>
              <a:rPr lang="ja-JP" altLang="en-US" dirty="0"/>
              <a:t>消費税が</a:t>
            </a:r>
            <a:r>
              <a:rPr lang="en-US" altLang="ja-JP" dirty="0"/>
              <a:t>10%</a:t>
            </a:r>
            <a:r>
              <a:rPr lang="ja-JP" altLang="en-US" dirty="0"/>
              <a:t>にあがると</a:t>
            </a:r>
            <a:r>
              <a:rPr lang="en-US" altLang="ja-JP" dirty="0"/>
              <a:t>……")</a:t>
            </a:r>
          </a:p>
          <a:p>
            <a:pPr marL="0" indent="0">
              <a:buNone/>
            </a:pPr>
            <a:r>
              <a:rPr lang="en-US" altLang="ja-JP" dirty="0"/>
              <a:t>puts("</a:t>
            </a:r>
            <a:r>
              <a:rPr lang="ja-JP" altLang="en-US" dirty="0"/>
              <a:t>税込：</a:t>
            </a:r>
            <a:r>
              <a:rPr lang="en-US" altLang="ja-JP" dirty="0"/>
              <a:t>" + </a:t>
            </a:r>
            <a:r>
              <a:rPr lang="en-US" altLang="ja-JP" dirty="0" err="1"/>
              <a:t>Tax.priceWithTax</a:t>
            </a:r>
            <a:r>
              <a:rPr lang="en-US" altLang="ja-JP" dirty="0"/>
              <a:t>(price).</a:t>
            </a:r>
            <a:r>
              <a:rPr lang="en-US" altLang="ja-JP" dirty="0" err="1"/>
              <a:t>to_s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puts("</a:t>
            </a:r>
            <a:r>
              <a:rPr lang="ja-JP" altLang="en-US" dirty="0"/>
              <a:t>税額：</a:t>
            </a:r>
            <a:r>
              <a:rPr lang="en-US" altLang="ja-JP" dirty="0"/>
              <a:t>" + </a:t>
            </a:r>
            <a:r>
              <a:rPr lang="en-US" altLang="ja-JP" dirty="0" err="1"/>
              <a:t>Tax.tax</a:t>
            </a:r>
            <a:r>
              <a:rPr lang="en-US" altLang="ja-JP" dirty="0"/>
              <a:t>(price).</a:t>
            </a:r>
            <a:r>
              <a:rPr lang="en-US" altLang="ja-JP" dirty="0" err="1"/>
              <a:t>to_s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303" y="-1828800"/>
            <a:ext cx="13237275" cy="9622705"/>
          </a:xfrm>
        </p:spPr>
      </p:pic>
      <p:cxnSp>
        <p:nvCxnSpPr>
          <p:cNvPr id="6" name="直線コネクタ 5"/>
          <p:cNvCxnSpPr/>
          <p:nvPr/>
        </p:nvCxnSpPr>
        <p:spPr>
          <a:xfrm flipV="1">
            <a:off x="8976575" y="4997002"/>
            <a:ext cx="19447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0921285" y="4997002"/>
            <a:ext cx="0" cy="566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976575" y="4997003"/>
            <a:ext cx="0" cy="566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6575" y="5563673"/>
            <a:ext cx="19447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クラス変数　クラスメソッド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/>
          <a:lstStyle/>
          <a:p>
            <a:r>
              <a:rPr kumimoji="1" lang="ja-JP" altLang="en-US" sz="3200" dirty="0" smtClean="0"/>
              <a:t>クラスメソッド</a:t>
            </a:r>
            <a:r>
              <a:rPr kumimoji="1" lang="en-US" altLang="ja-JP" sz="3200" dirty="0" smtClean="0"/>
              <a:t>: </a:t>
            </a:r>
            <a:r>
              <a:rPr kumimoji="1" lang="ja-JP" altLang="en-US" sz="3200" dirty="0" smtClean="0"/>
              <a:t>インスタンス化せずに呼ぶことができるメソッド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宣言方法 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def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クラス</a:t>
            </a:r>
            <a:r>
              <a:rPr lang="en-US" altLang="ja-JP" sz="3200" dirty="0" smtClean="0"/>
              <a:t>.</a:t>
            </a:r>
            <a:r>
              <a:rPr lang="ja-JP" altLang="en-US" sz="3200" dirty="0" smtClean="0"/>
              <a:t>メソッド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def</a:t>
            </a:r>
            <a:r>
              <a:rPr lang="en-US" altLang="ja-JP" sz="3200" dirty="0" smtClean="0"/>
              <a:t> self.</a:t>
            </a:r>
            <a:r>
              <a:rPr lang="ja-JP" altLang="en-US" sz="3200" dirty="0" smtClean="0"/>
              <a:t>メソッド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クラス変数</a:t>
            </a:r>
            <a:r>
              <a:rPr lang="en-US" altLang="ja-JP" sz="3200" dirty="0" smtClean="0"/>
              <a:t>: </a:t>
            </a:r>
            <a:r>
              <a:rPr lang="ja-JP" altLang="en-US" sz="3200" dirty="0" smtClean="0"/>
              <a:t>インスタンス化せずにクラス内に値を保持することが</a:t>
            </a:r>
            <a:r>
              <a:rPr lang="ja-JP" altLang="en-US" sz="3200" dirty="0" smtClean="0"/>
              <a:t>できる</a:t>
            </a:r>
            <a:endParaRPr lang="en-US" altLang="ja-JP" sz="3200" dirty="0" smtClean="0"/>
          </a:p>
          <a:p>
            <a:r>
              <a:rPr lang="ja-JP" altLang="en-US" sz="3200" dirty="0" smtClean="0"/>
              <a:t>宣言方法 </a:t>
            </a:r>
            <a:r>
              <a:rPr lang="en-US" altLang="ja-JP" sz="3200" dirty="0" smtClean="0"/>
              <a:t>: @@</a:t>
            </a:r>
            <a:r>
              <a:rPr lang="ja-JP" altLang="en-US" sz="3200" dirty="0" smtClean="0"/>
              <a:t>変数名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5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33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module </a:t>
            </a:r>
            <a:r>
              <a:rPr lang="en-US" altLang="ja-JP" dirty="0" err="1"/>
              <a:t>SuuchiModule</a:t>
            </a:r>
            <a:r>
              <a:rPr lang="en-US" altLang="ja-JP" dirty="0"/>
              <a:t> #</a:t>
            </a:r>
            <a:r>
              <a:rPr lang="ja-JP" altLang="en-US" dirty="0"/>
              <a:t>モジュール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minValue</a:t>
            </a:r>
            <a:r>
              <a:rPr lang="en-US" altLang="ja-JP" dirty="0"/>
              <a:t>(x, y)</a:t>
            </a:r>
          </a:p>
          <a:p>
            <a:pPr marL="0" indent="0">
              <a:buNone/>
            </a:pPr>
            <a:r>
              <a:rPr lang="en-US" altLang="ja-JP" dirty="0"/>
              <a:t>    if x &lt; y</a:t>
            </a:r>
          </a:p>
          <a:p>
            <a:pPr marL="0" indent="0">
              <a:buNone/>
            </a:pPr>
            <a:r>
              <a:rPr lang="en-US" altLang="ja-JP" dirty="0"/>
              <a:t>      return x</a:t>
            </a:r>
          </a:p>
          <a:p>
            <a:pPr marL="0" indent="0">
              <a:buNone/>
            </a:pPr>
            <a:r>
              <a:rPr lang="en-US" altLang="ja-JP" dirty="0"/>
              <a:t>    else</a:t>
            </a:r>
          </a:p>
          <a:p>
            <a:pPr marL="0" indent="0">
              <a:buNone/>
            </a:pPr>
            <a:r>
              <a:rPr lang="en-US" altLang="ja-JP" dirty="0"/>
              <a:t>      return y</a:t>
            </a:r>
          </a:p>
          <a:p>
            <a:pPr marL="0" indent="0">
              <a:buNone/>
            </a:pPr>
            <a:r>
              <a:rPr lang="en-US" altLang="ja-JP" dirty="0"/>
              <a:t>    end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maxValue</a:t>
            </a:r>
            <a:r>
              <a:rPr lang="en-US" altLang="ja-JP" dirty="0"/>
              <a:t>(x, y)</a:t>
            </a:r>
          </a:p>
          <a:p>
            <a:pPr marL="0" indent="0">
              <a:buNone/>
            </a:pPr>
            <a:r>
              <a:rPr lang="en-US" altLang="ja-JP" dirty="0"/>
              <a:t>    if x &gt; y</a:t>
            </a:r>
          </a:p>
          <a:p>
            <a:pPr marL="0" indent="0">
              <a:buNone/>
            </a:pPr>
            <a:r>
              <a:rPr lang="en-US" altLang="ja-JP" dirty="0"/>
              <a:t>      return x</a:t>
            </a:r>
          </a:p>
          <a:p>
            <a:pPr marL="0" indent="0">
              <a:buNone/>
            </a:pPr>
            <a:r>
              <a:rPr lang="en-US" altLang="ja-JP" dirty="0"/>
              <a:t>    else</a:t>
            </a:r>
          </a:p>
          <a:p>
            <a:pPr marL="0" indent="0">
              <a:buNone/>
            </a:pPr>
            <a:r>
              <a:rPr lang="en-US" altLang="ja-JP" dirty="0"/>
              <a:t>      return y</a:t>
            </a:r>
          </a:p>
          <a:p>
            <a:pPr marL="0" indent="0">
              <a:buNone/>
            </a:pPr>
            <a:r>
              <a:rPr lang="en-US" altLang="ja-JP" dirty="0"/>
              <a:t>    end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module_function</a:t>
            </a:r>
            <a:r>
              <a:rPr lang="en-US" altLang="ja-JP" dirty="0"/>
              <a:t> :</a:t>
            </a:r>
            <a:r>
              <a:rPr lang="en-US" altLang="ja-JP" dirty="0" err="1"/>
              <a:t>minValue</a:t>
            </a:r>
            <a:r>
              <a:rPr lang="en-US" altLang="ja-JP" dirty="0"/>
              <a:t> #</a:t>
            </a:r>
            <a:r>
              <a:rPr lang="ja-JP" altLang="en-US" dirty="0"/>
              <a:t>モジュール関数が使えるように設定する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module_function</a:t>
            </a:r>
            <a:r>
              <a:rPr lang="en-US" altLang="ja-JP" dirty="0"/>
              <a:t> :</a:t>
            </a:r>
            <a:r>
              <a:rPr lang="en-US" altLang="ja-JP" dirty="0" err="1"/>
              <a:t>maxValue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4155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class Test</a:t>
            </a:r>
          </a:p>
          <a:p>
            <a:pPr marL="0" indent="0">
              <a:buNone/>
            </a:pPr>
            <a:r>
              <a:rPr lang="en-US" altLang="ja-JP" dirty="0"/>
              <a:t>  include </a:t>
            </a:r>
            <a:r>
              <a:rPr lang="en-US" altLang="ja-JP" dirty="0" err="1"/>
              <a:t>SuuchiModule</a:t>
            </a:r>
            <a:r>
              <a:rPr lang="en-US" altLang="ja-JP" dirty="0"/>
              <a:t> #</a:t>
            </a:r>
            <a:r>
              <a:rPr lang="ja-JP" altLang="en-US" dirty="0"/>
              <a:t>モジュールをインクルードする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dispValue</a:t>
            </a:r>
            <a:r>
              <a:rPr lang="en-US" altLang="ja-JP" dirty="0"/>
              <a:t>(x, y)</a:t>
            </a:r>
          </a:p>
          <a:p>
            <a:pPr marL="0" indent="0">
              <a:buNone/>
            </a:pPr>
            <a:r>
              <a:rPr lang="en-US" altLang="ja-JP" dirty="0"/>
              <a:t>    min = </a:t>
            </a:r>
            <a:r>
              <a:rPr lang="en-US" altLang="ja-JP" dirty="0" err="1"/>
              <a:t>minValue</a:t>
            </a:r>
            <a:r>
              <a:rPr lang="en-US" altLang="ja-JP" dirty="0"/>
              <a:t>(x, y)</a:t>
            </a:r>
          </a:p>
          <a:p>
            <a:pPr marL="0" indent="0">
              <a:buNone/>
            </a:pPr>
            <a:r>
              <a:rPr lang="en-US" altLang="ja-JP" dirty="0"/>
              <a:t>    print("2</a:t>
            </a:r>
            <a:r>
              <a:rPr lang="ja-JP" altLang="en-US" dirty="0" err="1"/>
              <a:t>つの</a:t>
            </a:r>
            <a:r>
              <a:rPr lang="ja-JP" altLang="en-US" dirty="0"/>
              <a:t>値</a:t>
            </a:r>
            <a:r>
              <a:rPr lang="en-US" altLang="ja-JP" dirty="0"/>
              <a:t>", x, "</a:t>
            </a:r>
            <a:r>
              <a:rPr lang="ja-JP" altLang="en-US" dirty="0"/>
              <a:t>と</a:t>
            </a:r>
            <a:r>
              <a:rPr lang="en-US" altLang="ja-JP" dirty="0"/>
              <a:t>", y, "</a:t>
            </a:r>
            <a:r>
              <a:rPr lang="ja-JP" altLang="en-US" dirty="0"/>
              <a:t>の中で小さい値は</a:t>
            </a:r>
            <a:r>
              <a:rPr lang="en-US" altLang="ja-JP" dirty="0"/>
              <a:t>", min, "</a:t>
            </a:r>
            <a:r>
              <a:rPr lang="ja-JP" altLang="en-US" dirty="0" err="1"/>
              <a:t>です</a:t>
            </a:r>
            <a:r>
              <a:rPr lang="en-US" altLang="ja-JP" dirty="0"/>
              <a:t>\n")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r>
              <a:rPr lang="en-US" altLang="ja-JP" dirty="0"/>
              <a:t>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include </a:t>
            </a:r>
            <a:r>
              <a:rPr lang="en-US" altLang="ja-JP" dirty="0" err="1"/>
              <a:t>SuuchiModule</a:t>
            </a:r>
            <a:r>
              <a:rPr lang="en-US" altLang="ja-JP" dirty="0"/>
              <a:t> # </a:t>
            </a:r>
            <a:r>
              <a:rPr lang="ja-JP" altLang="en-US" dirty="0"/>
              <a:t>インクルードすることでモジュール名を省略して関数を使える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minValue</a:t>
            </a:r>
            <a:r>
              <a:rPr lang="en-US" altLang="ja-JP" dirty="0"/>
              <a:t>(10, 8), "\n")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maxValue</a:t>
            </a:r>
            <a:r>
              <a:rPr lang="en-US" altLang="ja-JP" dirty="0"/>
              <a:t>(10, 8), "\n")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test = </a:t>
            </a:r>
            <a:r>
              <a:rPr lang="en-US" altLang="ja-JP" dirty="0" err="1"/>
              <a:t>Test.new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test.dispValue</a:t>
            </a:r>
            <a:r>
              <a:rPr lang="en-US" altLang="ja-JP" dirty="0"/>
              <a:t>(10, 8)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4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895" cy="4351338"/>
          </a:xfrm>
        </p:spPr>
        <p:txBody>
          <a:bodyPr/>
          <a:lstStyle/>
          <a:p>
            <a:r>
              <a:rPr kumimoji="1" lang="ja-JP" altLang="en-US" dirty="0" smtClean="0"/>
              <a:t>オブジェクトを生成することができない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利用方法</a:t>
            </a:r>
            <a:r>
              <a:rPr kumimoji="1" lang="en-US" altLang="ja-JP" dirty="0" smtClean="0"/>
              <a:t>:</a:t>
            </a:r>
            <a:r>
              <a:rPr lang="ja-JP" altLang="en-US" dirty="0" smtClean="0"/>
              <a:t>「</a:t>
            </a:r>
            <a:r>
              <a:rPr lang="ja-JP" altLang="en-US" dirty="0"/>
              <a:t>モジュール名</a:t>
            </a:r>
            <a:r>
              <a:rPr lang="en-US" altLang="ja-JP" dirty="0"/>
              <a:t>.</a:t>
            </a:r>
            <a:r>
              <a:rPr lang="ja-JP" altLang="en-US" dirty="0"/>
              <a:t>メソッド名」の形式で関数のように実行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</a:t>
            </a:r>
            <a:r>
              <a:rPr lang="ja-JP" altLang="en-US" dirty="0"/>
              <a:t>他のクラスの中にインクルードして利用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クラスの共通</a:t>
            </a:r>
            <a:r>
              <a:rPr lang="ja-JP" altLang="en-US" dirty="0"/>
              <a:t>となる機能をモジュールとして定義し、各クラスにインクルードして利用することでコードの再利用性を高めることが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357611"/>
          </a:xfrm>
        </p:spPr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Module </a:t>
            </a:r>
            <a:r>
              <a:rPr lang="ja-JP" altLang="en-US" dirty="0" smtClean="0"/>
              <a:t>モジュール名 </a:t>
            </a:r>
            <a:r>
              <a:rPr lang="en-US" altLang="ja-JP" dirty="0" smtClean="0"/>
              <a:t>*</a:t>
            </a:r>
            <a:r>
              <a:rPr lang="ja-JP" altLang="en-US" dirty="0" smtClean="0"/>
              <a:t>モジュール名先頭文字大文字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メソッド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module_function</a:t>
            </a:r>
            <a:r>
              <a:rPr lang="en-US" altLang="ja-JP" dirty="0" smtClean="0"/>
              <a:t>:</a:t>
            </a:r>
            <a:r>
              <a:rPr lang="ja-JP" altLang="en-US" dirty="0" smtClean="0"/>
              <a:t>関数名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end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module_function</a:t>
            </a:r>
            <a:r>
              <a:rPr lang="en-US" altLang="ja-JP" dirty="0" smtClean="0"/>
              <a:t>:</a:t>
            </a:r>
            <a:r>
              <a:rPr lang="ja-JP" altLang="en-US" dirty="0" smtClean="0"/>
              <a:t>モジュール内の関数を使えるようにする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include </a:t>
            </a:r>
            <a:r>
              <a:rPr lang="ja-JP" altLang="en-US" dirty="0" smtClean="0"/>
              <a:t>モジュール名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モジュール名なしで宣言できる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</a:t>
            </a:r>
            <a:r>
              <a:rPr lang="en-US" altLang="ja-JP" dirty="0" smtClean="0"/>
              <a:t>nclude</a:t>
            </a:r>
            <a:r>
              <a:rPr lang="ja-JP" altLang="en-US" dirty="0" smtClean="0"/>
              <a:t>なし</a:t>
            </a:r>
            <a:r>
              <a:rPr lang="en-US" altLang="ja-JP" dirty="0" smtClean="0"/>
              <a:t>:</a:t>
            </a:r>
            <a:r>
              <a:rPr lang="ja-JP" altLang="en-US" dirty="0" smtClean="0"/>
              <a:t>モジュール名</a:t>
            </a:r>
            <a:r>
              <a:rPr lang="en-US" altLang="ja-JP" dirty="0" smtClean="0"/>
              <a:t>.</a:t>
            </a:r>
            <a:r>
              <a:rPr lang="ja-JP" altLang="en-US" dirty="0" smtClean="0"/>
              <a:t>関数名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Include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関数名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8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Module </a:t>
            </a:r>
            <a:r>
              <a:rPr lang="ja-JP" altLang="en-US" dirty="0"/>
              <a:t>モジュール名 </a:t>
            </a:r>
            <a:r>
              <a:rPr lang="en-US" altLang="ja-JP" dirty="0"/>
              <a:t>*</a:t>
            </a:r>
            <a:r>
              <a:rPr lang="ja-JP" altLang="en-US" dirty="0"/>
              <a:t>モジュール名先頭文字大文字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メソッド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</a:t>
            </a:r>
            <a:r>
              <a:rPr lang="en-US" altLang="ja-JP" dirty="0" smtClean="0"/>
              <a:t>nd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include </a:t>
            </a:r>
            <a:r>
              <a:rPr lang="ja-JP" altLang="en-US" dirty="0" smtClean="0"/>
              <a:t>モジュール名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クラス内で宣言することで全てのモジュール内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</a:t>
            </a:r>
            <a:r>
              <a:rPr lang="ja-JP" altLang="en-US" dirty="0" smtClean="0"/>
              <a:t>のメソッドがクラスのメソッド内で使用できる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5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"/>
            <a:ext cx="10940716" cy="6701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Car</a:t>
            </a:r>
            <a:r>
              <a:rPr kumimoji="1" lang="ja-JP" altLang="en-US" dirty="0" smtClean="0"/>
              <a:t>クラスとモジュールを設計せよ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クラス変数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ElementCount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配列の要素数をカウントする</a:t>
            </a:r>
            <a:endParaRPr kumimoji="1" lang="en-US" altLang="ja-JP" dirty="0" smtClean="0"/>
          </a:p>
          <a:p>
            <a:r>
              <a:rPr lang="ja-JP" altLang="en-US" dirty="0" smtClean="0"/>
              <a:t>インスタンス変数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CarName</a:t>
            </a:r>
            <a:r>
              <a:rPr lang="en-US" altLang="ja-JP" dirty="0"/>
              <a:t> </a:t>
            </a:r>
            <a:r>
              <a:rPr lang="en-US" altLang="ja-JP" dirty="0" smtClean="0"/>
              <a:t>[5], Price</a:t>
            </a:r>
            <a:r>
              <a:rPr lang="ja-JP" altLang="en-US" dirty="0"/>
              <a:t> </a:t>
            </a:r>
            <a:r>
              <a:rPr lang="en-US" altLang="ja-JP" dirty="0" smtClean="0"/>
              <a:t>[5]</a:t>
            </a:r>
          </a:p>
          <a:p>
            <a:r>
              <a:rPr lang="ja-JP" altLang="en-US" dirty="0" smtClean="0"/>
              <a:t>メソッド 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AddCar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車名と値段を引数にして、配列の末尾に追加 </a:t>
            </a:r>
            <a:r>
              <a:rPr lang="ja-JP" altLang="en-US" dirty="0"/>
              <a:t>既</a:t>
            </a:r>
            <a:r>
              <a:rPr lang="ja-JP" altLang="en-US" dirty="0" smtClean="0"/>
              <a:t>に</a:t>
            </a:r>
            <a:r>
              <a:rPr lang="en-US" altLang="ja-JP" dirty="0" smtClean="0"/>
              <a:t>5</a:t>
            </a:r>
            <a:r>
              <a:rPr lang="ja-JP" altLang="en-US" dirty="0" smtClean="0"/>
              <a:t>つ</a:t>
            </a:r>
            <a:r>
              <a:rPr lang="en-US" altLang="ja-JP" dirty="0" smtClean="0"/>
              <a:t>			</a:t>
            </a:r>
            <a:r>
              <a:rPr lang="ja-JP" altLang="en-US" dirty="0" smtClean="0"/>
              <a:t>登録されていた場合先頭要素を消去し、</a:t>
            </a:r>
            <a:r>
              <a:rPr lang="en-US" altLang="ja-JP" dirty="0" err="1" smtClean="0"/>
              <a:t>ArrayPack</a:t>
            </a:r>
            <a:r>
              <a:rPr lang="ja-JP" altLang="en-US" dirty="0" smtClean="0"/>
              <a:t>を</a:t>
            </a:r>
            <a:r>
              <a:rPr lang="en-US" altLang="ja-JP" dirty="0" smtClean="0"/>
              <a:t>			</a:t>
            </a:r>
            <a:r>
              <a:rPr lang="ja-JP" altLang="en-US" dirty="0" smtClean="0"/>
              <a:t>実行し、配列の末尾に要素を追加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en-US" altLang="ja-JP" dirty="0" smtClean="0"/>
              <a:t>    :</a:t>
            </a:r>
            <a:r>
              <a:rPr lang="en-US" altLang="ja-JP" dirty="0" err="1" smtClean="0"/>
              <a:t>DeleteCar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番号の配列の要素を消去し、</a:t>
            </a:r>
            <a:r>
              <a:rPr lang="en-US" altLang="ja-JP" dirty="0" err="1" smtClean="0"/>
              <a:t>ArrayPack</a:t>
            </a:r>
            <a:r>
              <a:rPr lang="ja-JP" altLang="en-US" dirty="0" smtClean="0"/>
              <a:t>を</a:t>
            </a:r>
            <a:r>
              <a:rPr lang="en-US" altLang="ja-JP" dirty="0" smtClean="0"/>
              <a:t>			   </a:t>
            </a:r>
            <a:r>
              <a:rPr lang="ja-JP" altLang="en-US" dirty="0" smtClean="0"/>
              <a:t>　　　　　　　  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en-US" altLang="ja-JP" dirty="0" smtClean="0"/>
              <a:t>    :</a:t>
            </a:r>
            <a:r>
              <a:rPr lang="en-US" altLang="ja-JP" dirty="0" err="1" smtClean="0"/>
              <a:t>ShowCar</a:t>
            </a:r>
            <a:r>
              <a:rPr lang="en-US" altLang="ja-JP" dirty="0" smtClean="0"/>
              <a:t> 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の番号を付けて、全ての</a:t>
            </a:r>
            <a:r>
              <a:rPr lang="en-US" altLang="ja-JP" dirty="0" err="1" smtClean="0"/>
              <a:t>CarName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Price</a:t>
            </a:r>
            <a:r>
              <a:rPr lang="ja-JP" altLang="en-US" dirty="0" smtClean="0"/>
              <a:t>　　　　 </a:t>
            </a:r>
            <a:r>
              <a:rPr lang="en-US" altLang="ja-JP" dirty="0" smtClean="0"/>
              <a:t>			  </a:t>
            </a:r>
            <a:r>
              <a:rPr lang="ja-JP" altLang="en-US" dirty="0" smtClean="0"/>
              <a:t>を表示</a:t>
            </a:r>
            <a:endParaRPr lang="en-US" altLang="ja-JP" dirty="0" smtClean="0"/>
          </a:p>
          <a:p>
            <a:r>
              <a:rPr lang="ja-JP" altLang="en-US" dirty="0" smtClean="0"/>
              <a:t>モジュール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ArrayPack</a:t>
            </a:r>
            <a:r>
              <a:rPr lang="en-US" altLang="ja-JP" dirty="0" smtClean="0"/>
              <a:t> :</a:t>
            </a:r>
            <a:r>
              <a:rPr lang="ja-JP" altLang="en-US" dirty="0" smtClean="0"/>
              <a:t>要素を前に詰めた配列を返す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ループを回しキーボードから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～４の数字を受け以下のメソッドを実行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1:</a:t>
            </a:r>
            <a:r>
              <a:rPr lang="ja-JP" altLang="en-US" dirty="0" smtClean="0"/>
              <a:t>車名と値段を入力して</a:t>
            </a:r>
            <a:r>
              <a:rPr lang="en-US" altLang="ja-JP" dirty="0" err="1" smtClean="0"/>
              <a:t>Addcar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 2:</a:t>
            </a:r>
            <a:r>
              <a:rPr lang="ja-JP" altLang="en-US" dirty="0" smtClean="0"/>
              <a:t>番号を入力して</a:t>
            </a:r>
            <a:r>
              <a:rPr lang="en-US" altLang="ja-JP" dirty="0" err="1" smtClean="0"/>
              <a:t>DeleteCar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3:ShowCar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 4:</a:t>
            </a:r>
            <a:r>
              <a:rPr lang="ja-JP" altLang="en-US" dirty="0" smtClean="0"/>
              <a:t>ループ終了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3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6000" dirty="0" smtClean="0">
                <a:hlinkClick r:id="rId2"/>
              </a:rPr>
              <a:t>http://rubyinstaller.org/downloads/</a:t>
            </a:r>
            <a:r>
              <a:rPr lang="ja-JP" altLang="en-US" sz="6000" dirty="0" smtClean="0"/>
              <a:t>　にアクセス</a:t>
            </a:r>
            <a:endParaRPr lang="en-US" altLang="ja-JP" sz="6000" dirty="0" smtClean="0"/>
          </a:p>
          <a:p>
            <a:endParaRPr lang="en-US" altLang="ja-JP" sz="6000" dirty="0"/>
          </a:p>
          <a:p>
            <a:endParaRPr lang="en-US" altLang="ja-JP" sz="6000" dirty="0" smtClean="0"/>
          </a:p>
          <a:p>
            <a:endParaRPr lang="en-US" altLang="ja-JP" sz="3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55762" cy="183657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4" name="直線コネクタ 3"/>
          <p:cNvCxnSpPr/>
          <p:nvPr/>
        </p:nvCxnSpPr>
        <p:spPr>
          <a:xfrm flipV="1">
            <a:off x="2478157" y="3498574"/>
            <a:ext cx="2332382" cy="13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810539" y="3511826"/>
            <a:ext cx="13252" cy="649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478157" y="3511826"/>
            <a:ext cx="0" cy="649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78157" y="4161182"/>
            <a:ext cx="2352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クリック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2544"/>
            <a:ext cx="6172158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同意する 次へ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838"/>
            <a:ext cx="5253507" cy="40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保存先を選択して、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の実行ファイルへ環境変数</a:t>
            </a:r>
            <a:r>
              <a:rPr lang="en-US" altLang="ja-JP" dirty="0" smtClean="0"/>
              <a:t>PATH</a:t>
            </a:r>
            <a:r>
              <a:rPr lang="ja-JP" altLang="en-US" dirty="0" smtClean="0"/>
              <a:t>を設定する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903"/>
            <a:ext cx="5442679" cy="41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次の画面が表示されればインストール完了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1" y="2509838"/>
            <a:ext cx="5456417" cy="41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1096</Words>
  <Application>Microsoft Office PowerPoint</Application>
  <PresentationFormat>ワイド画面</PresentationFormat>
  <Paragraphs>291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Wingdings</vt:lpstr>
      <vt:lpstr>Office テーマ</vt:lpstr>
      <vt:lpstr>Rubyレクチャー</vt:lpstr>
      <vt:lpstr>資料場所</vt:lpstr>
      <vt:lpstr>PowerPoint プレゼンテーション</vt:lpstr>
      <vt:lpstr>環境設定</vt:lpstr>
      <vt:lpstr>PowerPoint プレゼンテーション</vt:lpstr>
      <vt:lpstr>環境設定</vt:lpstr>
      <vt:lpstr>環境設定</vt:lpstr>
      <vt:lpstr>環境設定</vt:lpstr>
      <vt:lpstr>環境設定</vt:lpstr>
      <vt:lpstr>Ruby特徴</vt:lpstr>
      <vt:lpstr>変数宣言</vt:lpstr>
      <vt:lpstr>変数宣言</vt:lpstr>
      <vt:lpstr>入出力</vt:lpstr>
      <vt:lpstr>入出力</vt:lpstr>
      <vt:lpstr>Times文</vt:lpstr>
      <vt:lpstr>Times文</vt:lpstr>
      <vt:lpstr>配列</vt:lpstr>
      <vt:lpstr>配列</vt:lpstr>
      <vt:lpstr>問題</vt:lpstr>
      <vt:lpstr>メソッド</vt:lpstr>
      <vt:lpstr>メソッド</vt:lpstr>
      <vt:lpstr>クラス</vt:lpstr>
      <vt:lpstr>クラス</vt:lpstr>
      <vt:lpstr>クラス</vt:lpstr>
      <vt:lpstr>アクセサ</vt:lpstr>
      <vt:lpstr>アクセサ続き</vt:lpstr>
      <vt:lpstr>アクセサ</vt:lpstr>
      <vt:lpstr>クラス変数 クラスメソッド</vt:lpstr>
      <vt:lpstr>クラス変数 クラスメソッド</vt:lpstr>
      <vt:lpstr>クラス変数　クラスメソッド</vt:lpstr>
      <vt:lpstr>モジュール</vt:lpstr>
      <vt:lpstr>モジュール続き</vt:lpstr>
      <vt:lpstr>モジュール続き</vt:lpstr>
      <vt:lpstr>モジュール</vt:lpstr>
      <vt:lpstr>モジュール(関数)</vt:lpstr>
      <vt:lpstr>モジュール(クラス)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Rubyレクチャー</dc:title>
  <dc:creator>弘中翔太郎</dc:creator>
  <cp:lastModifiedBy>弘中翔太郎</cp:lastModifiedBy>
  <cp:revision>62</cp:revision>
  <dcterms:created xsi:type="dcterms:W3CDTF">2015-11-26T06:33:11Z</dcterms:created>
  <dcterms:modified xsi:type="dcterms:W3CDTF">2015-11-28T14:50:01Z</dcterms:modified>
</cp:coreProperties>
</file>