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Heebo"/>
      <p:regular r:id="rId23"/>
      <p:bold r:id="rId24"/>
    </p:embeddedFont>
    <p:embeddedFont>
      <p:font typeface="Bebas Neue"/>
      <p:regular r:id="rId25"/>
    </p:embeddedFont>
    <p:embeddedFont>
      <p:font typeface="Dela Gothic One"/>
      <p:regular r:id="rId26"/>
    </p:embeddedFont>
    <p:embeddedFont>
      <p:font typeface="Heebo SemiBold"/>
      <p:regular r:id="rId27"/>
      <p:bold r:id="rId28"/>
    </p:embeddedFont>
    <p:embeddedFont>
      <p:font typeface="Heebo Medium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370902-6B47-40DC-8804-90D7C3063BEA}">
  <a:tblStyle styleId="{48370902-6B47-40DC-8804-90D7C3063B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Heebo-bold.fntdata"/><Relationship Id="rId23" Type="http://schemas.openxmlformats.org/officeDocument/2006/relationships/font" Target="fonts/Heeb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elaGothicOne-regular.fntdata"/><Relationship Id="rId25" Type="http://schemas.openxmlformats.org/officeDocument/2006/relationships/font" Target="fonts/BebasNeue-regular.fntdata"/><Relationship Id="rId28" Type="http://schemas.openxmlformats.org/officeDocument/2006/relationships/font" Target="fonts/HeeboSemiBold-bold.fntdata"/><Relationship Id="rId27" Type="http://schemas.openxmlformats.org/officeDocument/2006/relationships/font" Target="fonts/Heebo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ebo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HeeboMedium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d0da14d907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d0da14d907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1d660d945e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1d660d945e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30 test runs with three different human users, we saw the bot won 70% of the games, while the user had no wins. The results also concluded with 30% draws from the 30 test runs. The computer’s ability to select the most optimal moves to win the game renders it virtually unbeatable, and any victory by a human player may indicate a flaw in the algorithm's implementation.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23c8042c23d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23c8042c23d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30 test runs with three different human users, we saw the bot won 70% of the games, while the user had no wins. The results also concluded with 30% draws from the 30 test runs. The computer’s ability to select the most optimal moves to win the game renders it virtually unbeatable, and any victory by a human player may indicate a flaw in the algorithm's implementation.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23c8042c23d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23c8042c23d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1d5399b9a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1d5399b9a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33f6155f6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33f6155f6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Tic-tac-toe is considered a perfect information game for game-playing AI development because it is a game with a finite set of possible moves, each player has complete information about the state of the game, and there is no element of chance involved, making it 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testbed for developing and testing game-playing AI algorithms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33f6155f6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133f6155f6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d6b0231b52_1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1d6b0231b52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3c8042c23d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23c8042c23d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23c8042c23d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23c8042c23d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1d5399b9a7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1d5399b9a7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23c8042c23d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23c8042c23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 plays out all the scenario where the player gonna plays out</a:t>
            </a:r>
            <a:endParaRPr b="1" sz="19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23c8042c23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23c8042c23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46000"/>
          </a:blip>
          <a:srcRect b="0" l="1854" r="0" t="0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761638"/>
            <a:ext cx="4503900" cy="30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00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25" y="3906063"/>
            <a:ext cx="45039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11"/>
          <p:cNvPicPr preferRelativeResize="0"/>
          <p:nvPr/>
        </p:nvPicPr>
        <p:blipFill rotWithShape="1">
          <a:blip r:embed="rId2">
            <a:alphaModFix amt="46000"/>
          </a:blip>
          <a:srcRect b="0" l="1854" r="0" t="0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1"/>
          <p:cNvSpPr txBox="1"/>
          <p:nvPr>
            <p:ph hasCustomPrompt="1" type="title"/>
          </p:nvPr>
        </p:nvSpPr>
        <p:spPr>
          <a:xfrm>
            <a:off x="3190075" y="1678785"/>
            <a:ext cx="5240700" cy="1257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100">
                <a:solidFill>
                  <a:srgbClr val="10112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9" name="Google Shape;299;p11"/>
          <p:cNvSpPr txBox="1"/>
          <p:nvPr>
            <p:ph idx="1" type="subTitle"/>
          </p:nvPr>
        </p:nvSpPr>
        <p:spPr>
          <a:xfrm>
            <a:off x="3190075" y="3106515"/>
            <a:ext cx="52407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0" name="Google Shape;300;p11"/>
          <p:cNvSpPr/>
          <p:nvPr/>
        </p:nvSpPr>
        <p:spPr>
          <a:xfrm flipH="1" rot="-6195061">
            <a:off x="269383" y="4342389"/>
            <a:ext cx="585430" cy="409018"/>
          </a:xfrm>
          <a:custGeom>
            <a:rect b="b" l="l" r="r" t="t"/>
            <a:pathLst>
              <a:path extrusionOk="0" h="16362" w="23419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" name="Google Shape;301;p11"/>
          <p:cNvGrpSpPr/>
          <p:nvPr/>
        </p:nvGrpSpPr>
        <p:grpSpPr>
          <a:xfrm>
            <a:off x="154523" y="185491"/>
            <a:ext cx="425228" cy="425228"/>
            <a:chOff x="7879273" y="4810679"/>
            <a:chExt cx="425228" cy="425228"/>
          </a:xfrm>
        </p:grpSpPr>
        <p:sp>
          <p:nvSpPr>
            <p:cNvPr id="302" name="Google Shape;302;p11"/>
            <p:cNvSpPr/>
            <p:nvPr/>
          </p:nvSpPr>
          <p:spPr>
            <a:xfrm rot="-1596938">
              <a:off x="7933461" y="4864866"/>
              <a:ext cx="316853" cy="316853"/>
            </a:xfrm>
            <a:custGeom>
              <a:rect b="b" l="l" r="r" t="t"/>
              <a:pathLst>
                <a:path extrusionOk="0" h="6584" w="6584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4970" y="6584"/>
                  </a:lnTo>
                  <a:cubicBezTo>
                    <a:pt x="5860" y="6584"/>
                    <a:pt x="6581" y="5860"/>
                    <a:pt x="6584" y="4970"/>
                  </a:cubicBezTo>
                  <a:lnTo>
                    <a:pt x="6584" y="1611"/>
                  </a:lnTo>
                  <a:cubicBezTo>
                    <a:pt x="6584" y="721"/>
                    <a:pt x="5860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 rot="-1596938">
              <a:off x="7943566" y="4907588"/>
              <a:ext cx="126135" cy="316853"/>
            </a:xfrm>
            <a:custGeom>
              <a:rect b="b" l="l" r="r" t="t"/>
              <a:pathLst>
                <a:path extrusionOk="0" h="6584" w="2621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2620" y="6584"/>
                  </a:lnTo>
                  <a:cubicBezTo>
                    <a:pt x="1730" y="6584"/>
                    <a:pt x="1010" y="5860"/>
                    <a:pt x="1010" y="4970"/>
                  </a:cubicBezTo>
                  <a:lnTo>
                    <a:pt x="1010" y="1611"/>
                  </a:lnTo>
                  <a:cubicBezTo>
                    <a:pt x="1010" y="721"/>
                    <a:pt x="1730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 rot="-1596938">
              <a:off x="8084615" y="4989440"/>
              <a:ext cx="47643" cy="49232"/>
            </a:xfrm>
            <a:custGeom>
              <a:rect b="b" l="l" r="r" t="t"/>
              <a:pathLst>
                <a:path extrusionOk="0" h="1023" w="99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13"/>
          <p:cNvPicPr preferRelativeResize="0"/>
          <p:nvPr/>
        </p:nvPicPr>
        <p:blipFill rotWithShape="1">
          <a:blip r:embed="rId2">
            <a:alphaModFix amt="46000"/>
          </a:blip>
          <a:srcRect b="0" l="1854" r="0" t="0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3"/>
          <p:cNvSpPr txBox="1"/>
          <p:nvPr>
            <p:ph idx="1" type="subTitle"/>
          </p:nvPr>
        </p:nvSpPr>
        <p:spPr>
          <a:xfrm>
            <a:off x="713225" y="2449401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13"/>
          <p:cNvSpPr txBox="1"/>
          <p:nvPr>
            <p:ph idx="2" type="subTitle"/>
          </p:nvPr>
        </p:nvSpPr>
        <p:spPr>
          <a:xfrm>
            <a:off x="713225" y="4062038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13"/>
          <p:cNvSpPr txBox="1"/>
          <p:nvPr>
            <p:ph idx="3" type="subTitle"/>
          </p:nvPr>
        </p:nvSpPr>
        <p:spPr>
          <a:xfrm>
            <a:off x="3419250" y="4062038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13"/>
          <p:cNvSpPr txBox="1"/>
          <p:nvPr>
            <p:ph idx="4" type="subTitle"/>
          </p:nvPr>
        </p:nvSpPr>
        <p:spPr>
          <a:xfrm>
            <a:off x="3419250" y="2449401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13"/>
          <p:cNvSpPr txBox="1"/>
          <p:nvPr>
            <p:ph hasCustomPrompt="1" type="title"/>
          </p:nvPr>
        </p:nvSpPr>
        <p:spPr>
          <a:xfrm>
            <a:off x="809303" y="1442750"/>
            <a:ext cx="901200" cy="529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3" name="Google Shape;313;p13"/>
          <p:cNvSpPr txBox="1"/>
          <p:nvPr>
            <p:ph hasCustomPrompt="1" idx="5" type="title"/>
          </p:nvPr>
        </p:nvSpPr>
        <p:spPr>
          <a:xfrm>
            <a:off x="3515329" y="3055550"/>
            <a:ext cx="901200" cy="529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4" name="Google Shape;314;p13"/>
          <p:cNvSpPr txBox="1"/>
          <p:nvPr>
            <p:ph hasCustomPrompt="1" idx="6" type="title"/>
          </p:nvPr>
        </p:nvSpPr>
        <p:spPr>
          <a:xfrm>
            <a:off x="809303" y="3055550"/>
            <a:ext cx="901200" cy="529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5" name="Google Shape;315;p13"/>
          <p:cNvSpPr txBox="1"/>
          <p:nvPr>
            <p:ph hasCustomPrompt="1" idx="7" type="title"/>
          </p:nvPr>
        </p:nvSpPr>
        <p:spPr>
          <a:xfrm>
            <a:off x="3515328" y="1442675"/>
            <a:ext cx="901200" cy="529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6" name="Google Shape;316;p13"/>
          <p:cNvSpPr txBox="1"/>
          <p:nvPr>
            <p:ph idx="8" type="subTitle"/>
          </p:nvPr>
        </p:nvSpPr>
        <p:spPr>
          <a:xfrm>
            <a:off x="6125275" y="4062038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13"/>
          <p:cNvSpPr txBox="1"/>
          <p:nvPr>
            <p:ph idx="9" type="subTitle"/>
          </p:nvPr>
        </p:nvSpPr>
        <p:spPr>
          <a:xfrm>
            <a:off x="6125275" y="2449401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13"/>
          <p:cNvSpPr txBox="1"/>
          <p:nvPr>
            <p:ph hasCustomPrompt="1" idx="13" type="title"/>
          </p:nvPr>
        </p:nvSpPr>
        <p:spPr>
          <a:xfrm>
            <a:off x="6221353" y="3055550"/>
            <a:ext cx="901200" cy="529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9" name="Google Shape;319;p13"/>
          <p:cNvSpPr txBox="1"/>
          <p:nvPr>
            <p:ph hasCustomPrompt="1" idx="14" type="title"/>
          </p:nvPr>
        </p:nvSpPr>
        <p:spPr>
          <a:xfrm>
            <a:off x="6221353" y="1442675"/>
            <a:ext cx="901200" cy="529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0" name="Google Shape;320;p13"/>
          <p:cNvSpPr txBox="1"/>
          <p:nvPr>
            <p:ph idx="15" type="subTitle"/>
          </p:nvPr>
        </p:nvSpPr>
        <p:spPr>
          <a:xfrm>
            <a:off x="713225" y="2098427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1" name="Google Shape;321;p13"/>
          <p:cNvSpPr txBox="1"/>
          <p:nvPr>
            <p:ph idx="16" type="subTitle"/>
          </p:nvPr>
        </p:nvSpPr>
        <p:spPr>
          <a:xfrm>
            <a:off x="713225" y="3711074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2" name="Google Shape;322;p13"/>
          <p:cNvSpPr txBox="1"/>
          <p:nvPr>
            <p:ph idx="17" type="subTitle"/>
          </p:nvPr>
        </p:nvSpPr>
        <p:spPr>
          <a:xfrm>
            <a:off x="3419250" y="3711074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3" name="Google Shape;323;p13"/>
          <p:cNvSpPr txBox="1"/>
          <p:nvPr>
            <p:ph idx="18" type="subTitle"/>
          </p:nvPr>
        </p:nvSpPr>
        <p:spPr>
          <a:xfrm>
            <a:off x="3419250" y="2098427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4" name="Google Shape;324;p13"/>
          <p:cNvSpPr txBox="1"/>
          <p:nvPr>
            <p:ph idx="19" type="subTitle"/>
          </p:nvPr>
        </p:nvSpPr>
        <p:spPr>
          <a:xfrm>
            <a:off x="6125275" y="3711074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5" name="Google Shape;325;p13"/>
          <p:cNvSpPr txBox="1"/>
          <p:nvPr>
            <p:ph idx="20" type="subTitle"/>
          </p:nvPr>
        </p:nvSpPr>
        <p:spPr>
          <a:xfrm>
            <a:off x="6125275" y="2098427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6" name="Google Shape;326;p13"/>
          <p:cNvSpPr/>
          <p:nvPr/>
        </p:nvSpPr>
        <p:spPr>
          <a:xfrm rot="-1668375">
            <a:off x="8585198" y="1461926"/>
            <a:ext cx="393640" cy="556426"/>
          </a:xfrm>
          <a:custGeom>
            <a:rect b="b" l="l" r="r" t="t"/>
            <a:pathLst>
              <a:path extrusionOk="0" h="23134" w="16366">
                <a:moveTo>
                  <a:pt x="8182" y="0"/>
                </a:moveTo>
                <a:cubicBezTo>
                  <a:pt x="6781" y="0"/>
                  <a:pt x="5646" y="1136"/>
                  <a:pt x="5646" y="2539"/>
                </a:cubicBezTo>
                <a:cubicBezTo>
                  <a:pt x="5646" y="3320"/>
                  <a:pt x="5998" y="4021"/>
                  <a:pt x="6555" y="4486"/>
                </a:cubicBezTo>
                <a:cubicBezTo>
                  <a:pt x="6686" y="4595"/>
                  <a:pt x="6773" y="4751"/>
                  <a:pt x="6773" y="4921"/>
                </a:cubicBezTo>
                <a:lnTo>
                  <a:pt x="6773" y="6224"/>
                </a:lnTo>
                <a:cubicBezTo>
                  <a:pt x="6773" y="6525"/>
                  <a:pt x="6526" y="6772"/>
                  <a:pt x="6225" y="6772"/>
                </a:cubicBezTo>
                <a:lnTo>
                  <a:pt x="1131" y="6772"/>
                </a:lnTo>
                <a:cubicBezTo>
                  <a:pt x="507" y="6772"/>
                  <a:pt x="1" y="7275"/>
                  <a:pt x="1" y="7899"/>
                </a:cubicBezTo>
                <a:lnTo>
                  <a:pt x="1" y="22003"/>
                </a:lnTo>
                <a:cubicBezTo>
                  <a:pt x="1" y="22627"/>
                  <a:pt x="507" y="23133"/>
                  <a:pt x="1131" y="23133"/>
                </a:cubicBezTo>
                <a:lnTo>
                  <a:pt x="15235" y="23133"/>
                </a:lnTo>
                <a:cubicBezTo>
                  <a:pt x="15859" y="23133"/>
                  <a:pt x="16365" y="22627"/>
                  <a:pt x="16365" y="22003"/>
                </a:cubicBezTo>
                <a:lnTo>
                  <a:pt x="16365" y="16909"/>
                </a:lnTo>
                <a:cubicBezTo>
                  <a:pt x="16365" y="16608"/>
                  <a:pt x="16119" y="16361"/>
                  <a:pt x="15818" y="16361"/>
                </a:cubicBezTo>
                <a:lnTo>
                  <a:pt x="14515" y="16361"/>
                </a:lnTo>
                <a:cubicBezTo>
                  <a:pt x="14342" y="16361"/>
                  <a:pt x="14188" y="16448"/>
                  <a:pt x="14079" y="16579"/>
                </a:cubicBezTo>
                <a:cubicBezTo>
                  <a:pt x="13612" y="17136"/>
                  <a:pt x="12914" y="17488"/>
                  <a:pt x="12133" y="17488"/>
                </a:cubicBezTo>
                <a:cubicBezTo>
                  <a:pt x="10551" y="17488"/>
                  <a:pt x="9309" y="16044"/>
                  <a:pt x="9651" y="14405"/>
                </a:cubicBezTo>
                <a:cubicBezTo>
                  <a:pt x="9859" y="13406"/>
                  <a:pt x="10692" y="12615"/>
                  <a:pt x="11697" y="12449"/>
                </a:cubicBezTo>
                <a:cubicBezTo>
                  <a:pt x="11845" y="12424"/>
                  <a:pt x="11992" y="12412"/>
                  <a:pt x="12135" y="12412"/>
                </a:cubicBezTo>
                <a:cubicBezTo>
                  <a:pt x="12916" y="12412"/>
                  <a:pt x="13614" y="12766"/>
                  <a:pt x="14079" y="13323"/>
                </a:cubicBezTo>
                <a:cubicBezTo>
                  <a:pt x="14188" y="13454"/>
                  <a:pt x="14342" y="13540"/>
                  <a:pt x="14515" y="13540"/>
                </a:cubicBezTo>
                <a:lnTo>
                  <a:pt x="15818" y="13540"/>
                </a:lnTo>
                <a:cubicBezTo>
                  <a:pt x="16119" y="13540"/>
                  <a:pt x="16365" y="13294"/>
                  <a:pt x="16365" y="12993"/>
                </a:cubicBezTo>
                <a:lnTo>
                  <a:pt x="16365" y="6769"/>
                </a:lnTo>
                <a:lnTo>
                  <a:pt x="10141" y="6772"/>
                </a:lnTo>
                <a:cubicBezTo>
                  <a:pt x="9840" y="6772"/>
                  <a:pt x="9593" y="6525"/>
                  <a:pt x="9593" y="6224"/>
                </a:cubicBezTo>
                <a:lnTo>
                  <a:pt x="9593" y="4921"/>
                </a:lnTo>
                <a:cubicBezTo>
                  <a:pt x="9593" y="4748"/>
                  <a:pt x="9680" y="4595"/>
                  <a:pt x="9811" y="4486"/>
                </a:cubicBezTo>
                <a:cubicBezTo>
                  <a:pt x="10471" y="3935"/>
                  <a:pt x="10845" y="3058"/>
                  <a:pt x="10689" y="2104"/>
                </a:cubicBezTo>
                <a:cubicBezTo>
                  <a:pt x="10519" y="1098"/>
                  <a:pt x="9728" y="266"/>
                  <a:pt x="8729" y="58"/>
                </a:cubicBezTo>
                <a:cubicBezTo>
                  <a:pt x="8544" y="19"/>
                  <a:pt x="8361" y="0"/>
                  <a:pt x="8182" y="0"/>
                </a:cubicBez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3"/>
          <p:cNvSpPr/>
          <p:nvPr/>
        </p:nvSpPr>
        <p:spPr>
          <a:xfrm rot="-1683544">
            <a:off x="8312490" y="2079090"/>
            <a:ext cx="425187" cy="412007"/>
          </a:xfrm>
          <a:custGeom>
            <a:rect b="b" l="l" r="r" t="t"/>
            <a:pathLst>
              <a:path extrusionOk="0" h="32792" w="33841">
                <a:moveTo>
                  <a:pt x="17208" y="1"/>
                </a:moveTo>
                <a:cubicBezTo>
                  <a:pt x="15383" y="1"/>
                  <a:pt x="13556" y="717"/>
                  <a:pt x="12164" y="2150"/>
                </a:cubicBezTo>
                <a:lnTo>
                  <a:pt x="3917" y="10638"/>
                </a:lnTo>
                <a:cubicBezTo>
                  <a:pt x="270" y="14390"/>
                  <a:pt x="1" y="20506"/>
                  <a:pt x="3516" y="24390"/>
                </a:cubicBezTo>
                <a:cubicBezTo>
                  <a:pt x="3571" y="24450"/>
                  <a:pt x="3625" y="24508"/>
                  <a:pt x="3680" y="24566"/>
                </a:cubicBezTo>
                <a:cubicBezTo>
                  <a:pt x="3699" y="24585"/>
                  <a:pt x="3718" y="24604"/>
                  <a:pt x="3734" y="24623"/>
                </a:cubicBezTo>
                <a:cubicBezTo>
                  <a:pt x="3773" y="24662"/>
                  <a:pt x="3811" y="24700"/>
                  <a:pt x="3849" y="24739"/>
                </a:cubicBezTo>
                <a:cubicBezTo>
                  <a:pt x="3872" y="24761"/>
                  <a:pt x="3891" y="24783"/>
                  <a:pt x="3913" y="24806"/>
                </a:cubicBezTo>
                <a:cubicBezTo>
                  <a:pt x="3949" y="24838"/>
                  <a:pt x="3984" y="24873"/>
                  <a:pt x="4019" y="24908"/>
                </a:cubicBezTo>
                <a:cubicBezTo>
                  <a:pt x="4045" y="24931"/>
                  <a:pt x="4067" y="24950"/>
                  <a:pt x="4093" y="24972"/>
                </a:cubicBezTo>
                <a:cubicBezTo>
                  <a:pt x="4125" y="25008"/>
                  <a:pt x="4160" y="25040"/>
                  <a:pt x="4195" y="25072"/>
                </a:cubicBezTo>
                <a:cubicBezTo>
                  <a:pt x="4221" y="25091"/>
                  <a:pt x="4243" y="25113"/>
                  <a:pt x="4269" y="25136"/>
                </a:cubicBezTo>
                <a:cubicBezTo>
                  <a:pt x="4304" y="25168"/>
                  <a:pt x="4342" y="25200"/>
                  <a:pt x="4378" y="25232"/>
                </a:cubicBezTo>
                <a:cubicBezTo>
                  <a:pt x="4400" y="25251"/>
                  <a:pt x="4422" y="25270"/>
                  <a:pt x="4448" y="25289"/>
                </a:cubicBezTo>
                <a:cubicBezTo>
                  <a:pt x="4487" y="25324"/>
                  <a:pt x="4525" y="25357"/>
                  <a:pt x="4567" y="25389"/>
                </a:cubicBezTo>
                <a:cubicBezTo>
                  <a:pt x="4586" y="25405"/>
                  <a:pt x="4608" y="25424"/>
                  <a:pt x="4627" y="25440"/>
                </a:cubicBezTo>
                <a:cubicBezTo>
                  <a:pt x="4682" y="25485"/>
                  <a:pt x="4736" y="25526"/>
                  <a:pt x="4787" y="25568"/>
                </a:cubicBezTo>
                <a:cubicBezTo>
                  <a:pt x="4797" y="25571"/>
                  <a:pt x="4803" y="25577"/>
                  <a:pt x="4813" y="25584"/>
                </a:cubicBezTo>
                <a:cubicBezTo>
                  <a:pt x="4874" y="25632"/>
                  <a:pt x="4935" y="25677"/>
                  <a:pt x="4999" y="25725"/>
                </a:cubicBezTo>
                <a:cubicBezTo>
                  <a:pt x="5018" y="25738"/>
                  <a:pt x="5037" y="25754"/>
                  <a:pt x="5060" y="25766"/>
                </a:cubicBezTo>
                <a:cubicBezTo>
                  <a:pt x="5101" y="25798"/>
                  <a:pt x="5143" y="25827"/>
                  <a:pt x="5188" y="25856"/>
                </a:cubicBezTo>
                <a:cubicBezTo>
                  <a:pt x="5210" y="25875"/>
                  <a:pt x="5236" y="25891"/>
                  <a:pt x="5261" y="25907"/>
                </a:cubicBezTo>
                <a:cubicBezTo>
                  <a:pt x="5300" y="25933"/>
                  <a:pt x="5338" y="25962"/>
                  <a:pt x="5377" y="25987"/>
                </a:cubicBezTo>
                <a:cubicBezTo>
                  <a:pt x="5405" y="26003"/>
                  <a:pt x="5431" y="26019"/>
                  <a:pt x="5457" y="26039"/>
                </a:cubicBezTo>
                <a:cubicBezTo>
                  <a:pt x="5495" y="26061"/>
                  <a:pt x="5534" y="26087"/>
                  <a:pt x="5572" y="26109"/>
                </a:cubicBezTo>
                <a:cubicBezTo>
                  <a:pt x="5601" y="26128"/>
                  <a:pt x="5626" y="26144"/>
                  <a:pt x="5655" y="26160"/>
                </a:cubicBezTo>
                <a:cubicBezTo>
                  <a:pt x="5694" y="26183"/>
                  <a:pt x="5732" y="26205"/>
                  <a:pt x="5770" y="26231"/>
                </a:cubicBezTo>
                <a:cubicBezTo>
                  <a:pt x="5796" y="26247"/>
                  <a:pt x="5825" y="26263"/>
                  <a:pt x="5850" y="26275"/>
                </a:cubicBezTo>
                <a:cubicBezTo>
                  <a:pt x="5892" y="26301"/>
                  <a:pt x="5934" y="26323"/>
                  <a:pt x="5975" y="26346"/>
                </a:cubicBezTo>
                <a:cubicBezTo>
                  <a:pt x="6001" y="26359"/>
                  <a:pt x="6023" y="26375"/>
                  <a:pt x="6049" y="26388"/>
                </a:cubicBezTo>
                <a:cubicBezTo>
                  <a:pt x="6100" y="26416"/>
                  <a:pt x="6151" y="26442"/>
                  <a:pt x="6203" y="26468"/>
                </a:cubicBezTo>
                <a:cubicBezTo>
                  <a:pt x="6219" y="26477"/>
                  <a:pt x="6235" y="26487"/>
                  <a:pt x="6251" y="26493"/>
                </a:cubicBezTo>
                <a:cubicBezTo>
                  <a:pt x="6318" y="26528"/>
                  <a:pt x="6382" y="26560"/>
                  <a:pt x="6449" y="26592"/>
                </a:cubicBezTo>
                <a:cubicBezTo>
                  <a:pt x="6472" y="26602"/>
                  <a:pt x="6497" y="26615"/>
                  <a:pt x="6520" y="26624"/>
                </a:cubicBezTo>
                <a:cubicBezTo>
                  <a:pt x="6564" y="26647"/>
                  <a:pt x="6609" y="26666"/>
                  <a:pt x="6654" y="26688"/>
                </a:cubicBezTo>
                <a:cubicBezTo>
                  <a:pt x="6683" y="26701"/>
                  <a:pt x="6712" y="26714"/>
                  <a:pt x="6737" y="26724"/>
                </a:cubicBezTo>
                <a:cubicBezTo>
                  <a:pt x="6779" y="26743"/>
                  <a:pt x="6821" y="26759"/>
                  <a:pt x="6859" y="26778"/>
                </a:cubicBezTo>
                <a:cubicBezTo>
                  <a:pt x="6891" y="26791"/>
                  <a:pt x="6920" y="26804"/>
                  <a:pt x="6952" y="26817"/>
                </a:cubicBezTo>
                <a:cubicBezTo>
                  <a:pt x="6990" y="26833"/>
                  <a:pt x="7029" y="26845"/>
                  <a:pt x="7067" y="26861"/>
                </a:cubicBezTo>
                <a:cubicBezTo>
                  <a:pt x="7099" y="26874"/>
                  <a:pt x="7131" y="26887"/>
                  <a:pt x="7160" y="26900"/>
                </a:cubicBezTo>
                <a:cubicBezTo>
                  <a:pt x="7202" y="26913"/>
                  <a:pt x="7240" y="26929"/>
                  <a:pt x="7279" y="26941"/>
                </a:cubicBezTo>
                <a:cubicBezTo>
                  <a:pt x="7311" y="26954"/>
                  <a:pt x="7339" y="26964"/>
                  <a:pt x="7371" y="26977"/>
                </a:cubicBezTo>
                <a:cubicBezTo>
                  <a:pt x="7413" y="26989"/>
                  <a:pt x="7451" y="27005"/>
                  <a:pt x="7493" y="27018"/>
                </a:cubicBezTo>
                <a:cubicBezTo>
                  <a:pt x="7522" y="27028"/>
                  <a:pt x="7554" y="27037"/>
                  <a:pt x="7583" y="27047"/>
                </a:cubicBezTo>
                <a:cubicBezTo>
                  <a:pt x="7628" y="27063"/>
                  <a:pt x="7672" y="27076"/>
                  <a:pt x="7717" y="27092"/>
                </a:cubicBezTo>
                <a:cubicBezTo>
                  <a:pt x="7743" y="27098"/>
                  <a:pt x="7768" y="27108"/>
                  <a:pt x="7794" y="27114"/>
                </a:cubicBezTo>
                <a:cubicBezTo>
                  <a:pt x="7861" y="27137"/>
                  <a:pt x="7932" y="27156"/>
                  <a:pt x="7999" y="27175"/>
                </a:cubicBezTo>
                <a:cubicBezTo>
                  <a:pt x="8028" y="27182"/>
                  <a:pt x="8057" y="27191"/>
                  <a:pt x="8085" y="27198"/>
                </a:cubicBezTo>
                <a:cubicBezTo>
                  <a:pt x="8130" y="27207"/>
                  <a:pt x="8172" y="27220"/>
                  <a:pt x="8213" y="27230"/>
                </a:cubicBezTo>
                <a:cubicBezTo>
                  <a:pt x="8245" y="27239"/>
                  <a:pt x="8281" y="27246"/>
                  <a:pt x="8313" y="27255"/>
                </a:cubicBezTo>
                <a:cubicBezTo>
                  <a:pt x="8351" y="27265"/>
                  <a:pt x="8390" y="27274"/>
                  <a:pt x="8428" y="27281"/>
                </a:cubicBezTo>
                <a:cubicBezTo>
                  <a:pt x="8463" y="27290"/>
                  <a:pt x="8498" y="27297"/>
                  <a:pt x="8534" y="27303"/>
                </a:cubicBezTo>
                <a:cubicBezTo>
                  <a:pt x="8569" y="27313"/>
                  <a:pt x="8607" y="27319"/>
                  <a:pt x="8642" y="27329"/>
                </a:cubicBezTo>
                <a:cubicBezTo>
                  <a:pt x="8678" y="27335"/>
                  <a:pt x="8713" y="27342"/>
                  <a:pt x="8751" y="27348"/>
                </a:cubicBezTo>
                <a:cubicBezTo>
                  <a:pt x="8787" y="27354"/>
                  <a:pt x="8822" y="27361"/>
                  <a:pt x="8860" y="27367"/>
                </a:cubicBezTo>
                <a:cubicBezTo>
                  <a:pt x="8895" y="27374"/>
                  <a:pt x="8931" y="27380"/>
                  <a:pt x="8969" y="27386"/>
                </a:cubicBezTo>
                <a:cubicBezTo>
                  <a:pt x="9004" y="27393"/>
                  <a:pt x="9040" y="27399"/>
                  <a:pt x="9078" y="27406"/>
                </a:cubicBezTo>
                <a:cubicBezTo>
                  <a:pt x="9113" y="27409"/>
                  <a:pt x="9148" y="27415"/>
                  <a:pt x="9187" y="27422"/>
                </a:cubicBezTo>
                <a:cubicBezTo>
                  <a:pt x="9222" y="27425"/>
                  <a:pt x="9257" y="27431"/>
                  <a:pt x="9296" y="27434"/>
                </a:cubicBezTo>
                <a:cubicBezTo>
                  <a:pt x="9331" y="27441"/>
                  <a:pt x="9366" y="27444"/>
                  <a:pt x="9405" y="27451"/>
                </a:cubicBezTo>
                <a:cubicBezTo>
                  <a:pt x="9449" y="27454"/>
                  <a:pt x="9494" y="27460"/>
                  <a:pt x="9542" y="27463"/>
                </a:cubicBezTo>
                <a:cubicBezTo>
                  <a:pt x="9603" y="27470"/>
                  <a:pt x="9664" y="27476"/>
                  <a:pt x="9725" y="27479"/>
                </a:cubicBezTo>
                <a:cubicBezTo>
                  <a:pt x="9760" y="27483"/>
                  <a:pt x="9792" y="27486"/>
                  <a:pt x="9827" y="27489"/>
                </a:cubicBezTo>
                <a:cubicBezTo>
                  <a:pt x="9866" y="27492"/>
                  <a:pt x="9907" y="27492"/>
                  <a:pt x="9946" y="27495"/>
                </a:cubicBezTo>
                <a:cubicBezTo>
                  <a:pt x="9978" y="27499"/>
                  <a:pt x="10013" y="27499"/>
                  <a:pt x="10045" y="27502"/>
                </a:cubicBezTo>
                <a:cubicBezTo>
                  <a:pt x="10083" y="27505"/>
                  <a:pt x="10125" y="27505"/>
                  <a:pt x="10163" y="27505"/>
                </a:cubicBezTo>
                <a:cubicBezTo>
                  <a:pt x="10199" y="27508"/>
                  <a:pt x="10231" y="27508"/>
                  <a:pt x="10263" y="27508"/>
                </a:cubicBezTo>
                <a:cubicBezTo>
                  <a:pt x="10301" y="27511"/>
                  <a:pt x="10343" y="27511"/>
                  <a:pt x="10384" y="27511"/>
                </a:cubicBezTo>
                <a:lnTo>
                  <a:pt x="10602" y="27511"/>
                </a:lnTo>
                <a:cubicBezTo>
                  <a:pt x="10634" y="27511"/>
                  <a:pt x="10663" y="27508"/>
                  <a:pt x="10695" y="27508"/>
                </a:cubicBezTo>
                <a:cubicBezTo>
                  <a:pt x="10736" y="27508"/>
                  <a:pt x="10778" y="27508"/>
                  <a:pt x="10823" y="27505"/>
                </a:cubicBezTo>
                <a:cubicBezTo>
                  <a:pt x="10849" y="27505"/>
                  <a:pt x="10877" y="27502"/>
                  <a:pt x="10903" y="27502"/>
                </a:cubicBezTo>
                <a:cubicBezTo>
                  <a:pt x="11069" y="27492"/>
                  <a:pt x="11233" y="27483"/>
                  <a:pt x="11396" y="27467"/>
                </a:cubicBezTo>
                <a:cubicBezTo>
                  <a:pt x="11415" y="27463"/>
                  <a:pt x="11434" y="27463"/>
                  <a:pt x="11457" y="27460"/>
                </a:cubicBezTo>
                <a:cubicBezTo>
                  <a:pt x="11502" y="27457"/>
                  <a:pt x="11547" y="27451"/>
                  <a:pt x="11595" y="27444"/>
                </a:cubicBezTo>
                <a:cubicBezTo>
                  <a:pt x="11620" y="27441"/>
                  <a:pt x="11646" y="27438"/>
                  <a:pt x="11671" y="27434"/>
                </a:cubicBezTo>
                <a:cubicBezTo>
                  <a:pt x="11716" y="27428"/>
                  <a:pt x="11761" y="27422"/>
                  <a:pt x="11806" y="27415"/>
                </a:cubicBezTo>
                <a:cubicBezTo>
                  <a:pt x="11831" y="27412"/>
                  <a:pt x="11860" y="27409"/>
                  <a:pt x="11886" y="27406"/>
                </a:cubicBezTo>
                <a:cubicBezTo>
                  <a:pt x="11931" y="27396"/>
                  <a:pt x="11976" y="27390"/>
                  <a:pt x="12020" y="27383"/>
                </a:cubicBezTo>
                <a:cubicBezTo>
                  <a:pt x="12046" y="27377"/>
                  <a:pt x="12075" y="27374"/>
                  <a:pt x="12100" y="27370"/>
                </a:cubicBezTo>
                <a:cubicBezTo>
                  <a:pt x="12145" y="27361"/>
                  <a:pt x="12190" y="27351"/>
                  <a:pt x="12235" y="27345"/>
                </a:cubicBezTo>
                <a:cubicBezTo>
                  <a:pt x="12261" y="27338"/>
                  <a:pt x="12286" y="27335"/>
                  <a:pt x="12309" y="27329"/>
                </a:cubicBezTo>
                <a:cubicBezTo>
                  <a:pt x="12357" y="27319"/>
                  <a:pt x="12405" y="27310"/>
                  <a:pt x="12449" y="27300"/>
                </a:cubicBezTo>
                <a:cubicBezTo>
                  <a:pt x="12469" y="27297"/>
                  <a:pt x="12491" y="27290"/>
                  <a:pt x="12510" y="27287"/>
                </a:cubicBezTo>
                <a:cubicBezTo>
                  <a:pt x="12693" y="27246"/>
                  <a:pt x="12872" y="27201"/>
                  <a:pt x="13051" y="27150"/>
                </a:cubicBezTo>
                <a:cubicBezTo>
                  <a:pt x="13055" y="27146"/>
                  <a:pt x="13058" y="27146"/>
                  <a:pt x="13061" y="27146"/>
                </a:cubicBezTo>
                <a:cubicBezTo>
                  <a:pt x="13112" y="27130"/>
                  <a:pt x="13163" y="27114"/>
                  <a:pt x="13215" y="27098"/>
                </a:cubicBezTo>
                <a:cubicBezTo>
                  <a:pt x="13234" y="27095"/>
                  <a:pt x="13253" y="27089"/>
                  <a:pt x="13272" y="27082"/>
                </a:cubicBezTo>
                <a:cubicBezTo>
                  <a:pt x="13320" y="27066"/>
                  <a:pt x="13368" y="27050"/>
                  <a:pt x="13413" y="27037"/>
                </a:cubicBezTo>
                <a:lnTo>
                  <a:pt x="13480" y="27015"/>
                </a:lnTo>
                <a:cubicBezTo>
                  <a:pt x="13525" y="26999"/>
                  <a:pt x="13573" y="26983"/>
                  <a:pt x="13618" y="26967"/>
                </a:cubicBezTo>
                <a:cubicBezTo>
                  <a:pt x="13641" y="26957"/>
                  <a:pt x="13663" y="26951"/>
                  <a:pt x="13685" y="26941"/>
                </a:cubicBezTo>
                <a:cubicBezTo>
                  <a:pt x="13730" y="26925"/>
                  <a:pt x="13778" y="26906"/>
                  <a:pt x="13823" y="26890"/>
                </a:cubicBezTo>
                <a:cubicBezTo>
                  <a:pt x="13845" y="26881"/>
                  <a:pt x="13865" y="26874"/>
                  <a:pt x="13884" y="26865"/>
                </a:cubicBezTo>
                <a:cubicBezTo>
                  <a:pt x="13932" y="26845"/>
                  <a:pt x="13980" y="26826"/>
                  <a:pt x="14028" y="26807"/>
                </a:cubicBezTo>
                <a:cubicBezTo>
                  <a:pt x="14044" y="26801"/>
                  <a:pt x="14060" y="26794"/>
                  <a:pt x="14076" y="26788"/>
                </a:cubicBezTo>
                <a:cubicBezTo>
                  <a:pt x="14310" y="26688"/>
                  <a:pt x="14540" y="26583"/>
                  <a:pt x="14764" y="26464"/>
                </a:cubicBezTo>
                <a:cubicBezTo>
                  <a:pt x="14780" y="26458"/>
                  <a:pt x="14793" y="26452"/>
                  <a:pt x="14806" y="26445"/>
                </a:cubicBezTo>
                <a:cubicBezTo>
                  <a:pt x="14854" y="26420"/>
                  <a:pt x="14902" y="26394"/>
                  <a:pt x="14947" y="26368"/>
                </a:cubicBezTo>
                <a:cubicBezTo>
                  <a:pt x="14966" y="26359"/>
                  <a:pt x="14985" y="26349"/>
                  <a:pt x="15001" y="26336"/>
                </a:cubicBezTo>
                <a:cubicBezTo>
                  <a:pt x="15049" y="26311"/>
                  <a:pt x="15094" y="26285"/>
                  <a:pt x="15139" y="26259"/>
                </a:cubicBezTo>
                <a:lnTo>
                  <a:pt x="15197" y="26227"/>
                </a:lnTo>
                <a:cubicBezTo>
                  <a:pt x="15241" y="26202"/>
                  <a:pt x="15286" y="26173"/>
                  <a:pt x="15328" y="26147"/>
                </a:cubicBezTo>
                <a:cubicBezTo>
                  <a:pt x="15347" y="26135"/>
                  <a:pt x="15366" y="26125"/>
                  <a:pt x="15386" y="26112"/>
                </a:cubicBezTo>
                <a:cubicBezTo>
                  <a:pt x="15430" y="26083"/>
                  <a:pt x="15475" y="26058"/>
                  <a:pt x="15520" y="26026"/>
                </a:cubicBezTo>
                <a:cubicBezTo>
                  <a:pt x="15536" y="26016"/>
                  <a:pt x="15549" y="26006"/>
                  <a:pt x="15565" y="25997"/>
                </a:cubicBezTo>
                <a:cubicBezTo>
                  <a:pt x="15613" y="25968"/>
                  <a:pt x="15661" y="25936"/>
                  <a:pt x="15709" y="25901"/>
                </a:cubicBezTo>
                <a:lnTo>
                  <a:pt x="15709" y="25901"/>
                </a:lnTo>
                <a:lnTo>
                  <a:pt x="12546" y="29909"/>
                </a:lnTo>
                <a:cubicBezTo>
                  <a:pt x="11627" y="31075"/>
                  <a:pt x="12456" y="32791"/>
                  <a:pt x="13945" y="32791"/>
                </a:cubicBezTo>
                <a:lnTo>
                  <a:pt x="20470" y="32791"/>
                </a:lnTo>
                <a:cubicBezTo>
                  <a:pt x="21956" y="32791"/>
                  <a:pt x="22788" y="31075"/>
                  <a:pt x="21866" y="29909"/>
                </a:cubicBezTo>
                <a:lnTo>
                  <a:pt x="18706" y="25901"/>
                </a:lnTo>
                <a:lnTo>
                  <a:pt x="18706" y="25901"/>
                </a:lnTo>
                <a:cubicBezTo>
                  <a:pt x="18751" y="25933"/>
                  <a:pt x="18799" y="25965"/>
                  <a:pt x="18847" y="25997"/>
                </a:cubicBezTo>
                <a:cubicBezTo>
                  <a:pt x="18863" y="26006"/>
                  <a:pt x="18879" y="26016"/>
                  <a:pt x="18895" y="26026"/>
                </a:cubicBezTo>
                <a:cubicBezTo>
                  <a:pt x="18940" y="26055"/>
                  <a:pt x="18984" y="26083"/>
                  <a:pt x="19026" y="26112"/>
                </a:cubicBezTo>
                <a:cubicBezTo>
                  <a:pt x="19045" y="26122"/>
                  <a:pt x="19064" y="26135"/>
                  <a:pt x="19084" y="26147"/>
                </a:cubicBezTo>
                <a:cubicBezTo>
                  <a:pt x="19128" y="26173"/>
                  <a:pt x="19173" y="26199"/>
                  <a:pt x="19215" y="26224"/>
                </a:cubicBezTo>
                <a:lnTo>
                  <a:pt x="19276" y="26259"/>
                </a:lnTo>
                <a:cubicBezTo>
                  <a:pt x="19321" y="26285"/>
                  <a:pt x="19365" y="26311"/>
                  <a:pt x="19410" y="26336"/>
                </a:cubicBezTo>
                <a:cubicBezTo>
                  <a:pt x="19429" y="26346"/>
                  <a:pt x="19449" y="26355"/>
                  <a:pt x="19468" y="26368"/>
                </a:cubicBezTo>
                <a:cubicBezTo>
                  <a:pt x="19513" y="26394"/>
                  <a:pt x="19561" y="26416"/>
                  <a:pt x="19606" y="26442"/>
                </a:cubicBezTo>
                <a:cubicBezTo>
                  <a:pt x="19622" y="26448"/>
                  <a:pt x="19638" y="26458"/>
                  <a:pt x="19650" y="26464"/>
                </a:cubicBezTo>
                <a:cubicBezTo>
                  <a:pt x="19874" y="26583"/>
                  <a:pt x="20105" y="26688"/>
                  <a:pt x="20336" y="26785"/>
                </a:cubicBezTo>
                <a:cubicBezTo>
                  <a:pt x="20352" y="26791"/>
                  <a:pt x="20368" y="26801"/>
                  <a:pt x="20387" y="26807"/>
                </a:cubicBezTo>
                <a:cubicBezTo>
                  <a:pt x="20432" y="26826"/>
                  <a:pt x="20480" y="26845"/>
                  <a:pt x="20528" y="26865"/>
                </a:cubicBezTo>
                <a:cubicBezTo>
                  <a:pt x="20547" y="26871"/>
                  <a:pt x="20569" y="26881"/>
                  <a:pt x="20592" y="26887"/>
                </a:cubicBezTo>
                <a:cubicBezTo>
                  <a:pt x="20637" y="26906"/>
                  <a:pt x="20681" y="26922"/>
                  <a:pt x="20729" y="26938"/>
                </a:cubicBezTo>
                <a:cubicBezTo>
                  <a:pt x="20752" y="26948"/>
                  <a:pt x="20774" y="26957"/>
                  <a:pt x="20797" y="26964"/>
                </a:cubicBezTo>
                <a:cubicBezTo>
                  <a:pt x="20841" y="26980"/>
                  <a:pt x="20886" y="26996"/>
                  <a:pt x="20934" y="27012"/>
                </a:cubicBezTo>
                <a:cubicBezTo>
                  <a:pt x="20957" y="27021"/>
                  <a:pt x="20979" y="27028"/>
                  <a:pt x="21002" y="27034"/>
                </a:cubicBezTo>
                <a:cubicBezTo>
                  <a:pt x="21050" y="27050"/>
                  <a:pt x="21094" y="27066"/>
                  <a:pt x="21142" y="27082"/>
                </a:cubicBezTo>
                <a:cubicBezTo>
                  <a:pt x="21162" y="27089"/>
                  <a:pt x="21181" y="27092"/>
                  <a:pt x="21200" y="27098"/>
                </a:cubicBezTo>
                <a:cubicBezTo>
                  <a:pt x="21251" y="27114"/>
                  <a:pt x="21302" y="27130"/>
                  <a:pt x="21351" y="27143"/>
                </a:cubicBezTo>
                <a:cubicBezTo>
                  <a:pt x="21357" y="27146"/>
                  <a:pt x="21360" y="27146"/>
                  <a:pt x="21367" y="27150"/>
                </a:cubicBezTo>
                <a:cubicBezTo>
                  <a:pt x="21543" y="27201"/>
                  <a:pt x="21722" y="27246"/>
                  <a:pt x="21901" y="27284"/>
                </a:cubicBezTo>
                <a:lnTo>
                  <a:pt x="21965" y="27300"/>
                </a:lnTo>
                <a:cubicBezTo>
                  <a:pt x="22010" y="27310"/>
                  <a:pt x="22055" y="27319"/>
                  <a:pt x="22103" y="27329"/>
                </a:cubicBezTo>
                <a:cubicBezTo>
                  <a:pt x="22129" y="27332"/>
                  <a:pt x="22154" y="27338"/>
                  <a:pt x="22180" y="27345"/>
                </a:cubicBezTo>
                <a:cubicBezTo>
                  <a:pt x="22225" y="27351"/>
                  <a:pt x="22266" y="27361"/>
                  <a:pt x="22311" y="27367"/>
                </a:cubicBezTo>
                <a:cubicBezTo>
                  <a:pt x="22340" y="27374"/>
                  <a:pt x="22365" y="27377"/>
                  <a:pt x="22394" y="27383"/>
                </a:cubicBezTo>
                <a:cubicBezTo>
                  <a:pt x="22439" y="27390"/>
                  <a:pt x="22481" y="27396"/>
                  <a:pt x="22526" y="27402"/>
                </a:cubicBezTo>
                <a:cubicBezTo>
                  <a:pt x="22554" y="27409"/>
                  <a:pt x="22580" y="27412"/>
                  <a:pt x="22609" y="27415"/>
                </a:cubicBezTo>
                <a:cubicBezTo>
                  <a:pt x="22654" y="27422"/>
                  <a:pt x="22695" y="27428"/>
                  <a:pt x="22740" y="27434"/>
                </a:cubicBezTo>
                <a:cubicBezTo>
                  <a:pt x="22769" y="27438"/>
                  <a:pt x="22795" y="27441"/>
                  <a:pt x="22823" y="27444"/>
                </a:cubicBezTo>
                <a:cubicBezTo>
                  <a:pt x="22868" y="27451"/>
                  <a:pt x="22913" y="27454"/>
                  <a:pt x="22958" y="27460"/>
                </a:cubicBezTo>
                <a:cubicBezTo>
                  <a:pt x="22980" y="27463"/>
                  <a:pt x="23003" y="27463"/>
                  <a:pt x="23025" y="27467"/>
                </a:cubicBezTo>
                <a:cubicBezTo>
                  <a:pt x="23134" y="27476"/>
                  <a:pt x="23243" y="27486"/>
                  <a:pt x="23352" y="27492"/>
                </a:cubicBezTo>
                <a:lnTo>
                  <a:pt x="23374" y="27492"/>
                </a:lnTo>
                <a:cubicBezTo>
                  <a:pt x="23416" y="27495"/>
                  <a:pt x="23461" y="27499"/>
                  <a:pt x="23505" y="27499"/>
                </a:cubicBezTo>
                <a:cubicBezTo>
                  <a:pt x="23534" y="27502"/>
                  <a:pt x="23563" y="27502"/>
                  <a:pt x="23592" y="27505"/>
                </a:cubicBezTo>
                <a:cubicBezTo>
                  <a:pt x="23633" y="27505"/>
                  <a:pt x="23675" y="27505"/>
                  <a:pt x="23717" y="27508"/>
                </a:cubicBezTo>
                <a:lnTo>
                  <a:pt x="23810" y="27508"/>
                </a:lnTo>
                <a:cubicBezTo>
                  <a:pt x="23851" y="27511"/>
                  <a:pt x="23893" y="27511"/>
                  <a:pt x="23931" y="27511"/>
                </a:cubicBezTo>
                <a:cubicBezTo>
                  <a:pt x="23963" y="27511"/>
                  <a:pt x="23998" y="27511"/>
                  <a:pt x="24030" y="27508"/>
                </a:cubicBezTo>
                <a:lnTo>
                  <a:pt x="24149" y="27508"/>
                </a:lnTo>
                <a:cubicBezTo>
                  <a:pt x="24184" y="27508"/>
                  <a:pt x="24216" y="27505"/>
                  <a:pt x="24248" y="27505"/>
                </a:cubicBezTo>
                <a:cubicBezTo>
                  <a:pt x="24290" y="27505"/>
                  <a:pt x="24328" y="27502"/>
                  <a:pt x="24367" y="27502"/>
                </a:cubicBezTo>
                <a:cubicBezTo>
                  <a:pt x="24402" y="27499"/>
                  <a:pt x="24437" y="27495"/>
                  <a:pt x="24469" y="27495"/>
                </a:cubicBezTo>
                <a:cubicBezTo>
                  <a:pt x="24508" y="27492"/>
                  <a:pt x="24546" y="27489"/>
                  <a:pt x="24584" y="27489"/>
                </a:cubicBezTo>
                <a:cubicBezTo>
                  <a:pt x="24620" y="27486"/>
                  <a:pt x="24658" y="27483"/>
                  <a:pt x="24693" y="27479"/>
                </a:cubicBezTo>
                <a:cubicBezTo>
                  <a:pt x="24732" y="27476"/>
                  <a:pt x="24770" y="27473"/>
                  <a:pt x="24808" y="27470"/>
                </a:cubicBezTo>
                <a:cubicBezTo>
                  <a:pt x="24876" y="27463"/>
                  <a:pt x="24943" y="27457"/>
                  <a:pt x="25010" y="27447"/>
                </a:cubicBezTo>
                <a:cubicBezTo>
                  <a:pt x="25042" y="27444"/>
                  <a:pt x="25077" y="27441"/>
                  <a:pt x="25113" y="27434"/>
                </a:cubicBezTo>
                <a:cubicBezTo>
                  <a:pt x="25151" y="27431"/>
                  <a:pt x="25190" y="27425"/>
                  <a:pt x="25228" y="27422"/>
                </a:cubicBezTo>
                <a:cubicBezTo>
                  <a:pt x="25263" y="27415"/>
                  <a:pt x="25298" y="27409"/>
                  <a:pt x="25334" y="27406"/>
                </a:cubicBezTo>
                <a:cubicBezTo>
                  <a:pt x="25369" y="27399"/>
                  <a:pt x="25407" y="27393"/>
                  <a:pt x="25446" y="27386"/>
                </a:cubicBezTo>
                <a:cubicBezTo>
                  <a:pt x="25481" y="27380"/>
                  <a:pt x="25516" y="27374"/>
                  <a:pt x="25551" y="27370"/>
                </a:cubicBezTo>
                <a:cubicBezTo>
                  <a:pt x="25590" y="27361"/>
                  <a:pt x="25625" y="27354"/>
                  <a:pt x="25663" y="27348"/>
                </a:cubicBezTo>
                <a:cubicBezTo>
                  <a:pt x="25699" y="27342"/>
                  <a:pt x="25734" y="27335"/>
                  <a:pt x="25766" y="27329"/>
                </a:cubicBezTo>
                <a:cubicBezTo>
                  <a:pt x="25804" y="27319"/>
                  <a:pt x="25843" y="27313"/>
                  <a:pt x="25881" y="27303"/>
                </a:cubicBezTo>
                <a:cubicBezTo>
                  <a:pt x="25916" y="27297"/>
                  <a:pt x="25948" y="27290"/>
                  <a:pt x="25984" y="27281"/>
                </a:cubicBezTo>
                <a:cubicBezTo>
                  <a:pt x="26022" y="27271"/>
                  <a:pt x="26064" y="27265"/>
                  <a:pt x="26102" y="27255"/>
                </a:cubicBezTo>
                <a:cubicBezTo>
                  <a:pt x="26134" y="27246"/>
                  <a:pt x="26166" y="27239"/>
                  <a:pt x="26198" y="27230"/>
                </a:cubicBezTo>
                <a:cubicBezTo>
                  <a:pt x="26243" y="27220"/>
                  <a:pt x="26288" y="27207"/>
                  <a:pt x="26333" y="27194"/>
                </a:cubicBezTo>
                <a:cubicBezTo>
                  <a:pt x="26358" y="27188"/>
                  <a:pt x="26384" y="27182"/>
                  <a:pt x="26413" y="27175"/>
                </a:cubicBezTo>
                <a:cubicBezTo>
                  <a:pt x="26480" y="27156"/>
                  <a:pt x="26550" y="27137"/>
                  <a:pt x="26621" y="27114"/>
                </a:cubicBezTo>
                <a:cubicBezTo>
                  <a:pt x="26643" y="27108"/>
                  <a:pt x="26666" y="27102"/>
                  <a:pt x="26688" y="27092"/>
                </a:cubicBezTo>
                <a:cubicBezTo>
                  <a:pt x="26736" y="27079"/>
                  <a:pt x="26784" y="27063"/>
                  <a:pt x="26832" y="27047"/>
                </a:cubicBezTo>
                <a:cubicBezTo>
                  <a:pt x="26861" y="27037"/>
                  <a:pt x="26890" y="27028"/>
                  <a:pt x="26918" y="27018"/>
                </a:cubicBezTo>
                <a:cubicBezTo>
                  <a:pt x="26960" y="27005"/>
                  <a:pt x="27002" y="26989"/>
                  <a:pt x="27043" y="26977"/>
                </a:cubicBezTo>
                <a:cubicBezTo>
                  <a:pt x="27072" y="26964"/>
                  <a:pt x="27104" y="26954"/>
                  <a:pt x="27133" y="26941"/>
                </a:cubicBezTo>
                <a:cubicBezTo>
                  <a:pt x="27175" y="26929"/>
                  <a:pt x="27213" y="26913"/>
                  <a:pt x="27255" y="26897"/>
                </a:cubicBezTo>
                <a:cubicBezTo>
                  <a:pt x="27284" y="26887"/>
                  <a:pt x="27312" y="26874"/>
                  <a:pt x="27344" y="26861"/>
                </a:cubicBezTo>
                <a:cubicBezTo>
                  <a:pt x="27383" y="26845"/>
                  <a:pt x="27424" y="26829"/>
                  <a:pt x="27466" y="26813"/>
                </a:cubicBezTo>
                <a:cubicBezTo>
                  <a:pt x="27495" y="26801"/>
                  <a:pt x="27524" y="26791"/>
                  <a:pt x="27552" y="26778"/>
                </a:cubicBezTo>
                <a:cubicBezTo>
                  <a:pt x="27594" y="26759"/>
                  <a:pt x="27636" y="26743"/>
                  <a:pt x="27677" y="26724"/>
                </a:cubicBezTo>
                <a:cubicBezTo>
                  <a:pt x="27703" y="26711"/>
                  <a:pt x="27732" y="26701"/>
                  <a:pt x="27757" y="26688"/>
                </a:cubicBezTo>
                <a:cubicBezTo>
                  <a:pt x="27805" y="26666"/>
                  <a:pt x="27853" y="26644"/>
                  <a:pt x="27898" y="26621"/>
                </a:cubicBezTo>
                <a:cubicBezTo>
                  <a:pt x="27921" y="26612"/>
                  <a:pt x="27943" y="26602"/>
                  <a:pt x="27962" y="26592"/>
                </a:cubicBezTo>
                <a:cubicBezTo>
                  <a:pt x="28030" y="26560"/>
                  <a:pt x="28097" y="26528"/>
                  <a:pt x="28164" y="26493"/>
                </a:cubicBezTo>
                <a:cubicBezTo>
                  <a:pt x="28177" y="26487"/>
                  <a:pt x="28190" y="26480"/>
                  <a:pt x="28202" y="26474"/>
                </a:cubicBezTo>
                <a:cubicBezTo>
                  <a:pt x="28257" y="26445"/>
                  <a:pt x="28311" y="26416"/>
                  <a:pt x="28366" y="26388"/>
                </a:cubicBezTo>
                <a:cubicBezTo>
                  <a:pt x="28388" y="26375"/>
                  <a:pt x="28411" y="26362"/>
                  <a:pt x="28436" y="26349"/>
                </a:cubicBezTo>
                <a:cubicBezTo>
                  <a:pt x="28478" y="26323"/>
                  <a:pt x="28523" y="26301"/>
                  <a:pt x="28564" y="26275"/>
                </a:cubicBezTo>
                <a:cubicBezTo>
                  <a:pt x="28590" y="26263"/>
                  <a:pt x="28615" y="26247"/>
                  <a:pt x="28641" y="26231"/>
                </a:cubicBezTo>
                <a:cubicBezTo>
                  <a:pt x="28683" y="26208"/>
                  <a:pt x="28721" y="26183"/>
                  <a:pt x="28763" y="26160"/>
                </a:cubicBezTo>
                <a:cubicBezTo>
                  <a:pt x="28788" y="26144"/>
                  <a:pt x="28814" y="26128"/>
                  <a:pt x="28840" y="26112"/>
                </a:cubicBezTo>
                <a:cubicBezTo>
                  <a:pt x="28881" y="26087"/>
                  <a:pt x="28920" y="26061"/>
                  <a:pt x="28958" y="26035"/>
                </a:cubicBezTo>
                <a:cubicBezTo>
                  <a:pt x="28984" y="26019"/>
                  <a:pt x="29009" y="26003"/>
                  <a:pt x="29035" y="25987"/>
                </a:cubicBezTo>
                <a:cubicBezTo>
                  <a:pt x="29077" y="25962"/>
                  <a:pt x="29115" y="25933"/>
                  <a:pt x="29157" y="25907"/>
                </a:cubicBezTo>
                <a:cubicBezTo>
                  <a:pt x="29179" y="25891"/>
                  <a:pt x="29205" y="25875"/>
                  <a:pt x="29227" y="25859"/>
                </a:cubicBezTo>
                <a:cubicBezTo>
                  <a:pt x="29272" y="25827"/>
                  <a:pt x="29317" y="25795"/>
                  <a:pt x="29361" y="25763"/>
                </a:cubicBezTo>
                <a:cubicBezTo>
                  <a:pt x="29381" y="25750"/>
                  <a:pt x="29397" y="25738"/>
                  <a:pt x="29416" y="25725"/>
                </a:cubicBezTo>
                <a:cubicBezTo>
                  <a:pt x="29480" y="25680"/>
                  <a:pt x="29541" y="25632"/>
                  <a:pt x="29605" y="25584"/>
                </a:cubicBezTo>
                <a:cubicBezTo>
                  <a:pt x="29608" y="25581"/>
                  <a:pt x="29614" y="25577"/>
                  <a:pt x="29618" y="25571"/>
                </a:cubicBezTo>
                <a:cubicBezTo>
                  <a:pt x="29675" y="25529"/>
                  <a:pt x="29730" y="25485"/>
                  <a:pt x="29787" y="25440"/>
                </a:cubicBezTo>
                <a:cubicBezTo>
                  <a:pt x="29807" y="25424"/>
                  <a:pt x="29826" y="25408"/>
                  <a:pt x="29848" y="25392"/>
                </a:cubicBezTo>
                <a:cubicBezTo>
                  <a:pt x="29887" y="25357"/>
                  <a:pt x="29928" y="25324"/>
                  <a:pt x="29970" y="25289"/>
                </a:cubicBezTo>
                <a:cubicBezTo>
                  <a:pt x="29992" y="25270"/>
                  <a:pt x="30015" y="25251"/>
                  <a:pt x="30037" y="25232"/>
                </a:cubicBezTo>
                <a:cubicBezTo>
                  <a:pt x="30072" y="25200"/>
                  <a:pt x="30111" y="25168"/>
                  <a:pt x="30149" y="25136"/>
                </a:cubicBezTo>
                <a:cubicBezTo>
                  <a:pt x="30172" y="25113"/>
                  <a:pt x="30194" y="25091"/>
                  <a:pt x="30216" y="25072"/>
                </a:cubicBezTo>
                <a:cubicBezTo>
                  <a:pt x="30255" y="25040"/>
                  <a:pt x="30290" y="25004"/>
                  <a:pt x="30325" y="24972"/>
                </a:cubicBezTo>
                <a:cubicBezTo>
                  <a:pt x="30348" y="24950"/>
                  <a:pt x="30370" y="24931"/>
                  <a:pt x="30392" y="24908"/>
                </a:cubicBezTo>
                <a:cubicBezTo>
                  <a:pt x="30431" y="24873"/>
                  <a:pt x="30466" y="24838"/>
                  <a:pt x="30501" y="24803"/>
                </a:cubicBezTo>
                <a:cubicBezTo>
                  <a:pt x="30524" y="24783"/>
                  <a:pt x="30543" y="24761"/>
                  <a:pt x="30565" y="24739"/>
                </a:cubicBezTo>
                <a:cubicBezTo>
                  <a:pt x="30604" y="24700"/>
                  <a:pt x="30642" y="24662"/>
                  <a:pt x="30681" y="24623"/>
                </a:cubicBezTo>
                <a:cubicBezTo>
                  <a:pt x="30700" y="24604"/>
                  <a:pt x="30716" y="24585"/>
                  <a:pt x="30735" y="24566"/>
                </a:cubicBezTo>
                <a:cubicBezTo>
                  <a:pt x="30790" y="24508"/>
                  <a:pt x="30847" y="24450"/>
                  <a:pt x="30902" y="24390"/>
                </a:cubicBezTo>
                <a:cubicBezTo>
                  <a:pt x="31017" y="24258"/>
                  <a:pt x="31129" y="24127"/>
                  <a:pt x="31238" y="23993"/>
                </a:cubicBezTo>
                <a:cubicBezTo>
                  <a:pt x="33271" y="21486"/>
                  <a:pt x="33841" y="18168"/>
                  <a:pt x="33047" y="15159"/>
                </a:cubicBezTo>
                <a:cubicBezTo>
                  <a:pt x="32608" y="13497"/>
                  <a:pt x="31753" y="11928"/>
                  <a:pt x="30498" y="10638"/>
                </a:cubicBezTo>
                <a:cubicBezTo>
                  <a:pt x="25945" y="5950"/>
                  <a:pt x="23787" y="3696"/>
                  <a:pt x="22612" y="2521"/>
                </a:cubicBezTo>
                <a:lnTo>
                  <a:pt x="22253" y="2150"/>
                </a:lnTo>
                <a:cubicBezTo>
                  <a:pt x="22033" y="1926"/>
                  <a:pt x="21802" y="1718"/>
                  <a:pt x="21562" y="1525"/>
                </a:cubicBezTo>
                <a:cubicBezTo>
                  <a:pt x="21226" y="1244"/>
                  <a:pt x="21018" y="1122"/>
                  <a:pt x="20691" y="933"/>
                </a:cubicBezTo>
                <a:cubicBezTo>
                  <a:pt x="19613" y="311"/>
                  <a:pt x="18411" y="1"/>
                  <a:pt x="17208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8" name="Google Shape;328;p13"/>
          <p:cNvGrpSpPr/>
          <p:nvPr/>
        </p:nvGrpSpPr>
        <p:grpSpPr>
          <a:xfrm rot="-7930732">
            <a:off x="-65728" y="4417857"/>
            <a:ext cx="941687" cy="589864"/>
            <a:chOff x="1737000" y="4313625"/>
            <a:chExt cx="941754" cy="589906"/>
          </a:xfrm>
        </p:grpSpPr>
        <p:sp>
          <p:nvSpPr>
            <p:cNvPr id="329" name="Google Shape;329;p13"/>
            <p:cNvSpPr/>
            <p:nvPr/>
          </p:nvSpPr>
          <p:spPr>
            <a:xfrm>
              <a:off x="1737000" y="4313625"/>
              <a:ext cx="354077" cy="589906"/>
            </a:xfrm>
            <a:custGeom>
              <a:rect b="b" l="l" r="r" t="t"/>
              <a:pathLst>
                <a:path extrusionOk="0" h="10596" w="6360"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10141"/>
                  </a:lnTo>
                  <a:cubicBezTo>
                    <a:pt x="1" y="10390"/>
                    <a:pt x="205" y="10595"/>
                    <a:pt x="455" y="10595"/>
                  </a:cubicBezTo>
                  <a:lnTo>
                    <a:pt x="5905" y="10595"/>
                  </a:lnTo>
                  <a:cubicBezTo>
                    <a:pt x="6154" y="10595"/>
                    <a:pt x="6359" y="10390"/>
                    <a:pt x="6359" y="10141"/>
                  </a:cubicBezTo>
                  <a:lnTo>
                    <a:pt x="6359" y="455"/>
                  </a:lnTo>
                  <a:cubicBezTo>
                    <a:pt x="6359" y="202"/>
                    <a:pt x="6154" y="0"/>
                    <a:pt x="590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1772853" y="4602952"/>
              <a:ext cx="282371" cy="11246"/>
            </a:xfrm>
            <a:custGeom>
              <a:rect b="b" l="l" r="r" t="t"/>
              <a:pathLst>
                <a:path extrusionOk="0" h="202" w="5072">
                  <a:moveTo>
                    <a:pt x="103" y="0"/>
                  </a:moveTo>
                  <a:cubicBezTo>
                    <a:pt x="45" y="0"/>
                    <a:pt x="0" y="45"/>
                    <a:pt x="0" y="99"/>
                  </a:cubicBezTo>
                  <a:cubicBezTo>
                    <a:pt x="0" y="157"/>
                    <a:pt x="45" y="202"/>
                    <a:pt x="103" y="202"/>
                  </a:cubicBezTo>
                  <a:lnTo>
                    <a:pt x="4969" y="202"/>
                  </a:lnTo>
                  <a:cubicBezTo>
                    <a:pt x="5027" y="202"/>
                    <a:pt x="5072" y="157"/>
                    <a:pt x="5072" y="99"/>
                  </a:cubicBezTo>
                  <a:cubicBezTo>
                    <a:pt x="5072" y="45"/>
                    <a:pt x="5027" y="0"/>
                    <a:pt x="49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1984797" y="4796691"/>
              <a:ext cx="52276" cy="52276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11" y="0"/>
                    <a:pt x="0" y="212"/>
                    <a:pt x="0" y="471"/>
                  </a:cubicBezTo>
                  <a:cubicBezTo>
                    <a:pt x="0" y="730"/>
                    <a:pt x="211" y="939"/>
                    <a:pt x="468" y="939"/>
                  </a:cubicBezTo>
                  <a:cubicBezTo>
                    <a:pt x="727" y="939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1791002" y="4796691"/>
              <a:ext cx="52276" cy="52276"/>
            </a:xfrm>
            <a:custGeom>
              <a:rect b="b" l="l" r="r" t="t"/>
              <a:pathLst>
                <a:path extrusionOk="0" h="939" w="939">
                  <a:moveTo>
                    <a:pt x="471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71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1984797" y="4670315"/>
              <a:ext cx="52276" cy="52109"/>
            </a:xfrm>
            <a:custGeom>
              <a:rect b="b" l="l" r="r" t="t"/>
              <a:pathLst>
                <a:path extrusionOk="0" h="936" w="939">
                  <a:moveTo>
                    <a:pt x="468" y="0"/>
                  </a:moveTo>
                  <a:cubicBezTo>
                    <a:pt x="211" y="0"/>
                    <a:pt x="0" y="208"/>
                    <a:pt x="0" y="468"/>
                  </a:cubicBezTo>
                  <a:cubicBezTo>
                    <a:pt x="0" y="725"/>
                    <a:pt x="208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1791002" y="4670315"/>
              <a:ext cx="52276" cy="52109"/>
            </a:xfrm>
            <a:custGeom>
              <a:rect b="b" l="l" r="r" t="t"/>
              <a:pathLst>
                <a:path extrusionOk="0" h="936" w="939">
                  <a:moveTo>
                    <a:pt x="471" y="0"/>
                  </a:moveTo>
                  <a:cubicBezTo>
                    <a:pt x="212" y="0"/>
                    <a:pt x="1" y="208"/>
                    <a:pt x="1" y="468"/>
                  </a:cubicBezTo>
                  <a:cubicBezTo>
                    <a:pt x="1" y="725"/>
                    <a:pt x="209" y="935"/>
                    <a:pt x="466" y="935"/>
                  </a:cubicBezTo>
                  <a:cubicBezTo>
                    <a:pt x="468" y="935"/>
                    <a:pt x="469" y="935"/>
                    <a:pt x="471" y="935"/>
                  </a:cubicBezTo>
                  <a:cubicBezTo>
                    <a:pt x="728" y="935"/>
                    <a:pt x="939" y="727"/>
                    <a:pt x="939" y="468"/>
                  </a:cubicBezTo>
                  <a:cubicBezTo>
                    <a:pt x="939" y="208"/>
                    <a:pt x="728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1967316" y="4388504"/>
              <a:ext cx="59570" cy="52276"/>
            </a:xfrm>
            <a:custGeom>
              <a:rect b="b" l="l" r="r" t="t"/>
              <a:pathLst>
                <a:path extrusionOk="0" h="939" w="1070">
                  <a:moveTo>
                    <a:pt x="535" y="0"/>
                  </a:moveTo>
                  <a:cubicBezTo>
                    <a:pt x="453" y="0"/>
                    <a:pt x="370" y="22"/>
                    <a:pt x="295" y="67"/>
                  </a:cubicBezTo>
                  <a:cubicBezTo>
                    <a:pt x="71" y="199"/>
                    <a:pt x="0" y="487"/>
                    <a:pt x="132" y="711"/>
                  </a:cubicBezTo>
                  <a:cubicBezTo>
                    <a:pt x="220" y="857"/>
                    <a:pt x="376" y="939"/>
                    <a:pt x="535" y="939"/>
                  </a:cubicBezTo>
                  <a:cubicBezTo>
                    <a:pt x="617" y="939"/>
                    <a:pt x="700" y="917"/>
                    <a:pt x="775" y="871"/>
                  </a:cubicBezTo>
                  <a:cubicBezTo>
                    <a:pt x="999" y="737"/>
                    <a:pt x="1070" y="448"/>
                    <a:pt x="935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1801190" y="4488212"/>
              <a:ext cx="59570" cy="52276"/>
            </a:xfrm>
            <a:custGeom>
              <a:rect b="b" l="l" r="r" t="t"/>
              <a:pathLst>
                <a:path extrusionOk="0" h="939" w="1070">
                  <a:moveTo>
                    <a:pt x="534" y="0"/>
                  </a:moveTo>
                  <a:cubicBezTo>
                    <a:pt x="452" y="0"/>
                    <a:pt x="370" y="22"/>
                    <a:pt x="295" y="66"/>
                  </a:cubicBezTo>
                  <a:cubicBezTo>
                    <a:pt x="71" y="201"/>
                    <a:pt x="0" y="489"/>
                    <a:pt x="135" y="710"/>
                  </a:cubicBezTo>
                  <a:cubicBezTo>
                    <a:pt x="221" y="857"/>
                    <a:pt x="375" y="938"/>
                    <a:pt x="533" y="938"/>
                  </a:cubicBezTo>
                  <a:cubicBezTo>
                    <a:pt x="616" y="938"/>
                    <a:pt x="699" y="916"/>
                    <a:pt x="775" y="870"/>
                  </a:cubicBezTo>
                  <a:cubicBezTo>
                    <a:pt x="999" y="739"/>
                    <a:pt x="1070" y="451"/>
                    <a:pt x="938" y="230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2088848" y="4317188"/>
              <a:ext cx="589906" cy="353910"/>
            </a:xfrm>
            <a:custGeom>
              <a:rect b="b" l="l" r="r" t="t"/>
              <a:pathLst>
                <a:path extrusionOk="0" h="6357" w="10596">
                  <a:moveTo>
                    <a:pt x="456" y="1"/>
                  </a:moveTo>
                  <a:cubicBezTo>
                    <a:pt x="206" y="1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6" y="6356"/>
                    <a:pt x="456" y="6356"/>
                  </a:cubicBezTo>
                  <a:lnTo>
                    <a:pt x="10141" y="6356"/>
                  </a:lnTo>
                  <a:cubicBezTo>
                    <a:pt x="10394" y="6356"/>
                    <a:pt x="10596" y="6151"/>
                    <a:pt x="10596" y="5901"/>
                  </a:cubicBezTo>
                  <a:lnTo>
                    <a:pt x="10596" y="455"/>
                  </a:lnTo>
                  <a:cubicBezTo>
                    <a:pt x="10596" y="202"/>
                    <a:pt x="10394" y="1"/>
                    <a:pt x="1014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2378176" y="4352818"/>
              <a:ext cx="11302" cy="282427"/>
            </a:xfrm>
            <a:custGeom>
              <a:rect b="b" l="l" r="r" t="t"/>
              <a:pathLst>
                <a:path extrusionOk="0" h="5073" w="203">
                  <a:moveTo>
                    <a:pt x="103" y="1"/>
                  </a:moveTo>
                  <a:cubicBezTo>
                    <a:pt x="45" y="1"/>
                    <a:pt x="1" y="49"/>
                    <a:pt x="1" y="103"/>
                  </a:cubicBezTo>
                  <a:lnTo>
                    <a:pt x="1" y="4973"/>
                  </a:lnTo>
                  <a:cubicBezTo>
                    <a:pt x="1" y="5028"/>
                    <a:pt x="45" y="5073"/>
                    <a:pt x="103" y="5073"/>
                  </a:cubicBezTo>
                  <a:cubicBezTo>
                    <a:pt x="157" y="5073"/>
                    <a:pt x="202" y="5028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2572138" y="4371023"/>
              <a:ext cx="52276" cy="52276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9"/>
                    <a:pt x="468" y="939"/>
                  </a:cubicBezTo>
                  <a:cubicBezTo>
                    <a:pt x="727" y="939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2572138" y="4564761"/>
              <a:ext cx="52276" cy="52276"/>
            </a:xfrm>
            <a:custGeom>
              <a:rect b="b" l="l" r="r" t="t"/>
              <a:pathLst>
                <a:path extrusionOk="0" h="939" w="939">
                  <a:moveTo>
                    <a:pt x="468" y="1"/>
                  </a:moveTo>
                  <a:cubicBezTo>
                    <a:pt x="208" y="1"/>
                    <a:pt x="0" y="212"/>
                    <a:pt x="0" y="471"/>
                  </a:cubicBezTo>
                  <a:cubicBezTo>
                    <a:pt x="0" y="731"/>
                    <a:pt x="208" y="939"/>
                    <a:pt x="468" y="939"/>
                  </a:cubicBezTo>
                  <a:cubicBezTo>
                    <a:pt x="727" y="939"/>
                    <a:pt x="938" y="731"/>
                    <a:pt x="938" y="471"/>
                  </a:cubicBezTo>
                  <a:cubicBezTo>
                    <a:pt x="938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2422547" y="4371023"/>
              <a:ext cx="52109" cy="52276"/>
            </a:xfrm>
            <a:custGeom>
              <a:rect b="b" l="l" r="r" t="t"/>
              <a:pathLst>
                <a:path extrusionOk="0" h="939" w="936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2422547" y="4564761"/>
              <a:ext cx="52109" cy="52276"/>
            </a:xfrm>
            <a:custGeom>
              <a:rect b="b" l="l" r="r" t="t"/>
              <a:pathLst>
                <a:path extrusionOk="0" h="939" w="936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2502603" y="4371023"/>
              <a:ext cx="52276" cy="52276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9"/>
                    <a:pt x="468" y="939"/>
                  </a:cubicBezTo>
                  <a:cubicBezTo>
                    <a:pt x="727" y="939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2502603" y="4564761"/>
              <a:ext cx="52276" cy="52276"/>
            </a:xfrm>
            <a:custGeom>
              <a:rect b="b" l="l" r="r" t="t"/>
              <a:pathLst>
                <a:path extrusionOk="0" h="939" w="939">
                  <a:moveTo>
                    <a:pt x="468" y="1"/>
                  </a:moveTo>
                  <a:cubicBezTo>
                    <a:pt x="209" y="1"/>
                    <a:pt x="0" y="212"/>
                    <a:pt x="0" y="471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2160164" y="4384941"/>
              <a:ext cx="59625" cy="52276"/>
            </a:xfrm>
            <a:custGeom>
              <a:rect b="b" l="l" r="r" t="t"/>
              <a:pathLst>
                <a:path extrusionOk="0" h="939" w="1071">
                  <a:moveTo>
                    <a:pt x="534" y="0"/>
                  </a:moveTo>
                  <a:cubicBezTo>
                    <a:pt x="452" y="0"/>
                    <a:pt x="368" y="22"/>
                    <a:pt x="292" y="67"/>
                  </a:cubicBezTo>
                  <a:cubicBezTo>
                    <a:pt x="71" y="202"/>
                    <a:pt x="1" y="487"/>
                    <a:pt x="132" y="711"/>
                  </a:cubicBezTo>
                  <a:cubicBezTo>
                    <a:pt x="221" y="857"/>
                    <a:pt x="376" y="938"/>
                    <a:pt x="536" y="938"/>
                  </a:cubicBezTo>
                  <a:cubicBezTo>
                    <a:pt x="618" y="938"/>
                    <a:pt x="700" y="917"/>
                    <a:pt x="776" y="871"/>
                  </a:cubicBezTo>
                  <a:cubicBezTo>
                    <a:pt x="1000" y="737"/>
                    <a:pt x="1070" y="448"/>
                    <a:pt x="936" y="228"/>
                  </a:cubicBezTo>
                  <a:cubicBezTo>
                    <a:pt x="849" y="82"/>
                    <a:pt x="694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2259817" y="4551066"/>
              <a:ext cx="59792" cy="52221"/>
            </a:xfrm>
            <a:custGeom>
              <a:rect b="b" l="l" r="r" t="t"/>
              <a:pathLst>
                <a:path extrusionOk="0" h="938" w="1074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1" y="487"/>
                    <a:pt x="135" y="711"/>
                  </a:cubicBezTo>
                  <a:cubicBezTo>
                    <a:pt x="224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9" y="871"/>
                  </a:cubicBezTo>
                  <a:cubicBezTo>
                    <a:pt x="999" y="737"/>
                    <a:pt x="1073" y="449"/>
                    <a:pt x="939" y="228"/>
                  </a:cubicBezTo>
                  <a:cubicBezTo>
                    <a:pt x="850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192498" y="977029"/>
            <a:ext cx="425228" cy="425228"/>
            <a:chOff x="7879273" y="4810679"/>
            <a:chExt cx="425228" cy="425228"/>
          </a:xfrm>
        </p:grpSpPr>
        <p:sp>
          <p:nvSpPr>
            <p:cNvPr id="348" name="Google Shape;348;p13"/>
            <p:cNvSpPr/>
            <p:nvPr/>
          </p:nvSpPr>
          <p:spPr>
            <a:xfrm rot="-1596938">
              <a:off x="7933461" y="4864866"/>
              <a:ext cx="316853" cy="316853"/>
            </a:xfrm>
            <a:custGeom>
              <a:rect b="b" l="l" r="r" t="t"/>
              <a:pathLst>
                <a:path extrusionOk="0" h="6584" w="6584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4970" y="6584"/>
                  </a:lnTo>
                  <a:cubicBezTo>
                    <a:pt x="5860" y="6584"/>
                    <a:pt x="6581" y="5860"/>
                    <a:pt x="6584" y="4970"/>
                  </a:cubicBezTo>
                  <a:lnTo>
                    <a:pt x="6584" y="1611"/>
                  </a:lnTo>
                  <a:cubicBezTo>
                    <a:pt x="6584" y="721"/>
                    <a:pt x="5860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 rot="-1596938">
              <a:off x="7943566" y="4907588"/>
              <a:ext cx="126135" cy="316853"/>
            </a:xfrm>
            <a:custGeom>
              <a:rect b="b" l="l" r="r" t="t"/>
              <a:pathLst>
                <a:path extrusionOk="0" h="6584" w="2621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2620" y="6584"/>
                  </a:lnTo>
                  <a:cubicBezTo>
                    <a:pt x="1730" y="6584"/>
                    <a:pt x="1010" y="5860"/>
                    <a:pt x="1010" y="4970"/>
                  </a:cubicBezTo>
                  <a:lnTo>
                    <a:pt x="1010" y="1611"/>
                  </a:lnTo>
                  <a:cubicBezTo>
                    <a:pt x="1010" y="721"/>
                    <a:pt x="1730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 rot="-1596938">
              <a:off x="8084615" y="4989440"/>
              <a:ext cx="47643" cy="49232"/>
            </a:xfrm>
            <a:custGeom>
              <a:rect b="b" l="l" r="r" t="t"/>
              <a:pathLst>
                <a:path extrusionOk="0" h="1023" w="99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13"/>
          <p:cNvSpPr txBox="1"/>
          <p:nvPr>
            <p:ph idx="21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4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14"/>
          <p:cNvPicPr preferRelativeResize="0"/>
          <p:nvPr/>
        </p:nvPicPr>
        <p:blipFill rotWithShape="1">
          <a:blip r:embed="rId2">
            <a:alphaModFix amt="46000"/>
          </a:blip>
          <a:srcRect b="0" l="1854" r="0" t="0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4" name="Google Shape;354;p14"/>
          <p:cNvGrpSpPr/>
          <p:nvPr/>
        </p:nvGrpSpPr>
        <p:grpSpPr>
          <a:xfrm rot="2545116">
            <a:off x="8489658" y="3869291"/>
            <a:ext cx="382454" cy="637484"/>
            <a:chOff x="3834143" y="4115408"/>
            <a:chExt cx="382421" cy="637429"/>
          </a:xfrm>
        </p:grpSpPr>
        <p:sp>
          <p:nvSpPr>
            <p:cNvPr id="355" name="Google Shape;355;p14"/>
            <p:cNvSpPr/>
            <p:nvPr/>
          </p:nvSpPr>
          <p:spPr>
            <a:xfrm>
              <a:off x="3834143" y="4115408"/>
              <a:ext cx="382421" cy="637429"/>
            </a:xfrm>
            <a:custGeom>
              <a:rect b="b" l="l" r="r" t="t"/>
              <a:pathLst>
                <a:path extrusionOk="0" h="10596" w="6357">
                  <a:moveTo>
                    <a:pt x="456" y="1"/>
                  </a:moveTo>
                  <a:cubicBezTo>
                    <a:pt x="206" y="1"/>
                    <a:pt x="1" y="206"/>
                    <a:pt x="1" y="456"/>
                  </a:cubicBezTo>
                  <a:lnTo>
                    <a:pt x="1" y="10141"/>
                  </a:lnTo>
                  <a:cubicBezTo>
                    <a:pt x="1" y="10391"/>
                    <a:pt x="206" y="10596"/>
                    <a:pt x="456" y="10596"/>
                  </a:cubicBezTo>
                  <a:lnTo>
                    <a:pt x="5902" y="10596"/>
                  </a:lnTo>
                  <a:cubicBezTo>
                    <a:pt x="6155" y="10596"/>
                    <a:pt x="6357" y="10391"/>
                    <a:pt x="6357" y="10141"/>
                  </a:cubicBezTo>
                  <a:lnTo>
                    <a:pt x="6357" y="456"/>
                  </a:lnTo>
                  <a:cubicBezTo>
                    <a:pt x="6357" y="203"/>
                    <a:pt x="6155" y="1"/>
                    <a:pt x="590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4000419" y="4560754"/>
              <a:ext cx="64549" cy="56428"/>
            </a:xfrm>
            <a:custGeom>
              <a:rect b="b" l="l" r="r" t="t"/>
              <a:pathLst>
                <a:path extrusionOk="0" h="938" w="1073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0" y="487"/>
                    <a:pt x="135" y="711"/>
                  </a:cubicBezTo>
                  <a:cubicBezTo>
                    <a:pt x="223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8" y="871"/>
                  </a:cubicBezTo>
                  <a:cubicBezTo>
                    <a:pt x="999" y="737"/>
                    <a:pt x="1073" y="449"/>
                    <a:pt x="938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3872885" y="4428047"/>
              <a:ext cx="305179" cy="12212"/>
            </a:xfrm>
            <a:custGeom>
              <a:rect b="b" l="l" r="r" t="t"/>
              <a:pathLst>
                <a:path extrusionOk="0" h="203" w="5073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7"/>
                    <a:pt x="45" y="202"/>
                    <a:pt x="100" y="202"/>
                  </a:cubicBezTo>
                  <a:lnTo>
                    <a:pt x="4970" y="202"/>
                  </a:lnTo>
                  <a:cubicBezTo>
                    <a:pt x="5027" y="202"/>
                    <a:pt x="5072" y="157"/>
                    <a:pt x="5072" y="100"/>
                  </a:cubicBezTo>
                  <a:cubicBezTo>
                    <a:pt x="5072" y="45"/>
                    <a:pt x="5024" y="0"/>
                    <a:pt x="4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4101904" y="4637395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1"/>
                  </a:moveTo>
                  <a:cubicBezTo>
                    <a:pt x="209" y="1"/>
                    <a:pt x="0" y="212"/>
                    <a:pt x="0" y="472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2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3892556" y="4637395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1"/>
                  </a:moveTo>
                  <a:cubicBezTo>
                    <a:pt x="208" y="1"/>
                    <a:pt x="0" y="212"/>
                    <a:pt x="0" y="472"/>
                  </a:cubicBezTo>
                  <a:cubicBezTo>
                    <a:pt x="0" y="731"/>
                    <a:pt x="208" y="939"/>
                    <a:pt x="468" y="939"/>
                  </a:cubicBezTo>
                  <a:cubicBezTo>
                    <a:pt x="727" y="939"/>
                    <a:pt x="938" y="731"/>
                    <a:pt x="938" y="472"/>
                  </a:cubicBezTo>
                  <a:cubicBezTo>
                    <a:pt x="938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4101904" y="4500837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1"/>
                  </a:moveTo>
                  <a:cubicBezTo>
                    <a:pt x="209" y="1"/>
                    <a:pt x="0" y="209"/>
                    <a:pt x="0" y="468"/>
                  </a:cubicBezTo>
                  <a:cubicBezTo>
                    <a:pt x="0" y="728"/>
                    <a:pt x="209" y="936"/>
                    <a:pt x="468" y="936"/>
                  </a:cubicBezTo>
                  <a:cubicBezTo>
                    <a:pt x="727" y="936"/>
                    <a:pt x="939" y="728"/>
                    <a:pt x="939" y="468"/>
                  </a:cubicBezTo>
                  <a:cubicBezTo>
                    <a:pt x="939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3892556" y="4500837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1"/>
                  </a:moveTo>
                  <a:cubicBezTo>
                    <a:pt x="208" y="1"/>
                    <a:pt x="0" y="209"/>
                    <a:pt x="0" y="468"/>
                  </a:cubicBezTo>
                  <a:cubicBezTo>
                    <a:pt x="0" y="726"/>
                    <a:pt x="205" y="936"/>
                    <a:pt x="462" y="936"/>
                  </a:cubicBezTo>
                  <a:cubicBezTo>
                    <a:pt x="464" y="936"/>
                    <a:pt x="466" y="936"/>
                    <a:pt x="468" y="936"/>
                  </a:cubicBezTo>
                  <a:cubicBezTo>
                    <a:pt x="727" y="936"/>
                    <a:pt x="938" y="728"/>
                    <a:pt x="938" y="468"/>
                  </a:cubicBezTo>
                  <a:cubicBezTo>
                    <a:pt x="938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4000419" y="4235302"/>
              <a:ext cx="64549" cy="56428"/>
            </a:xfrm>
            <a:custGeom>
              <a:rect b="b" l="l" r="r" t="t"/>
              <a:pathLst>
                <a:path extrusionOk="0" h="938" w="1073">
                  <a:moveTo>
                    <a:pt x="535" y="1"/>
                  </a:moveTo>
                  <a:cubicBezTo>
                    <a:pt x="453" y="1"/>
                    <a:pt x="370" y="22"/>
                    <a:pt x="295" y="67"/>
                  </a:cubicBezTo>
                  <a:cubicBezTo>
                    <a:pt x="74" y="201"/>
                    <a:pt x="0" y="489"/>
                    <a:pt x="135" y="710"/>
                  </a:cubicBezTo>
                  <a:cubicBezTo>
                    <a:pt x="223" y="856"/>
                    <a:pt x="378" y="938"/>
                    <a:pt x="537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9"/>
                    <a:pt x="1073" y="451"/>
                    <a:pt x="938" y="227"/>
                  </a:cubicBezTo>
                  <a:cubicBezTo>
                    <a:pt x="849" y="81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4101904" y="4310379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8"/>
                    <a:pt x="468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3892556" y="4310379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8"/>
                    <a:pt x="468" y="938"/>
                  </a:cubicBezTo>
                  <a:cubicBezTo>
                    <a:pt x="727" y="938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4101904" y="4173821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0"/>
                  </a:moveTo>
                  <a:cubicBezTo>
                    <a:pt x="209" y="0"/>
                    <a:pt x="0" y="208"/>
                    <a:pt x="0" y="468"/>
                  </a:cubicBezTo>
                  <a:cubicBezTo>
                    <a:pt x="0" y="727"/>
                    <a:pt x="209" y="935"/>
                    <a:pt x="468" y="935"/>
                  </a:cubicBezTo>
                  <a:cubicBezTo>
                    <a:pt x="727" y="935"/>
                    <a:pt x="939" y="727"/>
                    <a:pt x="939" y="468"/>
                  </a:cubicBezTo>
                  <a:cubicBezTo>
                    <a:pt x="939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3892556" y="4173821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0"/>
                  </a:moveTo>
                  <a:cubicBezTo>
                    <a:pt x="208" y="0"/>
                    <a:pt x="0" y="208"/>
                    <a:pt x="0" y="468"/>
                  </a:cubicBezTo>
                  <a:cubicBezTo>
                    <a:pt x="0" y="725"/>
                    <a:pt x="205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14"/>
          <p:cNvGrpSpPr/>
          <p:nvPr/>
        </p:nvGrpSpPr>
        <p:grpSpPr>
          <a:xfrm>
            <a:off x="-207700" y="4206200"/>
            <a:ext cx="1022064" cy="1022013"/>
            <a:chOff x="38575" y="132850"/>
            <a:chExt cx="1022064" cy="1022013"/>
          </a:xfrm>
        </p:grpSpPr>
        <p:sp>
          <p:nvSpPr>
            <p:cNvPr id="368" name="Google Shape;368;p14"/>
            <p:cNvSpPr/>
            <p:nvPr/>
          </p:nvSpPr>
          <p:spPr>
            <a:xfrm>
              <a:off x="38575" y="132850"/>
              <a:ext cx="1022064" cy="1022013"/>
            </a:xfrm>
            <a:custGeom>
              <a:rect b="b" l="l" r="r" t="t"/>
              <a:pathLst>
                <a:path extrusionOk="0" h="32791" w="32790">
                  <a:moveTo>
                    <a:pt x="16397" y="1"/>
                  </a:moveTo>
                  <a:cubicBezTo>
                    <a:pt x="12045" y="1"/>
                    <a:pt x="7877" y="1726"/>
                    <a:pt x="4800" y="4800"/>
                  </a:cubicBezTo>
                  <a:cubicBezTo>
                    <a:pt x="1726" y="7877"/>
                    <a:pt x="0" y="12046"/>
                    <a:pt x="0" y="16397"/>
                  </a:cubicBezTo>
                  <a:cubicBezTo>
                    <a:pt x="0" y="20745"/>
                    <a:pt x="1726" y="24914"/>
                    <a:pt x="4800" y="27991"/>
                  </a:cubicBezTo>
                  <a:cubicBezTo>
                    <a:pt x="7877" y="31065"/>
                    <a:pt x="12045" y="32790"/>
                    <a:pt x="16397" y="32790"/>
                  </a:cubicBezTo>
                  <a:cubicBezTo>
                    <a:pt x="20745" y="32790"/>
                    <a:pt x="24913" y="31065"/>
                    <a:pt x="27990" y="27991"/>
                  </a:cubicBezTo>
                  <a:cubicBezTo>
                    <a:pt x="31064" y="24914"/>
                    <a:pt x="32790" y="20745"/>
                    <a:pt x="32790" y="16397"/>
                  </a:cubicBezTo>
                  <a:cubicBezTo>
                    <a:pt x="32790" y="12046"/>
                    <a:pt x="31064" y="7877"/>
                    <a:pt x="27990" y="4800"/>
                  </a:cubicBezTo>
                  <a:cubicBezTo>
                    <a:pt x="24913" y="1726"/>
                    <a:pt x="20745" y="1"/>
                    <a:pt x="1639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38575" y="132850"/>
              <a:ext cx="534347" cy="1022013"/>
            </a:xfrm>
            <a:custGeom>
              <a:rect b="b" l="l" r="r" t="t"/>
              <a:pathLst>
                <a:path extrusionOk="0" h="32791" w="17143">
                  <a:moveTo>
                    <a:pt x="16397" y="1"/>
                  </a:moveTo>
                  <a:cubicBezTo>
                    <a:pt x="7339" y="1"/>
                    <a:pt x="0" y="7339"/>
                    <a:pt x="0" y="16397"/>
                  </a:cubicBezTo>
                  <a:cubicBezTo>
                    <a:pt x="0" y="25452"/>
                    <a:pt x="7339" y="32790"/>
                    <a:pt x="16397" y="32790"/>
                  </a:cubicBezTo>
                  <a:cubicBezTo>
                    <a:pt x="16646" y="32790"/>
                    <a:pt x="16893" y="32787"/>
                    <a:pt x="17143" y="32774"/>
                  </a:cubicBezTo>
                  <a:cubicBezTo>
                    <a:pt x="8434" y="32384"/>
                    <a:pt x="1492" y="25202"/>
                    <a:pt x="1492" y="16397"/>
                  </a:cubicBezTo>
                  <a:cubicBezTo>
                    <a:pt x="1492" y="7592"/>
                    <a:pt x="8431" y="407"/>
                    <a:pt x="17143" y="17"/>
                  </a:cubicBezTo>
                  <a:cubicBezTo>
                    <a:pt x="16893" y="4"/>
                    <a:pt x="16646" y="1"/>
                    <a:pt x="16397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117713" y="211894"/>
              <a:ext cx="863908" cy="863932"/>
            </a:xfrm>
            <a:custGeom>
              <a:rect b="b" l="l" r="r" t="t"/>
              <a:pathLst>
                <a:path extrusionOk="0" h="27719" w="27716">
                  <a:moveTo>
                    <a:pt x="13858" y="0"/>
                  </a:moveTo>
                  <a:cubicBezTo>
                    <a:pt x="12907" y="0"/>
                    <a:pt x="11978" y="1829"/>
                    <a:pt x="11082" y="2011"/>
                  </a:cubicBezTo>
                  <a:cubicBezTo>
                    <a:pt x="10909" y="2046"/>
                    <a:pt x="10737" y="2061"/>
                    <a:pt x="10567" y="2061"/>
                  </a:cubicBezTo>
                  <a:cubicBezTo>
                    <a:pt x="9629" y="2061"/>
                    <a:pt x="8729" y="1613"/>
                    <a:pt x="7877" y="1613"/>
                  </a:cubicBezTo>
                  <a:cubicBezTo>
                    <a:pt x="7553" y="1613"/>
                    <a:pt x="7235" y="1678"/>
                    <a:pt x="6926" y="1857"/>
                  </a:cubicBezTo>
                  <a:cubicBezTo>
                    <a:pt x="4825" y="3074"/>
                    <a:pt x="3071" y="4826"/>
                    <a:pt x="1854" y="6929"/>
                  </a:cubicBezTo>
                  <a:cubicBezTo>
                    <a:pt x="1306" y="7874"/>
                    <a:pt x="2504" y="9721"/>
                    <a:pt x="2190" y="10787"/>
                  </a:cubicBezTo>
                  <a:cubicBezTo>
                    <a:pt x="1825" y="12026"/>
                    <a:pt x="0" y="12504"/>
                    <a:pt x="0" y="13861"/>
                  </a:cubicBezTo>
                  <a:cubicBezTo>
                    <a:pt x="0" y="16384"/>
                    <a:pt x="673" y="18750"/>
                    <a:pt x="1854" y="20790"/>
                  </a:cubicBezTo>
                  <a:cubicBezTo>
                    <a:pt x="2568" y="22026"/>
                    <a:pt x="4300" y="21504"/>
                    <a:pt x="5350" y="22461"/>
                  </a:cubicBezTo>
                  <a:cubicBezTo>
                    <a:pt x="6084" y="23130"/>
                    <a:pt x="6061" y="25362"/>
                    <a:pt x="6926" y="25861"/>
                  </a:cubicBezTo>
                  <a:cubicBezTo>
                    <a:pt x="8965" y="27043"/>
                    <a:pt x="11331" y="27719"/>
                    <a:pt x="13858" y="27719"/>
                  </a:cubicBezTo>
                  <a:cubicBezTo>
                    <a:pt x="15500" y="27719"/>
                    <a:pt x="15279" y="25634"/>
                    <a:pt x="16742" y="25109"/>
                  </a:cubicBezTo>
                  <a:cubicBezTo>
                    <a:pt x="16813" y="25084"/>
                    <a:pt x="16898" y="25072"/>
                    <a:pt x="16994" y="25072"/>
                  </a:cubicBezTo>
                  <a:cubicBezTo>
                    <a:pt x="17835" y="25072"/>
                    <a:pt x="19560" y="25936"/>
                    <a:pt x="20436" y="25936"/>
                  </a:cubicBezTo>
                  <a:cubicBezTo>
                    <a:pt x="20577" y="25936"/>
                    <a:pt x="20697" y="25914"/>
                    <a:pt x="20786" y="25861"/>
                  </a:cubicBezTo>
                  <a:cubicBezTo>
                    <a:pt x="22890" y="24645"/>
                    <a:pt x="24645" y="22893"/>
                    <a:pt x="25861" y="20790"/>
                  </a:cubicBezTo>
                  <a:cubicBezTo>
                    <a:pt x="26450" y="19772"/>
                    <a:pt x="24955" y="18004"/>
                    <a:pt x="25272" y="16842"/>
                  </a:cubicBezTo>
                  <a:cubicBezTo>
                    <a:pt x="25589" y="15680"/>
                    <a:pt x="27715" y="15123"/>
                    <a:pt x="27715" y="13861"/>
                  </a:cubicBezTo>
                  <a:cubicBezTo>
                    <a:pt x="27715" y="11335"/>
                    <a:pt x="27040" y="8969"/>
                    <a:pt x="25861" y="6929"/>
                  </a:cubicBezTo>
                  <a:cubicBezTo>
                    <a:pt x="25253" y="5879"/>
                    <a:pt x="22832" y="6593"/>
                    <a:pt x="21977" y="5738"/>
                  </a:cubicBezTo>
                  <a:cubicBezTo>
                    <a:pt x="21126" y="4886"/>
                    <a:pt x="21837" y="2466"/>
                    <a:pt x="20786" y="1857"/>
                  </a:cubicBezTo>
                  <a:cubicBezTo>
                    <a:pt x="18747" y="676"/>
                    <a:pt x="16381" y="0"/>
                    <a:pt x="1385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333557" y="211894"/>
              <a:ext cx="216102" cy="432044"/>
            </a:xfrm>
            <a:custGeom>
              <a:rect b="b" l="l" r="r" t="t"/>
              <a:pathLst>
                <a:path extrusionOk="0" h="13862" w="6933">
                  <a:moveTo>
                    <a:pt x="6933" y="0"/>
                  </a:moveTo>
                  <a:cubicBezTo>
                    <a:pt x="4406" y="0"/>
                    <a:pt x="2040" y="676"/>
                    <a:pt x="1" y="1857"/>
                  </a:cubicBezTo>
                  <a:lnTo>
                    <a:pt x="1557" y="4553"/>
                  </a:lnTo>
                  <a:lnTo>
                    <a:pt x="6929" y="13861"/>
                  </a:lnTo>
                  <a:lnTo>
                    <a:pt x="6933" y="13861"/>
                  </a:lnTo>
                  <a:lnTo>
                    <a:pt x="6933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549619" y="269774"/>
              <a:ext cx="374102" cy="374166"/>
            </a:xfrm>
            <a:custGeom>
              <a:rect b="b" l="l" r="r" t="t"/>
              <a:pathLst>
                <a:path extrusionOk="0" h="12005" w="12002">
                  <a:moveTo>
                    <a:pt x="6929" y="0"/>
                  </a:moveTo>
                  <a:lnTo>
                    <a:pt x="5373" y="2693"/>
                  </a:lnTo>
                  <a:lnTo>
                    <a:pt x="1" y="12001"/>
                  </a:lnTo>
                  <a:lnTo>
                    <a:pt x="1" y="12004"/>
                  </a:lnTo>
                  <a:lnTo>
                    <a:pt x="9308" y="6628"/>
                  </a:lnTo>
                  <a:lnTo>
                    <a:pt x="12001" y="5072"/>
                  </a:lnTo>
                  <a:cubicBezTo>
                    <a:pt x="10788" y="2969"/>
                    <a:pt x="9033" y="1217"/>
                    <a:pt x="692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549619" y="643922"/>
              <a:ext cx="431985" cy="215960"/>
            </a:xfrm>
            <a:custGeom>
              <a:rect b="b" l="l" r="r" t="t"/>
              <a:pathLst>
                <a:path extrusionOk="0" h="6929" w="13859">
                  <a:moveTo>
                    <a:pt x="1" y="0"/>
                  </a:moveTo>
                  <a:lnTo>
                    <a:pt x="9308" y="5373"/>
                  </a:lnTo>
                  <a:lnTo>
                    <a:pt x="12001" y="6929"/>
                  </a:lnTo>
                  <a:cubicBezTo>
                    <a:pt x="13183" y="4889"/>
                    <a:pt x="13858" y="2523"/>
                    <a:pt x="1385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549619" y="643922"/>
              <a:ext cx="216008" cy="431919"/>
            </a:xfrm>
            <a:custGeom>
              <a:rect b="b" l="l" r="r" t="t"/>
              <a:pathLst>
                <a:path extrusionOk="0" h="13858" w="6930">
                  <a:moveTo>
                    <a:pt x="1" y="0"/>
                  </a:moveTo>
                  <a:lnTo>
                    <a:pt x="1" y="13858"/>
                  </a:lnTo>
                  <a:cubicBezTo>
                    <a:pt x="2524" y="13858"/>
                    <a:pt x="4890" y="13182"/>
                    <a:pt x="6929" y="12000"/>
                  </a:cubicBezTo>
                  <a:lnTo>
                    <a:pt x="5373" y="93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175500" y="643922"/>
              <a:ext cx="374071" cy="374041"/>
            </a:xfrm>
            <a:custGeom>
              <a:rect b="b" l="l" r="r" t="t"/>
              <a:pathLst>
                <a:path extrusionOk="0" h="12001" w="12001">
                  <a:moveTo>
                    <a:pt x="12000" y="0"/>
                  </a:moveTo>
                  <a:lnTo>
                    <a:pt x="2696" y="5373"/>
                  </a:lnTo>
                  <a:lnTo>
                    <a:pt x="0" y="6929"/>
                  </a:lnTo>
                  <a:cubicBezTo>
                    <a:pt x="1217" y="9032"/>
                    <a:pt x="2971" y="10784"/>
                    <a:pt x="5072" y="12000"/>
                  </a:cubicBezTo>
                  <a:lnTo>
                    <a:pt x="6628" y="9308"/>
                  </a:lnTo>
                  <a:lnTo>
                    <a:pt x="120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117588" y="427861"/>
              <a:ext cx="431985" cy="216084"/>
            </a:xfrm>
            <a:custGeom>
              <a:rect b="b" l="l" r="r" t="t"/>
              <a:pathLst>
                <a:path extrusionOk="0" h="6933" w="13859">
                  <a:moveTo>
                    <a:pt x="1858" y="0"/>
                  </a:moveTo>
                  <a:cubicBezTo>
                    <a:pt x="677" y="2040"/>
                    <a:pt x="1" y="4406"/>
                    <a:pt x="1" y="6932"/>
                  </a:cubicBezTo>
                  <a:lnTo>
                    <a:pt x="13858" y="6932"/>
                  </a:lnTo>
                  <a:lnTo>
                    <a:pt x="4551" y="1556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250429" y="344734"/>
              <a:ext cx="598339" cy="598260"/>
            </a:xfrm>
            <a:custGeom>
              <a:rect b="b" l="l" r="r" t="t"/>
              <a:pathLst>
                <a:path extrusionOk="0" h="19195" w="19196">
                  <a:moveTo>
                    <a:pt x="9600" y="0"/>
                  </a:moveTo>
                  <a:cubicBezTo>
                    <a:pt x="4297" y="0"/>
                    <a:pt x="1" y="4297"/>
                    <a:pt x="1" y="9599"/>
                  </a:cubicBezTo>
                  <a:cubicBezTo>
                    <a:pt x="1" y="14898"/>
                    <a:pt x="4297" y="19195"/>
                    <a:pt x="9600" y="19195"/>
                  </a:cubicBezTo>
                  <a:cubicBezTo>
                    <a:pt x="14899" y="19195"/>
                    <a:pt x="19196" y="14898"/>
                    <a:pt x="19196" y="9599"/>
                  </a:cubicBezTo>
                  <a:cubicBezTo>
                    <a:pt x="19196" y="4297"/>
                    <a:pt x="14899" y="0"/>
                    <a:pt x="96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250523" y="344734"/>
              <a:ext cx="325103" cy="598260"/>
            </a:xfrm>
            <a:custGeom>
              <a:rect b="b" l="l" r="r" t="t"/>
              <a:pathLst>
                <a:path extrusionOk="0" h="19195" w="10430">
                  <a:moveTo>
                    <a:pt x="9597" y="0"/>
                  </a:moveTo>
                  <a:cubicBezTo>
                    <a:pt x="4298" y="0"/>
                    <a:pt x="1" y="4297"/>
                    <a:pt x="1" y="9599"/>
                  </a:cubicBezTo>
                  <a:cubicBezTo>
                    <a:pt x="1" y="14898"/>
                    <a:pt x="4298" y="19195"/>
                    <a:pt x="9597" y="19195"/>
                  </a:cubicBezTo>
                  <a:cubicBezTo>
                    <a:pt x="9875" y="19195"/>
                    <a:pt x="10154" y="19182"/>
                    <a:pt x="10429" y="19156"/>
                  </a:cubicBezTo>
                  <a:cubicBezTo>
                    <a:pt x="5521" y="18737"/>
                    <a:pt x="1666" y="14616"/>
                    <a:pt x="1666" y="9599"/>
                  </a:cubicBezTo>
                  <a:cubicBezTo>
                    <a:pt x="1666" y="4579"/>
                    <a:pt x="5521" y="458"/>
                    <a:pt x="10429" y="38"/>
                  </a:cubicBezTo>
                  <a:cubicBezTo>
                    <a:pt x="10154" y="13"/>
                    <a:pt x="9875" y="0"/>
                    <a:pt x="959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501619" y="416578"/>
              <a:ext cx="95941" cy="454578"/>
            </a:xfrm>
            <a:custGeom>
              <a:rect b="b" l="l" r="r" t="t"/>
              <a:pathLst>
                <a:path extrusionOk="0" h="14585" w="3078">
                  <a:moveTo>
                    <a:pt x="1541" y="0"/>
                  </a:moveTo>
                  <a:cubicBezTo>
                    <a:pt x="689" y="0"/>
                    <a:pt x="1" y="689"/>
                    <a:pt x="1" y="1540"/>
                  </a:cubicBezTo>
                  <a:cubicBezTo>
                    <a:pt x="1" y="2117"/>
                    <a:pt x="318" y="2619"/>
                    <a:pt x="785" y="2882"/>
                  </a:cubicBezTo>
                  <a:lnTo>
                    <a:pt x="785" y="11703"/>
                  </a:lnTo>
                  <a:cubicBezTo>
                    <a:pt x="318" y="11966"/>
                    <a:pt x="1" y="12468"/>
                    <a:pt x="1" y="13045"/>
                  </a:cubicBezTo>
                  <a:cubicBezTo>
                    <a:pt x="1" y="13896"/>
                    <a:pt x="689" y="14585"/>
                    <a:pt x="1541" y="14585"/>
                  </a:cubicBezTo>
                  <a:cubicBezTo>
                    <a:pt x="2389" y="14585"/>
                    <a:pt x="3078" y="13896"/>
                    <a:pt x="3078" y="13045"/>
                  </a:cubicBezTo>
                  <a:cubicBezTo>
                    <a:pt x="3078" y="12468"/>
                    <a:pt x="2761" y="11966"/>
                    <a:pt x="2293" y="11703"/>
                  </a:cubicBezTo>
                  <a:lnTo>
                    <a:pt x="2293" y="2882"/>
                  </a:lnTo>
                  <a:cubicBezTo>
                    <a:pt x="2761" y="2619"/>
                    <a:pt x="3078" y="2117"/>
                    <a:pt x="3078" y="1540"/>
                  </a:cubicBezTo>
                  <a:cubicBezTo>
                    <a:pt x="3078" y="689"/>
                    <a:pt x="2389" y="0"/>
                    <a:pt x="154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322273" y="595922"/>
              <a:ext cx="454646" cy="95902"/>
            </a:xfrm>
            <a:custGeom>
              <a:rect b="b" l="l" r="r" t="t"/>
              <a:pathLst>
                <a:path extrusionOk="0" h="3077" w="14586">
                  <a:moveTo>
                    <a:pt x="1541" y="0"/>
                  </a:moveTo>
                  <a:cubicBezTo>
                    <a:pt x="689" y="0"/>
                    <a:pt x="1" y="688"/>
                    <a:pt x="1" y="1540"/>
                  </a:cubicBezTo>
                  <a:cubicBezTo>
                    <a:pt x="1" y="2389"/>
                    <a:pt x="689" y="3077"/>
                    <a:pt x="1541" y="3077"/>
                  </a:cubicBezTo>
                  <a:cubicBezTo>
                    <a:pt x="2117" y="3077"/>
                    <a:pt x="2620" y="2760"/>
                    <a:pt x="2883" y="2293"/>
                  </a:cubicBezTo>
                  <a:lnTo>
                    <a:pt x="11704" y="2293"/>
                  </a:lnTo>
                  <a:cubicBezTo>
                    <a:pt x="11969" y="2760"/>
                    <a:pt x="12469" y="3077"/>
                    <a:pt x="13045" y="3077"/>
                  </a:cubicBezTo>
                  <a:cubicBezTo>
                    <a:pt x="13897" y="3077"/>
                    <a:pt x="14585" y="2389"/>
                    <a:pt x="14585" y="1540"/>
                  </a:cubicBezTo>
                  <a:cubicBezTo>
                    <a:pt x="14585" y="688"/>
                    <a:pt x="13897" y="0"/>
                    <a:pt x="13045" y="0"/>
                  </a:cubicBezTo>
                  <a:cubicBezTo>
                    <a:pt x="12469" y="0"/>
                    <a:pt x="11969" y="317"/>
                    <a:pt x="11704" y="784"/>
                  </a:cubicBezTo>
                  <a:lnTo>
                    <a:pt x="2883" y="784"/>
                  </a:lnTo>
                  <a:cubicBezTo>
                    <a:pt x="2620" y="317"/>
                    <a:pt x="2117" y="0"/>
                    <a:pt x="154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480362" y="574665"/>
              <a:ext cx="138457" cy="138415"/>
            </a:xfrm>
            <a:custGeom>
              <a:rect b="b" l="l" r="r" t="t"/>
              <a:pathLst>
                <a:path extrusionOk="0" h="4441" w="4442">
                  <a:moveTo>
                    <a:pt x="2223" y="0"/>
                  </a:moveTo>
                  <a:cubicBezTo>
                    <a:pt x="993" y="0"/>
                    <a:pt x="1" y="993"/>
                    <a:pt x="1" y="2222"/>
                  </a:cubicBezTo>
                  <a:cubicBezTo>
                    <a:pt x="1" y="3448"/>
                    <a:pt x="993" y="4441"/>
                    <a:pt x="2223" y="4441"/>
                  </a:cubicBezTo>
                  <a:cubicBezTo>
                    <a:pt x="3449" y="4441"/>
                    <a:pt x="4442" y="3448"/>
                    <a:pt x="4442" y="2222"/>
                  </a:cubicBezTo>
                  <a:cubicBezTo>
                    <a:pt x="4442" y="993"/>
                    <a:pt x="3449" y="0"/>
                    <a:pt x="222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14"/>
          <p:cNvGrpSpPr/>
          <p:nvPr/>
        </p:nvGrpSpPr>
        <p:grpSpPr>
          <a:xfrm>
            <a:off x="8491328" y="4299724"/>
            <a:ext cx="795850" cy="834985"/>
            <a:chOff x="6421180" y="2108989"/>
            <a:chExt cx="359398" cy="377087"/>
          </a:xfrm>
        </p:grpSpPr>
        <p:sp>
          <p:nvSpPr>
            <p:cNvPr id="383" name="Google Shape;383;p14"/>
            <p:cNvSpPr/>
            <p:nvPr/>
          </p:nvSpPr>
          <p:spPr>
            <a:xfrm>
              <a:off x="6421180" y="2143378"/>
              <a:ext cx="140882" cy="342697"/>
            </a:xfrm>
            <a:custGeom>
              <a:rect b="b" l="l" r="r" t="t"/>
              <a:pathLst>
                <a:path extrusionOk="0" h="10832" w="4453">
                  <a:moveTo>
                    <a:pt x="2229" y="1"/>
                  </a:moveTo>
                  <a:cubicBezTo>
                    <a:pt x="1196" y="1"/>
                    <a:pt x="357" y="835"/>
                    <a:pt x="357" y="1871"/>
                  </a:cubicBezTo>
                  <a:cubicBezTo>
                    <a:pt x="357" y="2259"/>
                    <a:pt x="478" y="2621"/>
                    <a:pt x="681" y="2926"/>
                  </a:cubicBezTo>
                  <a:cubicBezTo>
                    <a:pt x="751" y="3022"/>
                    <a:pt x="1368" y="3111"/>
                    <a:pt x="1451" y="3194"/>
                  </a:cubicBezTo>
                  <a:cubicBezTo>
                    <a:pt x="1616" y="3359"/>
                    <a:pt x="1184" y="3569"/>
                    <a:pt x="1215" y="3791"/>
                  </a:cubicBezTo>
                  <a:cubicBezTo>
                    <a:pt x="1222" y="3849"/>
                    <a:pt x="1228" y="3900"/>
                    <a:pt x="1228" y="3950"/>
                  </a:cubicBezTo>
                  <a:cubicBezTo>
                    <a:pt x="1228" y="4109"/>
                    <a:pt x="1196" y="4268"/>
                    <a:pt x="1126" y="4402"/>
                  </a:cubicBezTo>
                  <a:cubicBezTo>
                    <a:pt x="1076" y="4510"/>
                    <a:pt x="1012" y="4605"/>
                    <a:pt x="923" y="4695"/>
                  </a:cubicBezTo>
                  <a:cubicBezTo>
                    <a:pt x="897" y="4720"/>
                    <a:pt x="1260" y="5133"/>
                    <a:pt x="1228" y="5159"/>
                  </a:cubicBezTo>
                  <a:cubicBezTo>
                    <a:pt x="986" y="5350"/>
                    <a:pt x="401" y="5203"/>
                    <a:pt x="255" y="5477"/>
                  </a:cubicBezTo>
                  <a:cubicBezTo>
                    <a:pt x="96" y="5782"/>
                    <a:pt x="1" y="6132"/>
                    <a:pt x="1" y="6507"/>
                  </a:cubicBezTo>
                  <a:lnTo>
                    <a:pt x="1" y="9840"/>
                  </a:lnTo>
                  <a:cubicBezTo>
                    <a:pt x="1" y="10387"/>
                    <a:pt x="446" y="10832"/>
                    <a:pt x="993" y="10832"/>
                  </a:cubicBezTo>
                  <a:lnTo>
                    <a:pt x="3467" y="10832"/>
                  </a:lnTo>
                  <a:cubicBezTo>
                    <a:pt x="4014" y="10832"/>
                    <a:pt x="4453" y="10387"/>
                    <a:pt x="4453" y="9840"/>
                  </a:cubicBezTo>
                  <a:lnTo>
                    <a:pt x="4453" y="6507"/>
                  </a:lnTo>
                  <a:cubicBezTo>
                    <a:pt x="4453" y="6132"/>
                    <a:pt x="4364" y="5782"/>
                    <a:pt x="4198" y="5477"/>
                  </a:cubicBezTo>
                  <a:cubicBezTo>
                    <a:pt x="4052" y="5203"/>
                    <a:pt x="3454" y="5235"/>
                    <a:pt x="3212" y="5044"/>
                  </a:cubicBezTo>
                  <a:cubicBezTo>
                    <a:pt x="3187" y="5019"/>
                    <a:pt x="3556" y="4720"/>
                    <a:pt x="3530" y="4695"/>
                  </a:cubicBezTo>
                  <a:cubicBezTo>
                    <a:pt x="3333" y="4497"/>
                    <a:pt x="3225" y="4230"/>
                    <a:pt x="3225" y="3950"/>
                  </a:cubicBezTo>
                  <a:cubicBezTo>
                    <a:pt x="3225" y="3880"/>
                    <a:pt x="3232" y="3810"/>
                    <a:pt x="3244" y="3741"/>
                  </a:cubicBezTo>
                  <a:cubicBezTo>
                    <a:pt x="3289" y="3537"/>
                    <a:pt x="2907" y="3353"/>
                    <a:pt x="3053" y="3200"/>
                  </a:cubicBezTo>
                  <a:cubicBezTo>
                    <a:pt x="3143" y="3117"/>
                    <a:pt x="3702" y="3022"/>
                    <a:pt x="3772" y="2926"/>
                  </a:cubicBezTo>
                  <a:cubicBezTo>
                    <a:pt x="3969" y="2634"/>
                    <a:pt x="4090" y="2278"/>
                    <a:pt x="4097" y="1896"/>
                  </a:cubicBezTo>
                  <a:cubicBezTo>
                    <a:pt x="4109" y="872"/>
                    <a:pt x="3282" y="14"/>
                    <a:pt x="2252" y="1"/>
                  </a:cubicBezTo>
                  <a:cubicBezTo>
                    <a:pt x="2244" y="1"/>
                    <a:pt x="2237" y="1"/>
                    <a:pt x="222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6429248" y="2291881"/>
              <a:ext cx="124778" cy="24772"/>
            </a:xfrm>
            <a:custGeom>
              <a:rect b="b" l="l" r="r" t="t"/>
              <a:pathLst>
                <a:path extrusionOk="0" h="783" w="3944">
                  <a:moveTo>
                    <a:pt x="668" y="1"/>
                  </a:moveTo>
                  <a:cubicBezTo>
                    <a:pt x="642" y="26"/>
                    <a:pt x="617" y="51"/>
                    <a:pt x="585" y="77"/>
                  </a:cubicBezTo>
                  <a:cubicBezTo>
                    <a:pt x="344" y="268"/>
                    <a:pt x="146" y="509"/>
                    <a:pt x="0" y="783"/>
                  </a:cubicBezTo>
                  <a:lnTo>
                    <a:pt x="3943" y="783"/>
                  </a:lnTo>
                  <a:cubicBezTo>
                    <a:pt x="3797" y="509"/>
                    <a:pt x="3600" y="268"/>
                    <a:pt x="3358" y="77"/>
                  </a:cubicBezTo>
                  <a:cubicBezTo>
                    <a:pt x="3333" y="51"/>
                    <a:pt x="3301" y="26"/>
                    <a:pt x="327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6442915" y="2235947"/>
              <a:ext cx="97633" cy="27398"/>
            </a:xfrm>
            <a:custGeom>
              <a:rect b="b" l="l" r="r" t="t"/>
              <a:pathLst>
                <a:path extrusionOk="0" h="866" w="3086">
                  <a:moveTo>
                    <a:pt x="1" y="0"/>
                  </a:moveTo>
                  <a:cubicBezTo>
                    <a:pt x="64" y="96"/>
                    <a:pt x="140" y="185"/>
                    <a:pt x="223" y="268"/>
                  </a:cubicBezTo>
                  <a:cubicBezTo>
                    <a:pt x="389" y="433"/>
                    <a:pt x="497" y="643"/>
                    <a:pt x="528" y="865"/>
                  </a:cubicBezTo>
                  <a:lnTo>
                    <a:pt x="2551" y="865"/>
                  </a:lnTo>
                  <a:cubicBezTo>
                    <a:pt x="2583" y="643"/>
                    <a:pt x="2691" y="439"/>
                    <a:pt x="2850" y="280"/>
                  </a:cubicBezTo>
                  <a:cubicBezTo>
                    <a:pt x="2939" y="191"/>
                    <a:pt x="3015" y="96"/>
                    <a:pt x="308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6639696" y="2143378"/>
              <a:ext cx="140882" cy="342697"/>
            </a:xfrm>
            <a:custGeom>
              <a:rect b="b" l="l" r="r" t="t"/>
              <a:pathLst>
                <a:path extrusionOk="0" h="10832" w="4453">
                  <a:moveTo>
                    <a:pt x="2229" y="1"/>
                  </a:moveTo>
                  <a:cubicBezTo>
                    <a:pt x="1196" y="1"/>
                    <a:pt x="357" y="835"/>
                    <a:pt x="357" y="1871"/>
                  </a:cubicBezTo>
                  <a:cubicBezTo>
                    <a:pt x="357" y="2259"/>
                    <a:pt x="478" y="2621"/>
                    <a:pt x="681" y="2926"/>
                  </a:cubicBezTo>
                  <a:cubicBezTo>
                    <a:pt x="751" y="3022"/>
                    <a:pt x="1368" y="3111"/>
                    <a:pt x="1451" y="3194"/>
                  </a:cubicBezTo>
                  <a:cubicBezTo>
                    <a:pt x="1616" y="3359"/>
                    <a:pt x="1184" y="3569"/>
                    <a:pt x="1215" y="3791"/>
                  </a:cubicBezTo>
                  <a:cubicBezTo>
                    <a:pt x="1222" y="3849"/>
                    <a:pt x="1228" y="3900"/>
                    <a:pt x="1228" y="3950"/>
                  </a:cubicBezTo>
                  <a:cubicBezTo>
                    <a:pt x="1228" y="4109"/>
                    <a:pt x="1196" y="4268"/>
                    <a:pt x="1126" y="4402"/>
                  </a:cubicBezTo>
                  <a:cubicBezTo>
                    <a:pt x="1076" y="4510"/>
                    <a:pt x="1012" y="4605"/>
                    <a:pt x="923" y="4695"/>
                  </a:cubicBezTo>
                  <a:cubicBezTo>
                    <a:pt x="897" y="4720"/>
                    <a:pt x="1260" y="5133"/>
                    <a:pt x="1228" y="5159"/>
                  </a:cubicBezTo>
                  <a:cubicBezTo>
                    <a:pt x="986" y="5350"/>
                    <a:pt x="401" y="5203"/>
                    <a:pt x="255" y="5477"/>
                  </a:cubicBezTo>
                  <a:cubicBezTo>
                    <a:pt x="96" y="5782"/>
                    <a:pt x="1" y="6132"/>
                    <a:pt x="1" y="6507"/>
                  </a:cubicBezTo>
                  <a:lnTo>
                    <a:pt x="1" y="9840"/>
                  </a:lnTo>
                  <a:cubicBezTo>
                    <a:pt x="1" y="10387"/>
                    <a:pt x="446" y="10832"/>
                    <a:pt x="993" y="10832"/>
                  </a:cubicBezTo>
                  <a:lnTo>
                    <a:pt x="3467" y="10832"/>
                  </a:lnTo>
                  <a:cubicBezTo>
                    <a:pt x="4014" y="10832"/>
                    <a:pt x="4453" y="10387"/>
                    <a:pt x="4453" y="9840"/>
                  </a:cubicBezTo>
                  <a:lnTo>
                    <a:pt x="4453" y="6507"/>
                  </a:lnTo>
                  <a:cubicBezTo>
                    <a:pt x="4453" y="6132"/>
                    <a:pt x="4364" y="5782"/>
                    <a:pt x="4198" y="5477"/>
                  </a:cubicBezTo>
                  <a:cubicBezTo>
                    <a:pt x="4052" y="5203"/>
                    <a:pt x="3454" y="5235"/>
                    <a:pt x="3212" y="5044"/>
                  </a:cubicBezTo>
                  <a:cubicBezTo>
                    <a:pt x="3187" y="5019"/>
                    <a:pt x="3556" y="4720"/>
                    <a:pt x="3530" y="4695"/>
                  </a:cubicBezTo>
                  <a:cubicBezTo>
                    <a:pt x="3333" y="4497"/>
                    <a:pt x="3225" y="4230"/>
                    <a:pt x="3225" y="3950"/>
                  </a:cubicBezTo>
                  <a:cubicBezTo>
                    <a:pt x="3225" y="3880"/>
                    <a:pt x="3232" y="3810"/>
                    <a:pt x="3244" y="3741"/>
                  </a:cubicBezTo>
                  <a:cubicBezTo>
                    <a:pt x="3289" y="3537"/>
                    <a:pt x="2907" y="3353"/>
                    <a:pt x="3053" y="3200"/>
                  </a:cubicBezTo>
                  <a:cubicBezTo>
                    <a:pt x="3143" y="3117"/>
                    <a:pt x="3702" y="3022"/>
                    <a:pt x="3772" y="2926"/>
                  </a:cubicBezTo>
                  <a:cubicBezTo>
                    <a:pt x="3969" y="2634"/>
                    <a:pt x="4090" y="2278"/>
                    <a:pt x="4097" y="1896"/>
                  </a:cubicBezTo>
                  <a:cubicBezTo>
                    <a:pt x="4109" y="872"/>
                    <a:pt x="3282" y="14"/>
                    <a:pt x="2252" y="1"/>
                  </a:cubicBezTo>
                  <a:cubicBezTo>
                    <a:pt x="2244" y="1"/>
                    <a:pt x="2237" y="1"/>
                    <a:pt x="222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6647764" y="2291881"/>
              <a:ext cx="124778" cy="24772"/>
            </a:xfrm>
            <a:custGeom>
              <a:rect b="b" l="l" r="r" t="t"/>
              <a:pathLst>
                <a:path extrusionOk="0" h="783" w="3944">
                  <a:moveTo>
                    <a:pt x="668" y="1"/>
                  </a:moveTo>
                  <a:cubicBezTo>
                    <a:pt x="642" y="26"/>
                    <a:pt x="617" y="51"/>
                    <a:pt x="585" y="77"/>
                  </a:cubicBezTo>
                  <a:cubicBezTo>
                    <a:pt x="344" y="268"/>
                    <a:pt x="146" y="509"/>
                    <a:pt x="0" y="783"/>
                  </a:cubicBezTo>
                  <a:lnTo>
                    <a:pt x="3943" y="783"/>
                  </a:lnTo>
                  <a:cubicBezTo>
                    <a:pt x="3797" y="509"/>
                    <a:pt x="3600" y="268"/>
                    <a:pt x="3358" y="77"/>
                  </a:cubicBezTo>
                  <a:cubicBezTo>
                    <a:pt x="3333" y="51"/>
                    <a:pt x="3301" y="26"/>
                    <a:pt x="327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6661241" y="2235947"/>
              <a:ext cx="97823" cy="27398"/>
            </a:xfrm>
            <a:custGeom>
              <a:rect b="b" l="l" r="r" t="t"/>
              <a:pathLst>
                <a:path extrusionOk="0" h="866" w="3092">
                  <a:moveTo>
                    <a:pt x="0" y="0"/>
                  </a:moveTo>
                  <a:cubicBezTo>
                    <a:pt x="70" y="96"/>
                    <a:pt x="146" y="185"/>
                    <a:pt x="229" y="268"/>
                  </a:cubicBezTo>
                  <a:cubicBezTo>
                    <a:pt x="395" y="433"/>
                    <a:pt x="503" y="643"/>
                    <a:pt x="534" y="865"/>
                  </a:cubicBezTo>
                  <a:lnTo>
                    <a:pt x="2557" y="865"/>
                  </a:lnTo>
                  <a:cubicBezTo>
                    <a:pt x="2589" y="643"/>
                    <a:pt x="2697" y="439"/>
                    <a:pt x="2856" y="280"/>
                  </a:cubicBezTo>
                  <a:cubicBezTo>
                    <a:pt x="2945" y="191"/>
                    <a:pt x="3021" y="96"/>
                    <a:pt x="30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6523399" y="2108989"/>
              <a:ext cx="154960" cy="377087"/>
            </a:xfrm>
            <a:custGeom>
              <a:rect b="b" l="l" r="r" t="t"/>
              <a:pathLst>
                <a:path extrusionOk="0" h="11919" w="4898">
                  <a:moveTo>
                    <a:pt x="2457" y="0"/>
                  </a:moveTo>
                  <a:cubicBezTo>
                    <a:pt x="1317" y="0"/>
                    <a:pt x="395" y="918"/>
                    <a:pt x="395" y="2061"/>
                  </a:cubicBezTo>
                  <a:cubicBezTo>
                    <a:pt x="395" y="2487"/>
                    <a:pt x="528" y="2888"/>
                    <a:pt x="751" y="3218"/>
                  </a:cubicBezTo>
                  <a:cubicBezTo>
                    <a:pt x="827" y="3327"/>
                    <a:pt x="1616" y="3422"/>
                    <a:pt x="1711" y="3517"/>
                  </a:cubicBezTo>
                  <a:cubicBezTo>
                    <a:pt x="1889" y="3695"/>
                    <a:pt x="1298" y="3924"/>
                    <a:pt x="1336" y="4172"/>
                  </a:cubicBezTo>
                  <a:cubicBezTo>
                    <a:pt x="1349" y="4230"/>
                    <a:pt x="1349" y="4287"/>
                    <a:pt x="1349" y="4351"/>
                  </a:cubicBezTo>
                  <a:cubicBezTo>
                    <a:pt x="1349" y="4522"/>
                    <a:pt x="1311" y="4694"/>
                    <a:pt x="1241" y="4847"/>
                  </a:cubicBezTo>
                  <a:cubicBezTo>
                    <a:pt x="1184" y="4961"/>
                    <a:pt x="1107" y="5069"/>
                    <a:pt x="1018" y="5165"/>
                  </a:cubicBezTo>
                  <a:cubicBezTo>
                    <a:pt x="986" y="5196"/>
                    <a:pt x="1381" y="5584"/>
                    <a:pt x="1349" y="5610"/>
                  </a:cubicBezTo>
                  <a:cubicBezTo>
                    <a:pt x="1082" y="5820"/>
                    <a:pt x="439" y="5724"/>
                    <a:pt x="280" y="6023"/>
                  </a:cubicBezTo>
                  <a:cubicBezTo>
                    <a:pt x="102" y="6367"/>
                    <a:pt x="1" y="6748"/>
                    <a:pt x="1" y="7162"/>
                  </a:cubicBezTo>
                  <a:lnTo>
                    <a:pt x="1" y="10831"/>
                  </a:lnTo>
                  <a:cubicBezTo>
                    <a:pt x="1" y="11429"/>
                    <a:pt x="490" y="11919"/>
                    <a:pt x="1088" y="11919"/>
                  </a:cubicBezTo>
                  <a:lnTo>
                    <a:pt x="3810" y="11919"/>
                  </a:lnTo>
                  <a:cubicBezTo>
                    <a:pt x="4414" y="11919"/>
                    <a:pt x="4898" y="11429"/>
                    <a:pt x="4898" y="10831"/>
                  </a:cubicBezTo>
                  <a:lnTo>
                    <a:pt x="4898" y="7162"/>
                  </a:lnTo>
                  <a:cubicBezTo>
                    <a:pt x="4898" y="6748"/>
                    <a:pt x="4796" y="6367"/>
                    <a:pt x="4618" y="6023"/>
                  </a:cubicBezTo>
                  <a:cubicBezTo>
                    <a:pt x="4459" y="5724"/>
                    <a:pt x="3957" y="5820"/>
                    <a:pt x="3696" y="5610"/>
                  </a:cubicBezTo>
                  <a:cubicBezTo>
                    <a:pt x="3664" y="5584"/>
                    <a:pt x="3912" y="5196"/>
                    <a:pt x="3880" y="5165"/>
                  </a:cubicBezTo>
                  <a:cubicBezTo>
                    <a:pt x="3670" y="4948"/>
                    <a:pt x="3549" y="4656"/>
                    <a:pt x="3549" y="4351"/>
                  </a:cubicBezTo>
                  <a:cubicBezTo>
                    <a:pt x="3549" y="4293"/>
                    <a:pt x="3556" y="4236"/>
                    <a:pt x="3562" y="4179"/>
                  </a:cubicBezTo>
                  <a:cubicBezTo>
                    <a:pt x="3600" y="3931"/>
                    <a:pt x="3168" y="3702"/>
                    <a:pt x="3346" y="3524"/>
                  </a:cubicBezTo>
                  <a:cubicBezTo>
                    <a:pt x="3441" y="3435"/>
                    <a:pt x="4071" y="3327"/>
                    <a:pt x="4147" y="3218"/>
                  </a:cubicBezTo>
                  <a:cubicBezTo>
                    <a:pt x="4370" y="2894"/>
                    <a:pt x="4497" y="2506"/>
                    <a:pt x="4503" y="2086"/>
                  </a:cubicBezTo>
                  <a:cubicBezTo>
                    <a:pt x="4523" y="954"/>
                    <a:pt x="3607" y="19"/>
                    <a:pt x="2481" y="0"/>
                  </a:cubicBezTo>
                  <a:cubicBezTo>
                    <a:pt x="2473" y="0"/>
                    <a:pt x="2465" y="0"/>
                    <a:pt x="2457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6532257" y="2272361"/>
              <a:ext cx="137243" cy="27208"/>
            </a:xfrm>
            <a:custGeom>
              <a:rect b="b" l="l" r="r" t="t"/>
              <a:pathLst>
                <a:path extrusionOk="0" h="860" w="4338">
                  <a:moveTo>
                    <a:pt x="738" y="1"/>
                  </a:moveTo>
                  <a:cubicBezTo>
                    <a:pt x="706" y="32"/>
                    <a:pt x="675" y="58"/>
                    <a:pt x="643" y="83"/>
                  </a:cubicBezTo>
                  <a:cubicBezTo>
                    <a:pt x="376" y="293"/>
                    <a:pt x="159" y="560"/>
                    <a:pt x="0" y="859"/>
                  </a:cubicBezTo>
                  <a:lnTo>
                    <a:pt x="4338" y="859"/>
                  </a:lnTo>
                  <a:cubicBezTo>
                    <a:pt x="4179" y="560"/>
                    <a:pt x="3963" y="293"/>
                    <a:pt x="3696" y="83"/>
                  </a:cubicBezTo>
                  <a:cubicBezTo>
                    <a:pt x="3664" y="58"/>
                    <a:pt x="3632" y="32"/>
                    <a:pt x="360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6547158" y="2210796"/>
              <a:ext cx="107473" cy="30214"/>
            </a:xfrm>
            <a:custGeom>
              <a:rect b="b" l="l" r="r" t="t"/>
              <a:pathLst>
                <a:path extrusionOk="0" h="955" w="3397">
                  <a:moveTo>
                    <a:pt x="0" y="0"/>
                  </a:moveTo>
                  <a:cubicBezTo>
                    <a:pt x="70" y="109"/>
                    <a:pt x="153" y="204"/>
                    <a:pt x="248" y="299"/>
                  </a:cubicBezTo>
                  <a:cubicBezTo>
                    <a:pt x="426" y="477"/>
                    <a:pt x="547" y="706"/>
                    <a:pt x="585" y="954"/>
                  </a:cubicBezTo>
                  <a:lnTo>
                    <a:pt x="2811" y="954"/>
                  </a:lnTo>
                  <a:cubicBezTo>
                    <a:pt x="2849" y="713"/>
                    <a:pt x="2964" y="484"/>
                    <a:pt x="3142" y="306"/>
                  </a:cubicBezTo>
                  <a:cubicBezTo>
                    <a:pt x="3237" y="210"/>
                    <a:pt x="3320" y="109"/>
                    <a:pt x="339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14"/>
          <p:cNvSpPr/>
          <p:nvPr/>
        </p:nvSpPr>
        <p:spPr>
          <a:xfrm rot="-6998380">
            <a:off x="-28385" y="3846834"/>
            <a:ext cx="663458" cy="463534"/>
          </a:xfrm>
          <a:custGeom>
            <a:rect b="b" l="l" r="r" t="t"/>
            <a:pathLst>
              <a:path extrusionOk="0" h="16362" w="23419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3" name="Google Shape;393;p14"/>
          <p:cNvGrpSpPr/>
          <p:nvPr/>
        </p:nvGrpSpPr>
        <p:grpSpPr>
          <a:xfrm>
            <a:off x="328291" y="3335815"/>
            <a:ext cx="486078" cy="486078"/>
            <a:chOff x="7879273" y="4810679"/>
            <a:chExt cx="425228" cy="425228"/>
          </a:xfrm>
        </p:grpSpPr>
        <p:sp>
          <p:nvSpPr>
            <p:cNvPr id="394" name="Google Shape;394;p14"/>
            <p:cNvSpPr/>
            <p:nvPr/>
          </p:nvSpPr>
          <p:spPr>
            <a:xfrm rot="-1596938">
              <a:off x="7933461" y="4864866"/>
              <a:ext cx="316853" cy="316853"/>
            </a:xfrm>
            <a:custGeom>
              <a:rect b="b" l="l" r="r" t="t"/>
              <a:pathLst>
                <a:path extrusionOk="0" h="6584" w="6584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4970" y="6584"/>
                  </a:lnTo>
                  <a:cubicBezTo>
                    <a:pt x="5860" y="6584"/>
                    <a:pt x="6581" y="5860"/>
                    <a:pt x="6584" y="4970"/>
                  </a:cubicBezTo>
                  <a:lnTo>
                    <a:pt x="6584" y="1611"/>
                  </a:lnTo>
                  <a:cubicBezTo>
                    <a:pt x="6584" y="721"/>
                    <a:pt x="5860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 rot="-1596938">
              <a:off x="7943566" y="4907588"/>
              <a:ext cx="126135" cy="316853"/>
            </a:xfrm>
            <a:custGeom>
              <a:rect b="b" l="l" r="r" t="t"/>
              <a:pathLst>
                <a:path extrusionOk="0" h="6584" w="2621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2620" y="6584"/>
                  </a:lnTo>
                  <a:cubicBezTo>
                    <a:pt x="1730" y="6584"/>
                    <a:pt x="1010" y="5860"/>
                    <a:pt x="1010" y="4970"/>
                  </a:cubicBezTo>
                  <a:lnTo>
                    <a:pt x="1010" y="1611"/>
                  </a:lnTo>
                  <a:cubicBezTo>
                    <a:pt x="1010" y="721"/>
                    <a:pt x="1730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 rot="-1596938">
              <a:off x="8084615" y="4989440"/>
              <a:ext cx="47643" cy="49232"/>
            </a:xfrm>
            <a:custGeom>
              <a:rect b="b" l="l" r="r" t="t"/>
              <a:pathLst>
                <a:path extrusionOk="0" h="1023" w="99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5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15"/>
          <p:cNvPicPr preferRelativeResize="0"/>
          <p:nvPr/>
        </p:nvPicPr>
        <p:blipFill rotWithShape="1">
          <a:blip r:embed="rId2">
            <a:alphaModFix amt="46000"/>
          </a:blip>
          <a:srcRect b="0" l="1854" r="0" t="0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0" name="Google Shape;400;p15"/>
          <p:cNvGrpSpPr/>
          <p:nvPr/>
        </p:nvGrpSpPr>
        <p:grpSpPr>
          <a:xfrm rot="-1521948">
            <a:off x="15071" y="129576"/>
            <a:ext cx="819858" cy="819858"/>
            <a:chOff x="410325" y="170950"/>
            <a:chExt cx="819850" cy="819850"/>
          </a:xfrm>
        </p:grpSpPr>
        <p:sp>
          <p:nvSpPr>
            <p:cNvPr id="401" name="Google Shape;401;p15"/>
            <p:cNvSpPr/>
            <p:nvPr/>
          </p:nvSpPr>
          <p:spPr>
            <a:xfrm>
              <a:off x="643175" y="170950"/>
              <a:ext cx="587000" cy="468050"/>
            </a:xfrm>
            <a:custGeom>
              <a:rect b="b" l="l" r="r" t="t"/>
              <a:pathLst>
                <a:path extrusionOk="0" h="18722" w="23480">
                  <a:moveTo>
                    <a:pt x="7080" y="0"/>
                  </a:moveTo>
                  <a:lnTo>
                    <a:pt x="7080" y="5447"/>
                  </a:lnTo>
                  <a:lnTo>
                    <a:pt x="2594" y="5447"/>
                  </a:lnTo>
                  <a:cubicBezTo>
                    <a:pt x="1163" y="5447"/>
                    <a:pt x="0" y="6609"/>
                    <a:pt x="0" y="8043"/>
                  </a:cubicBezTo>
                  <a:cubicBezTo>
                    <a:pt x="0" y="9474"/>
                    <a:pt x="1163" y="10637"/>
                    <a:pt x="2594" y="10637"/>
                  </a:cubicBezTo>
                  <a:lnTo>
                    <a:pt x="7080" y="10637"/>
                  </a:lnTo>
                  <a:lnTo>
                    <a:pt x="7080" y="16397"/>
                  </a:lnTo>
                  <a:lnTo>
                    <a:pt x="12843" y="18721"/>
                  </a:lnTo>
                  <a:lnTo>
                    <a:pt x="18033" y="18721"/>
                  </a:lnTo>
                  <a:lnTo>
                    <a:pt x="23479" y="16397"/>
                  </a:lnTo>
                  <a:lnTo>
                    <a:pt x="23479" y="4047"/>
                  </a:lnTo>
                  <a:cubicBezTo>
                    <a:pt x="23479" y="1813"/>
                    <a:pt x="21667" y="0"/>
                    <a:pt x="1942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643175" y="307100"/>
              <a:ext cx="95675" cy="129775"/>
            </a:xfrm>
            <a:custGeom>
              <a:rect b="b" l="l" r="r" t="t"/>
              <a:pathLst>
                <a:path extrusionOk="0" h="5191" w="3827">
                  <a:moveTo>
                    <a:pt x="2594" y="1"/>
                  </a:moveTo>
                  <a:cubicBezTo>
                    <a:pt x="1163" y="1"/>
                    <a:pt x="0" y="1163"/>
                    <a:pt x="0" y="2597"/>
                  </a:cubicBezTo>
                  <a:cubicBezTo>
                    <a:pt x="0" y="4028"/>
                    <a:pt x="1163" y="5191"/>
                    <a:pt x="2594" y="5191"/>
                  </a:cubicBezTo>
                  <a:lnTo>
                    <a:pt x="3827" y="5191"/>
                  </a:lnTo>
                  <a:cubicBezTo>
                    <a:pt x="2392" y="5191"/>
                    <a:pt x="1233" y="4028"/>
                    <a:pt x="1233" y="2597"/>
                  </a:cubicBezTo>
                  <a:cubicBezTo>
                    <a:pt x="1233" y="1163"/>
                    <a:pt x="2392" y="1"/>
                    <a:pt x="382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820225" y="170950"/>
              <a:ext cx="30775" cy="136175"/>
            </a:xfrm>
            <a:custGeom>
              <a:rect b="b" l="l" r="r" t="t"/>
              <a:pathLst>
                <a:path extrusionOk="0" h="5447" w="1231">
                  <a:moveTo>
                    <a:pt x="1" y="0"/>
                  </a:moveTo>
                  <a:lnTo>
                    <a:pt x="1" y="5447"/>
                  </a:lnTo>
                  <a:lnTo>
                    <a:pt x="1230" y="5447"/>
                  </a:lnTo>
                  <a:lnTo>
                    <a:pt x="123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820225" y="436850"/>
              <a:ext cx="174775" cy="202075"/>
            </a:xfrm>
            <a:custGeom>
              <a:rect b="b" l="l" r="r" t="t"/>
              <a:pathLst>
                <a:path extrusionOk="0" h="8083" w="6991">
                  <a:moveTo>
                    <a:pt x="1" y="1"/>
                  </a:moveTo>
                  <a:lnTo>
                    <a:pt x="1" y="5761"/>
                  </a:lnTo>
                  <a:lnTo>
                    <a:pt x="5761" y="8082"/>
                  </a:lnTo>
                  <a:lnTo>
                    <a:pt x="6990" y="8082"/>
                  </a:lnTo>
                  <a:lnTo>
                    <a:pt x="1230" y="5761"/>
                  </a:lnTo>
                  <a:lnTo>
                    <a:pt x="1230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410325" y="580850"/>
              <a:ext cx="672875" cy="409950"/>
            </a:xfrm>
            <a:custGeom>
              <a:rect b="b" l="l" r="r" t="t"/>
              <a:pathLst>
                <a:path extrusionOk="0" h="16398" w="26915">
                  <a:moveTo>
                    <a:pt x="0" y="1"/>
                  </a:moveTo>
                  <a:lnTo>
                    <a:pt x="0" y="12350"/>
                  </a:lnTo>
                  <a:cubicBezTo>
                    <a:pt x="0" y="14585"/>
                    <a:pt x="1813" y="16397"/>
                    <a:pt x="4047" y="16397"/>
                  </a:cubicBezTo>
                  <a:lnTo>
                    <a:pt x="16397" y="16397"/>
                  </a:lnTo>
                  <a:cubicBezTo>
                    <a:pt x="16397" y="16397"/>
                    <a:pt x="26915" y="9789"/>
                    <a:pt x="26915" y="8358"/>
                  </a:cubicBezTo>
                  <a:cubicBezTo>
                    <a:pt x="26915" y="6923"/>
                    <a:pt x="16397" y="1"/>
                    <a:pt x="16394" y="1"/>
                  </a:cubicBezTo>
                  <a:lnTo>
                    <a:pt x="10634" y="1"/>
                  </a:lnTo>
                  <a:lnTo>
                    <a:pt x="10634" y="4490"/>
                  </a:lnTo>
                  <a:cubicBezTo>
                    <a:pt x="10634" y="5921"/>
                    <a:pt x="9471" y="7083"/>
                    <a:pt x="8040" y="7083"/>
                  </a:cubicBezTo>
                  <a:cubicBezTo>
                    <a:pt x="6606" y="7083"/>
                    <a:pt x="5443" y="5921"/>
                    <a:pt x="5443" y="4490"/>
                  </a:cubicBezTo>
                  <a:lnTo>
                    <a:pt x="544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410325" y="580850"/>
              <a:ext cx="136350" cy="409950"/>
            </a:xfrm>
            <a:custGeom>
              <a:rect b="b" l="l" r="r" t="t"/>
              <a:pathLst>
                <a:path extrusionOk="0" h="16398" w="5454">
                  <a:moveTo>
                    <a:pt x="0" y="1"/>
                  </a:moveTo>
                  <a:lnTo>
                    <a:pt x="0" y="12350"/>
                  </a:lnTo>
                  <a:cubicBezTo>
                    <a:pt x="0" y="14585"/>
                    <a:pt x="1813" y="16397"/>
                    <a:pt x="4047" y="16397"/>
                  </a:cubicBezTo>
                  <a:lnTo>
                    <a:pt x="5453" y="16397"/>
                  </a:lnTo>
                  <a:cubicBezTo>
                    <a:pt x="3218" y="16397"/>
                    <a:pt x="1406" y="14585"/>
                    <a:pt x="1406" y="12350"/>
                  </a:cubicBezTo>
                  <a:lnTo>
                    <a:pt x="140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820225" y="403800"/>
              <a:ext cx="409950" cy="587000"/>
            </a:xfrm>
            <a:custGeom>
              <a:rect b="b" l="l" r="r" t="t"/>
              <a:pathLst>
                <a:path extrusionOk="0" h="23480" w="16398">
                  <a:moveTo>
                    <a:pt x="8354" y="0"/>
                  </a:moveTo>
                  <a:cubicBezTo>
                    <a:pt x="6923" y="0"/>
                    <a:pt x="5761" y="1163"/>
                    <a:pt x="5761" y="2597"/>
                  </a:cubicBezTo>
                  <a:lnTo>
                    <a:pt x="5761" y="7083"/>
                  </a:lnTo>
                  <a:lnTo>
                    <a:pt x="1" y="7083"/>
                  </a:lnTo>
                  <a:lnTo>
                    <a:pt x="1" y="12846"/>
                  </a:lnTo>
                  <a:lnTo>
                    <a:pt x="4487" y="12846"/>
                  </a:lnTo>
                  <a:cubicBezTo>
                    <a:pt x="5918" y="12846"/>
                    <a:pt x="7080" y="14005"/>
                    <a:pt x="7080" y="15440"/>
                  </a:cubicBezTo>
                  <a:cubicBezTo>
                    <a:pt x="7080" y="16871"/>
                    <a:pt x="5918" y="18033"/>
                    <a:pt x="4487" y="18033"/>
                  </a:cubicBezTo>
                  <a:lnTo>
                    <a:pt x="1" y="18033"/>
                  </a:lnTo>
                  <a:lnTo>
                    <a:pt x="1" y="23479"/>
                  </a:lnTo>
                  <a:lnTo>
                    <a:pt x="12347" y="23479"/>
                  </a:lnTo>
                  <a:cubicBezTo>
                    <a:pt x="14582" y="23479"/>
                    <a:pt x="16397" y="21667"/>
                    <a:pt x="16397" y="19432"/>
                  </a:cubicBezTo>
                  <a:lnTo>
                    <a:pt x="16397" y="7083"/>
                  </a:lnTo>
                  <a:lnTo>
                    <a:pt x="10951" y="7083"/>
                  </a:lnTo>
                  <a:lnTo>
                    <a:pt x="10951" y="2597"/>
                  </a:lnTo>
                  <a:cubicBezTo>
                    <a:pt x="10951" y="1163"/>
                    <a:pt x="9789" y="0"/>
                    <a:pt x="835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964225" y="403800"/>
              <a:ext cx="80250" cy="177075"/>
            </a:xfrm>
            <a:custGeom>
              <a:rect b="b" l="l" r="r" t="t"/>
              <a:pathLst>
                <a:path extrusionOk="0" h="7083" w="3210">
                  <a:moveTo>
                    <a:pt x="2594" y="0"/>
                  </a:moveTo>
                  <a:cubicBezTo>
                    <a:pt x="1163" y="0"/>
                    <a:pt x="1" y="1163"/>
                    <a:pt x="1" y="2597"/>
                  </a:cubicBezTo>
                  <a:lnTo>
                    <a:pt x="1" y="7083"/>
                  </a:lnTo>
                  <a:lnTo>
                    <a:pt x="1227" y="7083"/>
                  </a:lnTo>
                  <a:lnTo>
                    <a:pt x="1227" y="2597"/>
                  </a:lnTo>
                  <a:cubicBezTo>
                    <a:pt x="1227" y="1374"/>
                    <a:pt x="2073" y="353"/>
                    <a:pt x="3209" y="74"/>
                  </a:cubicBezTo>
                  <a:cubicBezTo>
                    <a:pt x="3011" y="29"/>
                    <a:pt x="2806" y="0"/>
                    <a:pt x="259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932375" y="724950"/>
              <a:ext cx="95525" cy="129700"/>
            </a:xfrm>
            <a:custGeom>
              <a:rect b="b" l="l" r="r" t="t"/>
              <a:pathLst>
                <a:path extrusionOk="0" h="5188" w="3821">
                  <a:moveTo>
                    <a:pt x="1" y="0"/>
                  </a:moveTo>
                  <a:cubicBezTo>
                    <a:pt x="1432" y="0"/>
                    <a:pt x="2594" y="1159"/>
                    <a:pt x="2594" y="2594"/>
                  </a:cubicBezTo>
                  <a:cubicBezTo>
                    <a:pt x="2594" y="4025"/>
                    <a:pt x="1432" y="5187"/>
                    <a:pt x="1" y="5187"/>
                  </a:cubicBezTo>
                  <a:lnTo>
                    <a:pt x="1227" y="5187"/>
                  </a:lnTo>
                  <a:cubicBezTo>
                    <a:pt x="2658" y="5187"/>
                    <a:pt x="3820" y="4025"/>
                    <a:pt x="3820" y="2594"/>
                  </a:cubicBezTo>
                  <a:cubicBezTo>
                    <a:pt x="3820" y="1159"/>
                    <a:pt x="2658" y="0"/>
                    <a:pt x="122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820225" y="580850"/>
              <a:ext cx="30600" cy="144025"/>
            </a:xfrm>
            <a:custGeom>
              <a:rect b="b" l="l" r="r" t="t"/>
              <a:pathLst>
                <a:path extrusionOk="0" h="5761" w="1224">
                  <a:moveTo>
                    <a:pt x="1" y="1"/>
                  </a:moveTo>
                  <a:lnTo>
                    <a:pt x="1" y="5761"/>
                  </a:lnTo>
                  <a:lnTo>
                    <a:pt x="1224" y="5761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820225" y="854625"/>
              <a:ext cx="30600" cy="136175"/>
            </a:xfrm>
            <a:custGeom>
              <a:rect b="b" l="l" r="r" t="t"/>
              <a:pathLst>
                <a:path extrusionOk="0" h="5447" w="1224">
                  <a:moveTo>
                    <a:pt x="1" y="0"/>
                  </a:moveTo>
                  <a:lnTo>
                    <a:pt x="1" y="5446"/>
                  </a:lnTo>
                  <a:lnTo>
                    <a:pt x="1224" y="5446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5"/>
          <p:cNvSpPr/>
          <p:nvPr/>
        </p:nvSpPr>
        <p:spPr>
          <a:xfrm rot="1339327">
            <a:off x="87898" y="808185"/>
            <a:ext cx="599859" cy="581265"/>
          </a:xfrm>
          <a:custGeom>
            <a:rect b="b" l="l" r="r" t="t"/>
            <a:pathLst>
              <a:path extrusionOk="0" h="32792" w="33841">
                <a:moveTo>
                  <a:pt x="17208" y="1"/>
                </a:moveTo>
                <a:cubicBezTo>
                  <a:pt x="15383" y="1"/>
                  <a:pt x="13556" y="717"/>
                  <a:pt x="12164" y="2150"/>
                </a:cubicBezTo>
                <a:lnTo>
                  <a:pt x="3917" y="10638"/>
                </a:lnTo>
                <a:cubicBezTo>
                  <a:pt x="270" y="14390"/>
                  <a:pt x="1" y="20506"/>
                  <a:pt x="3516" y="24390"/>
                </a:cubicBezTo>
                <a:cubicBezTo>
                  <a:pt x="3571" y="24450"/>
                  <a:pt x="3625" y="24508"/>
                  <a:pt x="3680" y="24566"/>
                </a:cubicBezTo>
                <a:cubicBezTo>
                  <a:pt x="3699" y="24585"/>
                  <a:pt x="3718" y="24604"/>
                  <a:pt x="3734" y="24623"/>
                </a:cubicBezTo>
                <a:cubicBezTo>
                  <a:pt x="3773" y="24662"/>
                  <a:pt x="3811" y="24700"/>
                  <a:pt x="3849" y="24739"/>
                </a:cubicBezTo>
                <a:cubicBezTo>
                  <a:pt x="3872" y="24761"/>
                  <a:pt x="3891" y="24783"/>
                  <a:pt x="3913" y="24806"/>
                </a:cubicBezTo>
                <a:cubicBezTo>
                  <a:pt x="3949" y="24838"/>
                  <a:pt x="3984" y="24873"/>
                  <a:pt x="4019" y="24908"/>
                </a:cubicBezTo>
                <a:cubicBezTo>
                  <a:pt x="4045" y="24931"/>
                  <a:pt x="4067" y="24950"/>
                  <a:pt x="4093" y="24972"/>
                </a:cubicBezTo>
                <a:cubicBezTo>
                  <a:pt x="4125" y="25008"/>
                  <a:pt x="4160" y="25040"/>
                  <a:pt x="4195" y="25072"/>
                </a:cubicBezTo>
                <a:cubicBezTo>
                  <a:pt x="4221" y="25091"/>
                  <a:pt x="4243" y="25113"/>
                  <a:pt x="4269" y="25136"/>
                </a:cubicBezTo>
                <a:cubicBezTo>
                  <a:pt x="4304" y="25168"/>
                  <a:pt x="4342" y="25200"/>
                  <a:pt x="4378" y="25232"/>
                </a:cubicBezTo>
                <a:cubicBezTo>
                  <a:pt x="4400" y="25251"/>
                  <a:pt x="4422" y="25270"/>
                  <a:pt x="4448" y="25289"/>
                </a:cubicBezTo>
                <a:cubicBezTo>
                  <a:pt x="4487" y="25324"/>
                  <a:pt x="4525" y="25357"/>
                  <a:pt x="4567" y="25389"/>
                </a:cubicBezTo>
                <a:cubicBezTo>
                  <a:pt x="4586" y="25405"/>
                  <a:pt x="4608" y="25424"/>
                  <a:pt x="4627" y="25440"/>
                </a:cubicBezTo>
                <a:cubicBezTo>
                  <a:pt x="4682" y="25485"/>
                  <a:pt x="4736" y="25526"/>
                  <a:pt x="4787" y="25568"/>
                </a:cubicBezTo>
                <a:cubicBezTo>
                  <a:pt x="4797" y="25571"/>
                  <a:pt x="4803" y="25577"/>
                  <a:pt x="4813" y="25584"/>
                </a:cubicBezTo>
                <a:cubicBezTo>
                  <a:pt x="4874" y="25632"/>
                  <a:pt x="4935" y="25677"/>
                  <a:pt x="4999" y="25725"/>
                </a:cubicBezTo>
                <a:cubicBezTo>
                  <a:pt x="5018" y="25738"/>
                  <a:pt x="5037" y="25754"/>
                  <a:pt x="5060" y="25766"/>
                </a:cubicBezTo>
                <a:cubicBezTo>
                  <a:pt x="5101" y="25798"/>
                  <a:pt x="5143" y="25827"/>
                  <a:pt x="5188" y="25856"/>
                </a:cubicBezTo>
                <a:cubicBezTo>
                  <a:pt x="5210" y="25875"/>
                  <a:pt x="5236" y="25891"/>
                  <a:pt x="5261" y="25907"/>
                </a:cubicBezTo>
                <a:cubicBezTo>
                  <a:pt x="5300" y="25933"/>
                  <a:pt x="5338" y="25962"/>
                  <a:pt x="5377" y="25987"/>
                </a:cubicBezTo>
                <a:cubicBezTo>
                  <a:pt x="5405" y="26003"/>
                  <a:pt x="5431" y="26019"/>
                  <a:pt x="5457" y="26039"/>
                </a:cubicBezTo>
                <a:cubicBezTo>
                  <a:pt x="5495" y="26061"/>
                  <a:pt x="5534" y="26087"/>
                  <a:pt x="5572" y="26109"/>
                </a:cubicBezTo>
                <a:cubicBezTo>
                  <a:pt x="5601" y="26128"/>
                  <a:pt x="5626" y="26144"/>
                  <a:pt x="5655" y="26160"/>
                </a:cubicBezTo>
                <a:cubicBezTo>
                  <a:pt x="5694" y="26183"/>
                  <a:pt x="5732" y="26205"/>
                  <a:pt x="5770" y="26231"/>
                </a:cubicBezTo>
                <a:cubicBezTo>
                  <a:pt x="5796" y="26247"/>
                  <a:pt x="5825" y="26263"/>
                  <a:pt x="5850" y="26275"/>
                </a:cubicBezTo>
                <a:cubicBezTo>
                  <a:pt x="5892" y="26301"/>
                  <a:pt x="5934" y="26323"/>
                  <a:pt x="5975" y="26346"/>
                </a:cubicBezTo>
                <a:cubicBezTo>
                  <a:pt x="6001" y="26359"/>
                  <a:pt x="6023" y="26375"/>
                  <a:pt x="6049" y="26388"/>
                </a:cubicBezTo>
                <a:cubicBezTo>
                  <a:pt x="6100" y="26416"/>
                  <a:pt x="6151" y="26442"/>
                  <a:pt x="6203" y="26468"/>
                </a:cubicBezTo>
                <a:cubicBezTo>
                  <a:pt x="6219" y="26477"/>
                  <a:pt x="6235" y="26487"/>
                  <a:pt x="6251" y="26493"/>
                </a:cubicBezTo>
                <a:cubicBezTo>
                  <a:pt x="6318" y="26528"/>
                  <a:pt x="6382" y="26560"/>
                  <a:pt x="6449" y="26592"/>
                </a:cubicBezTo>
                <a:cubicBezTo>
                  <a:pt x="6472" y="26602"/>
                  <a:pt x="6497" y="26615"/>
                  <a:pt x="6520" y="26624"/>
                </a:cubicBezTo>
                <a:cubicBezTo>
                  <a:pt x="6564" y="26647"/>
                  <a:pt x="6609" y="26666"/>
                  <a:pt x="6654" y="26688"/>
                </a:cubicBezTo>
                <a:cubicBezTo>
                  <a:pt x="6683" y="26701"/>
                  <a:pt x="6712" y="26714"/>
                  <a:pt x="6737" y="26724"/>
                </a:cubicBezTo>
                <a:cubicBezTo>
                  <a:pt x="6779" y="26743"/>
                  <a:pt x="6821" y="26759"/>
                  <a:pt x="6859" y="26778"/>
                </a:cubicBezTo>
                <a:cubicBezTo>
                  <a:pt x="6891" y="26791"/>
                  <a:pt x="6920" y="26804"/>
                  <a:pt x="6952" y="26817"/>
                </a:cubicBezTo>
                <a:cubicBezTo>
                  <a:pt x="6990" y="26833"/>
                  <a:pt x="7029" y="26845"/>
                  <a:pt x="7067" y="26861"/>
                </a:cubicBezTo>
                <a:cubicBezTo>
                  <a:pt x="7099" y="26874"/>
                  <a:pt x="7131" y="26887"/>
                  <a:pt x="7160" y="26900"/>
                </a:cubicBezTo>
                <a:cubicBezTo>
                  <a:pt x="7202" y="26913"/>
                  <a:pt x="7240" y="26929"/>
                  <a:pt x="7279" y="26941"/>
                </a:cubicBezTo>
                <a:cubicBezTo>
                  <a:pt x="7311" y="26954"/>
                  <a:pt x="7339" y="26964"/>
                  <a:pt x="7371" y="26977"/>
                </a:cubicBezTo>
                <a:cubicBezTo>
                  <a:pt x="7413" y="26989"/>
                  <a:pt x="7451" y="27005"/>
                  <a:pt x="7493" y="27018"/>
                </a:cubicBezTo>
                <a:cubicBezTo>
                  <a:pt x="7522" y="27028"/>
                  <a:pt x="7554" y="27037"/>
                  <a:pt x="7583" y="27047"/>
                </a:cubicBezTo>
                <a:cubicBezTo>
                  <a:pt x="7628" y="27063"/>
                  <a:pt x="7672" y="27076"/>
                  <a:pt x="7717" y="27092"/>
                </a:cubicBezTo>
                <a:cubicBezTo>
                  <a:pt x="7743" y="27098"/>
                  <a:pt x="7768" y="27108"/>
                  <a:pt x="7794" y="27114"/>
                </a:cubicBezTo>
                <a:cubicBezTo>
                  <a:pt x="7861" y="27137"/>
                  <a:pt x="7932" y="27156"/>
                  <a:pt x="7999" y="27175"/>
                </a:cubicBezTo>
                <a:cubicBezTo>
                  <a:pt x="8028" y="27182"/>
                  <a:pt x="8057" y="27191"/>
                  <a:pt x="8085" y="27198"/>
                </a:cubicBezTo>
                <a:cubicBezTo>
                  <a:pt x="8130" y="27207"/>
                  <a:pt x="8172" y="27220"/>
                  <a:pt x="8213" y="27230"/>
                </a:cubicBezTo>
                <a:cubicBezTo>
                  <a:pt x="8245" y="27239"/>
                  <a:pt x="8281" y="27246"/>
                  <a:pt x="8313" y="27255"/>
                </a:cubicBezTo>
                <a:cubicBezTo>
                  <a:pt x="8351" y="27265"/>
                  <a:pt x="8390" y="27274"/>
                  <a:pt x="8428" y="27281"/>
                </a:cubicBezTo>
                <a:cubicBezTo>
                  <a:pt x="8463" y="27290"/>
                  <a:pt x="8498" y="27297"/>
                  <a:pt x="8534" y="27303"/>
                </a:cubicBezTo>
                <a:cubicBezTo>
                  <a:pt x="8569" y="27313"/>
                  <a:pt x="8607" y="27319"/>
                  <a:pt x="8642" y="27329"/>
                </a:cubicBezTo>
                <a:cubicBezTo>
                  <a:pt x="8678" y="27335"/>
                  <a:pt x="8713" y="27342"/>
                  <a:pt x="8751" y="27348"/>
                </a:cubicBezTo>
                <a:cubicBezTo>
                  <a:pt x="8787" y="27354"/>
                  <a:pt x="8822" y="27361"/>
                  <a:pt x="8860" y="27367"/>
                </a:cubicBezTo>
                <a:cubicBezTo>
                  <a:pt x="8895" y="27374"/>
                  <a:pt x="8931" y="27380"/>
                  <a:pt x="8969" y="27386"/>
                </a:cubicBezTo>
                <a:cubicBezTo>
                  <a:pt x="9004" y="27393"/>
                  <a:pt x="9040" y="27399"/>
                  <a:pt x="9078" y="27406"/>
                </a:cubicBezTo>
                <a:cubicBezTo>
                  <a:pt x="9113" y="27409"/>
                  <a:pt x="9148" y="27415"/>
                  <a:pt x="9187" y="27422"/>
                </a:cubicBezTo>
                <a:cubicBezTo>
                  <a:pt x="9222" y="27425"/>
                  <a:pt x="9257" y="27431"/>
                  <a:pt x="9296" y="27434"/>
                </a:cubicBezTo>
                <a:cubicBezTo>
                  <a:pt x="9331" y="27441"/>
                  <a:pt x="9366" y="27444"/>
                  <a:pt x="9405" y="27451"/>
                </a:cubicBezTo>
                <a:cubicBezTo>
                  <a:pt x="9449" y="27454"/>
                  <a:pt x="9494" y="27460"/>
                  <a:pt x="9542" y="27463"/>
                </a:cubicBezTo>
                <a:cubicBezTo>
                  <a:pt x="9603" y="27470"/>
                  <a:pt x="9664" y="27476"/>
                  <a:pt x="9725" y="27479"/>
                </a:cubicBezTo>
                <a:cubicBezTo>
                  <a:pt x="9760" y="27483"/>
                  <a:pt x="9792" y="27486"/>
                  <a:pt x="9827" y="27489"/>
                </a:cubicBezTo>
                <a:cubicBezTo>
                  <a:pt x="9866" y="27492"/>
                  <a:pt x="9907" y="27492"/>
                  <a:pt x="9946" y="27495"/>
                </a:cubicBezTo>
                <a:cubicBezTo>
                  <a:pt x="9978" y="27499"/>
                  <a:pt x="10013" y="27499"/>
                  <a:pt x="10045" y="27502"/>
                </a:cubicBezTo>
                <a:cubicBezTo>
                  <a:pt x="10083" y="27505"/>
                  <a:pt x="10125" y="27505"/>
                  <a:pt x="10163" y="27505"/>
                </a:cubicBezTo>
                <a:cubicBezTo>
                  <a:pt x="10199" y="27508"/>
                  <a:pt x="10231" y="27508"/>
                  <a:pt x="10263" y="27508"/>
                </a:cubicBezTo>
                <a:cubicBezTo>
                  <a:pt x="10301" y="27511"/>
                  <a:pt x="10343" y="27511"/>
                  <a:pt x="10384" y="27511"/>
                </a:cubicBezTo>
                <a:lnTo>
                  <a:pt x="10602" y="27511"/>
                </a:lnTo>
                <a:cubicBezTo>
                  <a:pt x="10634" y="27511"/>
                  <a:pt x="10663" y="27508"/>
                  <a:pt x="10695" y="27508"/>
                </a:cubicBezTo>
                <a:cubicBezTo>
                  <a:pt x="10736" y="27508"/>
                  <a:pt x="10778" y="27508"/>
                  <a:pt x="10823" y="27505"/>
                </a:cubicBezTo>
                <a:cubicBezTo>
                  <a:pt x="10849" y="27505"/>
                  <a:pt x="10877" y="27502"/>
                  <a:pt x="10903" y="27502"/>
                </a:cubicBezTo>
                <a:cubicBezTo>
                  <a:pt x="11069" y="27492"/>
                  <a:pt x="11233" y="27483"/>
                  <a:pt x="11396" y="27467"/>
                </a:cubicBezTo>
                <a:cubicBezTo>
                  <a:pt x="11415" y="27463"/>
                  <a:pt x="11434" y="27463"/>
                  <a:pt x="11457" y="27460"/>
                </a:cubicBezTo>
                <a:cubicBezTo>
                  <a:pt x="11502" y="27457"/>
                  <a:pt x="11547" y="27451"/>
                  <a:pt x="11595" y="27444"/>
                </a:cubicBezTo>
                <a:cubicBezTo>
                  <a:pt x="11620" y="27441"/>
                  <a:pt x="11646" y="27438"/>
                  <a:pt x="11671" y="27434"/>
                </a:cubicBezTo>
                <a:cubicBezTo>
                  <a:pt x="11716" y="27428"/>
                  <a:pt x="11761" y="27422"/>
                  <a:pt x="11806" y="27415"/>
                </a:cubicBezTo>
                <a:cubicBezTo>
                  <a:pt x="11831" y="27412"/>
                  <a:pt x="11860" y="27409"/>
                  <a:pt x="11886" y="27406"/>
                </a:cubicBezTo>
                <a:cubicBezTo>
                  <a:pt x="11931" y="27396"/>
                  <a:pt x="11976" y="27390"/>
                  <a:pt x="12020" y="27383"/>
                </a:cubicBezTo>
                <a:cubicBezTo>
                  <a:pt x="12046" y="27377"/>
                  <a:pt x="12075" y="27374"/>
                  <a:pt x="12100" y="27370"/>
                </a:cubicBezTo>
                <a:cubicBezTo>
                  <a:pt x="12145" y="27361"/>
                  <a:pt x="12190" y="27351"/>
                  <a:pt x="12235" y="27345"/>
                </a:cubicBezTo>
                <a:cubicBezTo>
                  <a:pt x="12261" y="27338"/>
                  <a:pt x="12286" y="27335"/>
                  <a:pt x="12309" y="27329"/>
                </a:cubicBezTo>
                <a:cubicBezTo>
                  <a:pt x="12357" y="27319"/>
                  <a:pt x="12405" y="27310"/>
                  <a:pt x="12449" y="27300"/>
                </a:cubicBezTo>
                <a:cubicBezTo>
                  <a:pt x="12469" y="27297"/>
                  <a:pt x="12491" y="27290"/>
                  <a:pt x="12510" y="27287"/>
                </a:cubicBezTo>
                <a:cubicBezTo>
                  <a:pt x="12693" y="27246"/>
                  <a:pt x="12872" y="27201"/>
                  <a:pt x="13051" y="27150"/>
                </a:cubicBezTo>
                <a:cubicBezTo>
                  <a:pt x="13055" y="27146"/>
                  <a:pt x="13058" y="27146"/>
                  <a:pt x="13061" y="27146"/>
                </a:cubicBezTo>
                <a:cubicBezTo>
                  <a:pt x="13112" y="27130"/>
                  <a:pt x="13163" y="27114"/>
                  <a:pt x="13215" y="27098"/>
                </a:cubicBezTo>
                <a:cubicBezTo>
                  <a:pt x="13234" y="27095"/>
                  <a:pt x="13253" y="27089"/>
                  <a:pt x="13272" y="27082"/>
                </a:cubicBezTo>
                <a:cubicBezTo>
                  <a:pt x="13320" y="27066"/>
                  <a:pt x="13368" y="27050"/>
                  <a:pt x="13413" y="27037"/>
                </a:cubicBezTo>
                <a:lnTo>
                  <a:pt x="13480" y="27015"/>
                </a:lnTo>
                <a:cubicBezTo>
                  <a:pt x="13525" y="26999"/>
                  <a:pt x="13573" y="26983"/>
                  <a:pt x="13618" y="26967"/>
                </a:cubicBezTo>
                <a:cubicBezTo>
                  <a:pt x="13641" y="26957"/>
                  <a:pt x="13663" y="26951"/>
                  <a:pt x="13685" y="26941"/>
                </a:cubicBezTo>
                <a:cubicBezTo>
                  <a:pt x="13730" y="26925"/>
                  <a:pt x="13778" y="26906"/>
                  <a:pt x="13823" y="26890"/>
                </a:cubicBezTo>
                <a:cubicBezTo>
                  <a:pt x="13845" y="26881"/>
                  <a:pt x="13865" y="26874"/>
                  <a:pt x="13884" y="26865"/>
                </a:cubicBezTo>
                <a:cubicBezTo>
                  <a:pt x="13932" y="26845"/>
                  <a:pt x="13980" y="26826"/>
                  <a:pt x="14028" y="26807"/>
                </a:cubicBezTo>
                <a:cubicBezTo>
                  <a:pt x="14044" y="26801"/>
                  <a:pt x="14060" y="26794"/>
                  <a:pt x="14076" y="26788"/>
                </a:cubicBezTo>
                <a:cubicBezTo>
                  <a:pt x="14310" y="26688"/>
                  <a:pt x="14540" y="26583"/>
                  <a:pt x="14764" y="26464"/>
                </a:cubicBezTo>
                <a:cubicBezTo>
                  <a:pt x="14780" y="26458"/>
                  <a:pt x="14793" y="26452"/>
                  <a:pt x="14806" y="26445"/>
                </a:cubicBezTo>
                <a:cubicBezTo>
                  <a:pt x="14854" y="26420"/>
                  <a:pt x="14902" y="26394"/>
                  <a:pt x="14947" y="26368"/>
                </a:cubicBezTo>
                <a:cubicBezTo>
                  <a:pt x="14966" y="26359"/>
                  <a:pt x="14985" y="26349"/>
                  <a:pt x="15001" y="26336"/>
                </a:cubicBezTo>
                <a:cubicBezTo>
                  <a:pt x="15049" y="26311"/>
                  <a:pt x="15094" y="26285"/>
                  <a:pt x="15139" y="26259"/>
                </a:cubicBezTo>
                <a:lnTo>
                  <a:pt x="15197" y="26227"/>
                </a:lnTo>
                <a:cubicBezTo>
                  <a:pt x="15241" y="26202"/>
                  <a:pt x="15286" y="26173"/>
                  <a:pt x="15328" y="26147"/>
                </a:cubicBezTo>
                <a:cubicBezTo>
                  <a:pt x="15347" y="26135"/>
                  <a:pt x="15366" y="26125"/>
                  <a:pt x="15386" y="26112"/>
                </a:cubicBezTo>
                <a:cubicBezTo>
                  <a:pt x="15430" y="26083"/>
                  <a:pt x="15475" y="26058"/>
                  <a:pt x="15520" y="26026"/>
                </a:cubicBezTo>
                <a:cubicBezTo>
                  <a:pt x="15536" y="26016"/>
                  <a:pt x="15549" y="26006"/>
                  <a:pt x="15565" y="25997"/>
                </a:cubicBezTo>
                <a:cubicBezTo>
                  <a:pt x="15613" y="25968"/>
                  <a:pt x="15661" y="25936"/>
                  <a:pt x="15709" y="25901"/>
                </a:cubicBezTo>
                <a:lnTo>
                  <a:pt x="15709" y="25901"/>
                </a:lnTo>
                <a:lnTo>
                  <a:pt x="12546" y="29909"/>
                </a:lnTo>
                <a:cubicBezTo>
                  <a:pt x="11627" y="31075"/>
                  <a:pt x="12456" y="32791"/>
                  <a:pt x="13945" y="32791"/>
                </a:cubicBezTo>
                <a:lnTo>
                  <a:pt x="20470" y="32791"/>
                </a:lnTo>
                <a:cubicBezTo>
                  <a:pt x="21956" y="32791"/>
                  <a:pt x="22788" y="31075"/>
                  <a:pt x="21866" y="29909"/>
                </a:cubicBezTo>
                <a:lnTo>
                  <a:pt x="18706" y="25901"/>
                </a:lnTo>
                <a:lnTo>
                  <a:pt x="18706" y="25901"/>
                </a:lnTo>
                <a:cubicBezTo>
                  <a:pt x="18751" y="25933"/>
                  <a:pt x="18799" y="25965"/>
                  <a:pt x="18847" y="25997"/>
                </a:cubicBezTo>
                <a:cubicBezTo>
                  <a:pt x="18863" y="26006"/>
                  <a:pt x="18879" y="26016"/>
                  <a:pt x="18895" y="26026"/>
                </a:cubicBezTo>
                <a:cubicBezTo>
                  <a:pt x="18940" y="26055"/>
                  <a:pt x="18984" y="26083"/>
                  <a:pt x="19026" y="26112"/>
                </a:cubicBezTo>
                <a:cubicBezTo>
                  <a:pt x="19045" y="26122"/>
                  <a:pt x="19064" y="26135"/>
                  <a:pt x="19084" y="26147"/>
                </a:cubicBezTo>
                <a:cubicBezTo>
                  <a:pt x="19128" y="26173"/>
                  <a:pt x="19173" y="26199"/>
                  <a:pt x="19215" y="26224"/>
                </a:cubicBezTo>
                <a:lnTo>
                  <a:pt x="19276" y="26259"/>
                </a:lnTo>
                <a:cubicBezTo>
                  <a:pt x="19321" y="26285"/>
                  <a:pt x="19365" y="26311"/>
                  <a:pt x="19410" y="26336"/>
                </a:cubicBezTo>
                <a:cubicBezTo>
                  <a:pt x="19429" y="26346"/>
                  <a:pt x="19449" y="26355"/>
                  <a:pt x="19468" y="26368"/>
                </a:cubicBezTo>
                <a:cubicBezTo>
                  <a:pt x="19513" y="26394"/>
                  <a:pt x="19561" y="26416"/>
                  <a:pt x="19606" y="26442"/>
                </a:cubicBezTo>
                <a:cubicBezTo>
                  <a:pt x="19622" y="26448"/>
                  <a:pt x="19638" y="26458"/>
                  <a:pt x="19650" y="26464"/>
                </a:cubicBezTo>
                <a:cubicBezTo>
                  <a:pt x="19874" y="26583"/>
                  <a:pt x="20105" y="26688"/>
                  <a:pt x="20336" y="26785"/>
                </a:cubicBezTo>
                <a:cubicBezTo>
                  <a:pt x="20352" y="26791"/>
                  <a:pt x="20368" y="26801"/>
                  <a:pt x="20387" y="26807"/>
                </a:cubicBezTo>
                <a:cubicBezTo>
                  <a:pt x="20432" y="26826"/>
                  <a:pt x="20480" y="26845"/>
                  <a:pt x="20528" y="26865"/>
                </a:cubicBezTo>
                <a:cubicBezTo>
                  <a:pt x="20547" y="26871"/>
                  <a:pt x="20569" y="26881"/>
                  <a:pt x="20592" y="26887"/>
                </a:cubicBezTo>
                <a:cubicBezTo>
                  <a:pt x="20637" y="26906"/>
                  <a:pt x="20681" y="26922"/>
                  <a:pt x="20729" y="26938"/>
                </a:cubicBezTo>
                <a:cubicBezTo>
                  <a:pt x="20752" y="26948"/>
                  <a:pt x="20774" y="26957"/>
                  <a:pt x="20797" y="26964"/>
                </a:cubicBezTo>
                <a:cubicBezTo>
                  <a:pt x="20841" y="26980"/>
                  <a:pt x="20886" y="26996"/>
                  <a:pt x="20934" y="27012"/>
                </a:cubicBezTo>
                <a:cubicBezTo>
                  <a:pt x="20957" y="27021"/>
                  <a:pt x="20979" y="27028"/>
                  <a:pt x="21002" y="27034"/>
                </a:cubicBezTo>
                <a:cubicBezTo>
                  <a:pt x="21050" y="27050"/>
                  <a:pt x="21094" y="27066"/>
                  <a:pt x="21142" y="27082"/>
                </a:cubicBezTo>
                <a:cubicBezTo>
                  <a:pt x="21162" y="27089"/>
                  <a:pt x="21181" y="27092"/>
                  <a:pt x="21200" y="27098"/>
                </a:cubicBezTo>
                <a:cubicBezTo>
                  <a:pt x="21251" y="27114"/>
                  <a:pt x="21302" y="27130"/>
                  <a:pt x="21351" y="27143"/>
                </a:cubicBezTo>
                <a:cubicBezTo>
                  <a:pt x="21357" y="27146"/>
                  <a:pt x="21360" y="27146"/>
                  <a:pt x="21367" y="27150"/>
                </a:cubicBezTo>
                <a:cubicBezTo>
                  <a:pt x="21543" y="27201"/>
                  <a:pt x="21722" y="27246"/>
                  <a:pt x="21901" y="27284"/>
                </a:cubicBezTo>
                <a:lnTo>
                  <a:pt x="21965" y="27300"/>
                </a:lnTo>
                <a:cubicBezTo>
                  <a:pt x="22010" y="27310"/>
                  <a:pt x="22055" y="27319"/>
                  <a:pt x="22103" y="27329"/>
                </a:cubicBezTo>
                <a:cubicBezTo>
                  <a:pt x="22129" y="27332"/>
                  <a:pt x="22154" y="27338"/>
                  <a:pt x="22180" y="27345"/>
                </a:cubicBezTo>
                <a:cubicBezTo>
                  <a:pt x="22225" y="27351"/>
                  <a:pt x="22266" y="27361"/>
                  <a:pt x="22311" y="27367"/>
                </a:cubicBezTo>
                <a:cubicBezTo>
                  <a:pt x="22340" y="27374"/>
                  <a:pt x="22365" y="27377"/>
                  <a:pt x="22394" y="27383"/>
                </a:cubicBezTo>
                <a:cubicBezTo>
                  <a:pt x="22439" y="27390"/>
                  <a:pt x="22481" y="27396"/>
                  <a:pt x="22526" y="27402"/>
                </a:cubicBezTo>
                <a:cubicBezTo>
                  <a:pt x="22554" y="27409"/>
                  <a:pt x="22580" y="27412"/>
                  <a:pt x="22609" y="27415"/>
                </a:cubicBezTo>
                <a:cubicBezTo>
                  <a:pt x="22654" y="27422"/>
                  <a:pt x="22695" y="27428"/>
                  <a:pt x="22740" y="27434"/>
                </a:cubicBezTo>
                <a:cubicBezTo>
                  <a:pt x="22769" y="27438"/>
                  <a:pt x="22795" y="27441"/>
                  <a:pt x="22823" y="27444"/>
                </a:cubicBezTo>
                <a:cubicBezTo>
                  <a:pt x="22868" y="27451"/>
                  <a:pt x="22913" y="27454"/>
                  <a:pt x="22958" y="27460"/>
                </a:cubicBezTo>
                <a:cubicBezTo>
                  <a:pt x="22980" y="27463"/>
                  <a:pt x="23003" y="27463"/>
                  <a:pt x="23025" y="27467"/>
                </a:cubicBezTo>
                <a:cubicBezTo>
                  <a:pt x="23134" y="27476"/>
                  <a:pt x="23243" y="27486"/>
                  <a:pt x="23352" y="27492"/>
                </a:cubicBezTo>
                <a:lnTo>
                  <a:pt x="23374" y="27492"/>
                </a:lnTo>
                <a:cubicBezTo>
                  <a:pt x="23416" y="27495"/>
                  <a:pt x="23461" y="27499"/>
                  <a:pt x="23505" y="27499"/>
                </a:cubicBezTo>
                <a:cubicBezTo>
                  <a:pt x="23534" y="27502"/>
                  <a:pt x="23563" y="27502"/>
                  <a:pt x="23592" y="27505"/>
                </a:cubicBezTo>
                <a:cubicBezTo>
                  <a:pt x="23633" y="27505"/>
                  <a:pt x="23675" y="27505"/>
                  <a:pt x="23717" y="27508"/>
                </a:cubicBezTo>
                <a:lnTo>
                  <a:pt x="23810" y="27508"/>
                </a:lnTo>
                <a:cubicBezTo>
                  <a:pt x="23851" y="27511"/>
                  <a:pt x="23893" y="27511"/>
                  <a:pt x="23931" y="27511"/>
                </a:cubicBezTo>
                <a:cubicBezTo>
                  <a:pt x="23963" y="27511"/>
                  <a:pt x="23998" y="27511"/>
                  <a:pt x="24030" y="27508"/>
                </a:cubicBezTo>
                <a:lnTo>
                  <a:pt x="24149" y="27508"/>
                </a:lnTo>
                <a:cubicBezTo>
                  <a:pt x="24184" y="27508"/>
                  <a:pt x="24216" y="27505"/>
                  <a:pt x="24248" y="27505"/>
                </a:cubicBezTo>
                <a:cubicBezTo>
                  <a:pt x="24290" y="27505"/>
                  <a:pt x="24328" y="27502"/>
                  <a:pt x="24367" y="27502"/>
                </a:cubicBezTo>
                <a:cubicBezTo>
                  <a:pt x="24402" y="27499"/>
                  <a:pt x="24437" y="27495"/>
                  <a:pt x="24469" y="27495"/>
                </a:cubicBezTo>
                <a:cubicBezTo>
                  <a:pt x="24508" y="27492"/>
                  <a:pt x="24546" y="27489"/>
                  <a:pt x="24584" y="27489"/>
                </a:cubicBezTo>
                <a:cubicBezTo>
                  <a:pt x="24620" y="27486"/>
                  <a:pt x="24658" y="27483"/>
                  <a:pt x="24693" y="27479"/>
                </a:cubicBezTo>
                <a:cubicBezTo>
                  <a:pt x="24732" y="27476"/>
                  <a:pt x="24770" y="27473"/>
                  <a:pt x="24808" y="27470"/>
                </a:cubicBezTo>
                <a:cubicBezTo>
                  <a:pt x="24876" y="27463"/>
                  <a:pt x="24943" y="27457"/>
                  <a:pt x="25010" y="27447"/>
                </a:cubicBezTo>
                <a:cubicBezTo>
                  <a:pt x="25042" y="27444"/>
                  <a:pt x="25077" y="27441"/>
                  <a:pt x="25113" y="27434"/>
                </a:cubicBezTo>
                <a:cubicBezTo>
                  <a:pt x="25151" y="27431"/>
                  <a:pt x="25190" y="27425"/>
                  <a:pt x="25228" y="27422"/>
                </a:cubicBezTo>
                <a:cubicBezTo>
                  <a:pt x="25263" y="27415"/>
                  <a:pt x="25298" y="27409"/>
                  <a:pt x="25334" y="27406"/>
                </a:cubicBezTo>
                <a:cubicBezTo>
                  <a:pt x="25369" y="27399"/>
                  <a:pt x="25407" y="27393"/>
                  <a:pt x="25446" y="27386"/>
                </a:cubicBezTo>
                <a:cubicBezTo>
                  <a:pt x="25481" y="27380"/>
                  <a:pt x="25516" y="27374"/>
                  <a:pt x="25551" y="27370"/>
                </a:cubicBezTo>
                <a:cubicBezTo>
                  <a:pt x="25590" y="27361"/>
                  <a:pt x="25625" y="27354"/>
                  <a:pt x="25663" y="27348"/>
                </a:cubicBezTo>
                <a:cubicBezTo>
                  <a:pt x="25699" y="27342"/>
                  <a:pt x="25734" y="27335"/>
                  <a:pt x="25766" y="27329"/>
                </a:cubicBezTo>
                <a:cubicBezTo>
                  <a:pt x="25804" y="27319"/>
                  <a:pt x="25843" y="27313"/>
                  <a:pt x="25881" y="27303"/>
                </a:cubicBezTo>
                <a:cubicBezTo>
                  <a:pt x="25916" y="27297"/>
                  <a:pt x="25948" y="27290"/>
                  <a:pt x="25984" y="27281"/>
                </a:cubicBezTo>
                <a:cubicBezTo>
                  <a:pt x="26022" y="27271"/>
                  <a:pt x="26064" y="27265"/>
                  <a:pt x="26102" y="27255"/>
                </a:cubicBezTo>
                <a:cubicBezTo>
                  <a:pt x="26134" y="27246"/>
                  <a:pt x="26166" y="27239"/>
                  <a:pt x="26198" y="27230"/>
                </a:cubicBezTo>
                <a:cubicBezTo>
                  <a:pt x="26243" y="27220"/>
                  <a:pt x="26288" y="27207"/>
                  <a:pt x="26333" y="27194"/>
                </a:cubicBezTo>
                <a:cubicBezTo>
                  <a:pt x="26358" y="27188"/>
                  <a:pt x="26384" y="27182"/>
                  <a:pt x="26413" y="27175"/>
                </a:cubicBezTo>
                <a:cubicBezTo>
                  <a:pt x="26480" y="27156"/>
                  <a:pt x="26550" y="27137"/>
                  <a:pt x="26621" y="27114"/>
                </a:cubicBezTo>
                <a:cubicBezTo>
                  <a:pt x="26643" y="27108"/>
                  <a:pt x="26666" y="27102"/>
                  <a:pt x="26688" y="27092"/>
                </a:cubicBezTo>
                <a:cubicBezTo>
                  <a:pt x="26736" y="27079"/>
                  <a:pt x="26784" y="27063"/>
                  <a:pt x="26832" y="27047"/>
                </a:cubicBezTo>
                <a:cubicBezTo>
                  <a:pt x="26861" y="27037"/>
                  <a:pt x="26890" y="27028"/>
                  <a:pt x="26918" y="27018"/>
                </a:cubicBezTo>
                <a:cubicBezTo>
                  <a:pt x="26960" y="27005"/>
                  <a:pt x="27002" y="26989"/>
                  <a:pt x="27043" y="26977"/>
                </a:cubicBezTo>
                <a:cubicBezTo>
                  <a:pt x="27072" y="26964"/>
                  <a:pt x="27104" y="26954"/>
                  <a:pt x="27133" y="26941"/>
                </a:cubicBezTo>
                <a:cubicBezTo>
                  <a:pt x="27175" y="26929"/>
                  <a:pt x="27213" y="26913"/>
                  <a:pt x="27255" y="26897"/>
                </a:cubicBezTo>
                <a:cubicBezTo>
                  <a:pt x="27284" y="26887"/>
                  <a:pt x="27312" y="26874"/>
                  <a:pt x="27344" y="26861"/>
                </a:cubicBezTo>
                <a:cubicBezTo>
                  <a:pt x="27383" y="26845"/>
                  <a:pt x="27424" y="26829"/>
                  <a:pt x="27466" y="26813"/>
                </a:cubicBezTo>
                <a:cubicBezTo>
                  <a:pt x="27495" y="26801"/>
                  <a:pt x="27524" y="26791"/>
                  <a:pt x="27552" y="26778"/>
                </a:cubicBezTo>
                <a:cubicBezTo>
                  <a:pt x="27594" y="26759"/>
                  <a:pt x="27636" y="26743"/>
                  <a:pt x="27677" y="26724"/>
                </a:cubicBezTo>
                <a:cubicBezTo>
                  <a:pt x="27703" y="26711"/>
                  <a:pt x="27732" y="26701"/>
                  <a:pt x="27757" y="26688"/>
                </a:cubicBezTo>
                <a:cubicBezTo>
                  <a:pt x="27805" y="26666"/>
                  <a:pt x="27853" y="26644"/>
                  <a:pt x="27898" y="26621"/>
                </a:cubicBezTo>
                <a:cubicBezTo>
                  <a:pt x="27921" y="26612"/>
                  <a:pt x="27943" y="26602"/>
                  <a:pt x="27962" y="26592"/>
                </a:cubicBezTo>
                <a:cubicBezTo>
                  <a:pt x="28030" y="26560"/>
                  <a:pt x="28097" y="26528"/>
                  <a:pt x="28164" y="26493"/>
                </a:cubicBezTo>
                <a:cubicBezTo>
                  <a:pt x="28177" y="26487"/>
                  <a:pt x="28190" y="26480"/>
                  <a:pt x="28202" y="26474"/>
                </a:cubicBezTo>
                <a:cubicBezTo>
                  <a:pt x="28257" y="26445"/>
                  <a:pt x="28311" y="26416"/>
                  <a:pt x="28366" y="26388"/>
                </a:cubicBezTo>
                <a:cubicBezTo>
                  <a:pt x="28388" y="26375"/>
                  <a:pt x="28411" y="26362"/>
                  <a:pt x="28436" y="26349"/>
                </a:cubicBezTo>
                <a:cubicBezTo>
                  <a:pt x="28478" y="26323"/>
                  <a:pt x="28523" y="26301"/>
                  <a:pt x="28564" y="26275"/>
                </a:cubicBezTo>
                <a:cubicBezTo>
                  <a:pt x="28590" y="26263"/>
                  <a:pt x="28615" y="26247"/>
                  <a:pt x="28641" y="26231"/>
                </a:cubicBezTo>
                <a:cubicBezTo>
                  <a:pt x="28683" y="26208"/>
                  <a:pt x="28721" y="26183"/>
                  <a:pt x="28763" y="26160"/>
                </a:cubicBezTo>
                <a:cubicBezTo>
                  <a:pt x="28788" y="26144"/>
                  <a:pt x="28814" y="26128"/>
                  <a:pt x="28840" y="26112"/>
                </a:cubicBezTo>
                <a:cubicBezTo>
                  <a:pt x="28881" y="26087"/>
                  <a:pt x="28920" y="26061"/>
                  <a:pt x="28958" y="26035"/>
                </a:cubicBezTo>
                <a:cubicBezTo>
                  <a:pt x="28984" y="26019"/>
                  <a:pt x="29009" y="26003"/>
                  <a:pt x="29035" y="25987"/>
                </a:cubicBezTo>
                <a:cubicBezTo>
                  <a:pt x="29077" y="25962"/>
                  <a:pt x="29115" y="25933"/>
                  <a:pt x="29157" y="25907"/>
                </a:cubicBezTo>
                <a:cubicBezTo>
                  <a:pt x="29179" y="25891"/>
                  <a:pt x="29205" y="25875"/>
                  <a:pt x="29227" y="25859"/>
                </a:cubicBezTo>
                <a:cubicBezTo>
                  <a:pt x="29272" y="25827"/>
                  <a:pt x="29317" y="25795"/>
                  <a:pt x="29361" y="25763"/>
                </a:cubicBezTo>
                <a:cubicBezTo>
                  <a:pt x="29381" y="25750"/>
                  <a:pt x="29397" y="25738"/>
                  <a:pt x="29416" y="25725"/>
                </a:cubicBezTo>
                <a:cubicBezTo>
                  <a:pt x="29480" y="25680"/>
                  <a:pt x="29541" y="25632"/>
                  <a:pt x="29605" y="25584"/>
                </a:cubicBezTo>
                <a:cubicBezTo>
                  <a:pt x="29608" y="25581"/>
                  <a:pt x="29614" y="25577"/>
                  <a:pt x="29618" y="25571"/>
                </a:cubicBezTo>
                <a:cubicBezTo>
                  <a:pt x="29675" y="25529"/>
                  <a:pt x="29730" y="25485"/>
                  <a:pt x="29787" y="25440"/>
                </a:cubicBezTo>
                <a:cubicBezTo>
                  <a:pt x="29807" y="25424"/>
                  <a:pt x="29826" y="25408"/>
                  <a:pt x="29848" y="25392"/>
                </a:cubicBezTo>
                <a:cubicBezTo>
                  <a:pt x="29887" y="25357"/>
                  <a:pt x="29928" y="25324"/>
                  <a:pt x="29970" y="25289"/>
                </a:cubicBezTo>
                <a:cubicBezTo>
                  <a:pt x="29992" y="25270"/>
                  <a:pt x="30015" y="25251"/>
                  <a:pt x="30037" y="25232"/>
                </a:cubicBezTo>
                <a:cubicBezTo>
                  <a:pt x="30072" y="25200"/>
                  <a:pt x="30111" y="25168"/>
                  <a:pt x="30149" y="25136"/>
                </a:cubicBezTo>
                <a:cubicBezTo>
                  <a:pt x="30172" y="25113"/>
                  <a:pt x="30194" y="25091"/>
                  <a:pt x="30216" y="25072"/>
                </a:cubicBezTo>
                <a:cubicBezTo>
                  <a:pt x="30255" y="25040"/>
                  <a:pt x="30290" y="25004"/>
                  <a:pt x="30325" y="24972"/>
                </a:cubicBezTo>
                <a:cubicBezTo>
                  <a:pt x="30348" y="24950"/>
                  <a:pt x="30370" y="24931"/>
                  <a:pt x="30392" y="24908"/>
                </a:cubicBezTo>
                <a:cubicBezTo>
                  <a:pt x="30431" y="24873"/>
                  <a:pt x="30466" y="24838"/>
                  <a:pt x="30501" y="24803"/>
                </a:cubicBezTo>
                <a:cubicBezTo>
                  <a:pt x="30524" y="24783"/>
                  <a:pt x="30543" y="24761"/>
                  <a:pt x="30565" y="24739"/>
                </a:cubicBezTo>
                <a:cubicBezTo>
                  <a:pt x="30604" y="24700"/>
                  <a:pt x="30642" y="24662"/>
                  <a:pt x="30681" y="24623"/>
                </a:cubicBezTo>
                <a:cubicBezTo>
                  <a:pt x="30700" y="24604"/>
                  <a:pt x="30716" y="24585"/>
                  <a:pt x="30735" y="24566"/>
                </a:cubicBezTo>
                <a:cubicBezTo>
                  <a:pt x="30790" y="24508"/>
                  <a:pt x="30847" y="24450"/>
                  <a:pt x="30902" y="24390"/>
                </a:cubicBezTo>
                <a:cubicBezTo>
                  <a:pt x="31017" y="24258"/>
                  <a:pt x="31129" y="24127"/>
                  <a:pt x="31238" y="23993"/>
                </a:cubicBezTo>
                <a:cubicBezTo>
                  <a:pt x="33271" y="21486"/>
                  <a:pt x="33841" y="18168"/>
                  <a:pt x="33047" y="15159"/>
                </a:cubicBezTo>
                <a:cubicBezTo>
                  <a:pt x="32608" y="13497"/>
                  <a:pt x="31753" y="11928"/>
                  <a:pt x="30498" y="10638"/>
                </a:cubicBezTo>
                <a:cubicBezTo>
                  <a:pt x="25945" y="5950"/>
                  <a:pt x="23787" y="3696"/>
                  <a:pt x="22612" y="2521"/>
                </a:cubicBezTo>
                <a:lnTo>
                  <a:pt x="22253" y="2150"/>
                </a:lnTo>
                <a:cubicBezTo>
                  <a:pt x="22033" y="1926"/>
                  <a:pt x="21802" y="1718"/>
                  <a:pt x="21562" y="1525"/>
                </a:cubicBezTo>
                <a:cubicBezTo>
                  <a:pt x="21226" y="1244"/>
                  <a:pt x="21018" y="1122"/>
                  <a:pt x="20691" y="933"/>
                </a:cubicBezTo>
                <a:cubicBezTo>
                  <a:pt x="19613" y="311"/>
                  <a:pt x="18411" y="1"/>
                  <a:pt x="17208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3" name="Google Shape;413;p15"/>
          <p:cNvGrpSpPr/>
          <p:nvPr/>
        </p:nvGrpSpPr>
        <p:grpSpPr>
          <a:xfrm rot="1347978">
            <a:off x="8614790" y="4199561"/>
            <a:ext cx="485835" cy="485947"/>
            <a:chOff x="6566710" y="1071200"/>
            <a:chExt cx="613337" cy="613477"/>
          </a:xfrm>
        </p:grpSpPr>
        <p:sp>
          <p:nvSpPr>
            <p:cNvPr id="414" name="Google Shape;414;p15"/>
            <p:cNvSpPr/>
            <p:nvPr/>
          </p:nvSpPr>
          <p:spPr>
            <a:xfrm rot="-5400000">
              <a:off x="6566664" y="1377915"/>
              <a:ext cx="306809" cy="306715"/>
            </a:xfrm>
            <a:custGeom>
              <a:rect b="b" l="l" r="r" t="t"/>
              <a:pathLst>
                <a:path extrusionOk="0" h="6559" w="6561">
                  <a:moveTo>
                    <a:pt x="1127" y="1"/>
                  </a:moveTo>
                  <a:cubicBezTo>
                    <a:pt x="506" y="1"/>
                    <a:pt x="0" y="504"/>
                    <a:pt x="0" y="1125"/>
                  </a:cubicBezTo>
                  <a:lnTo>
                    <a:pt x="0" y="5434"/>
                  </a:lnTo>
                  <a:cubicBezTo>
                    <a:pt x="0" y="6056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6"/>
                    <a:pt x="6561" y="5434"/>
                  </a:cubicBezTo>
                  <a:lnTo>
                    <a:pt x="6561" y="1125"/>
                  </a:lnTo>
                  <a:cubicBezTo>
                    <a:pt x="6558" y="504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 rot="-5400000">
              <a:off x="6873309" y="1377939"/>
              <a:ext cx="306809" cy="306668"/>
            </a:xfrm>
            <a:custGeom>
              <a:rect b="b" l="l" r="r" t="t"/>
              <a:pathLst>
                <a:path extrusionOk="0" h="6558" w="6561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 rot="-5400000">
              <a:off x="6873355" y="1071224"/>
              <a:ext cx="306715" cy="306668"/>
            </a:xfrm>
            <a:custGeom>
              <a:rect b="b" l="l" r="r" t="t"/>
              <a:pathLst>
                <a:path extrusionOk="0" h="6558" w="6559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 rot="-5400000">
              <a:off x="6566710" y="1071200"/>
              <a:ext cx="306715" cy="306715"/>
            </a:xfrm>
            <a:custGeom>
              <a:rect b="b" l="l" r="r" t="t"/>
              <a:pathLst>
                <a:path extrusionOk="0" h="6559" w="6559">
                  <a:moveTo>
                    <a:pt x="1125" y="1"/>
                  </a:moveTo>
                  <a:cubicBezTo>
                    <a:pt x="504" y="1"/>
                    <a:pt x="1" y="504"/>
                    <a:pt x="1" y="1125"/>
                  </a:cubicBezTo>
                  <a:lnTo>
                    <a:pt x="1" y="5434"/>
                  </a:lnTo>
                  <a:cubicBezTo>
                    <a:pt x="1" y="6056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6"/>
                    <a:pt x="6558" y="5434"/>
                  </a:cubicBezTo>
                  <a:lnTo>
                    <a:pt x="6558" y="1125"/>
                  </a:lnTo>
                  <a:cubicBezTo>
                    <a:pt x="6558" y="504"/>
                    <a:pt x="6056" y="1"/>
                    <a:pt x="543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8" name="Google Shape;418;p15"/>
          <p:cNvSpPr/>
          <p:nvPr/>
        </p:nvSpPr>
        <p:spPr>
          <a:xfrm rot="-1585880">
            <a:off x="8328801" y="4459117"/>
            <a:ext cx="599844" cy="581250"/>
          </a:xfrm>
          <a:custGeom>
            <a:rect b="b" l="l" r="r" t="t"/>
            <a:pathLst>
              <a:path extrusionOk="0" h="32792" w="33841">
                <a:moveTo>
                  <a:pt x="17208" y="1"/>
                </a:moveTo>
                <a:cubicBezTo>
                  <a:pt x="15383" y="1"/>
                  <a:pt x="13556" y="717"/>
                  <a:pt x="12164" y="2150"/>
                </a:cubicBezTo>
                <a:lnTo>
                  <a:pt x="3917" y="10638"/>
                </a:lnTo>
                <a:cubicBezTo>
                  <a:pt x="270" y="14390"/>
                  <a:pt x="1" y="20506"/>
                  <a:pt x="3516" y="24390"/>
                </a:cubicBezTo>
                <a:cubicBezTo>
                  <a:pt x="3571" y="24450"/>
                  <a:pt x="3625" y="24508"/>
                  <a:pt x="3680" y="24566"/>
                </a:cubicBezTo>
                <a:cubicBezTo>
                  <a:pt x="3699" y="24585"/>
                  <a:pt x="3718" y="24604"/>
                  <a:pt x="3734" y="24623"/>
                </a:cubicBezTo>
                <a:cubicBezTo>
                  <a:pt x="3773" y="24662"/>
                  <a:pt x="3811" y="24700"/>
                  <a:pt x="3849" y="24739"/>
                </a:cubicBezTo>
                <a:cubicBezTo>
                  <a:pt x="3872" y="24761"/>
                  <a:pt x="3891" y="24783"/>
                  <a:pt x="3913" y="24806"/>
                </a:cubicBezTo>
                <a:cubicBezTo>
                  <a:pt x="3949" y="24838"/>
                  <a:pt x="3984" y="24873"/>
                  <a:pt x="4019" y="24908"/>
                </a:cubicBezTo>
                <a:cubicBezTo>
                  <a:pt x="4045" y="24931"/>
                  <a:pt x="4067" y="24950"/>
                  <a:pt x="4093" y="24972"/>
                </a:cubicBezTo>
                <a:cubicBezTo>
                  <a:pt x="4125" y="25008"/>
                  <a:pt x="4160" y="25040"/>
                  <a:pt x="4195" y="25072"/>
                </a:cubicBezTo>
                <a:cubicBezTo>
                  <a:pt x="4221" y="25091"/>
                  <a:pt x="4243" y="25113"/>
                  <a:pt x="4269" y="25136"/>
                </a:cubicBezTo>
                <a:cubicBezTo>
                  <a:pt x="4304" y="25168"/>
                  <a:pt x="4342" y="25200"/>
                  <a:pt x="4378" y="25232"/>
                </a:cubicBezTo>
                <a:cubicBezTo>
                  <a:pt x="4400" y="25251"/>
                  <a:pt x="4422" y="25270"/>
                  <a:pt x="4448" y="25289"/>
                </a:cubicBezTo>
                <a:cubicBezTo>
                  <a:pt x="4487" y="25324"/>
                  <a:pt x="4525" y="25357"/>
                  <a:pt x="4567" y="25389"/>
                </a:cubicBezTo>
                <a:cubicBezTo>
                  <a:pt x="4586" y="25405"/>
                  <a:pt x="4608" y="25424"/>
                  <a:pt x="4627" y="25440"/>
                </a:cubicBezTo>
                <a:cubicBezTo>
                  <a:pt x="4682" y="25485"/>
                  <a:pt x="4736" y="25526"/>
                  <a:pt x="4787" y="25568"/>
                </a:cubicBezTo>
                <a:cubicBezTo>
                  <a:pt x="4797" y="25571"/>
                  <a:pt x="4803" y="25577"/>
                  <a:pt x="4813" y="25584"/>
                </a:cubicBezTo>
                <a:cubicBezTo>
                  <a:pt x="4874" y="25632"/>
                  <a:pt x="4935" y="25677"/>
                  <a:pt x="4999" y="25725"/>
                </a:cubicBezTo>
                <a:cubicBezTo>
                  <a:pt x="5018" y="25738"/>
                  <a:pt x="5037" y="25754"/>
                  <a:pt x="5060" y="25766"/>
                </a:cubicBezTo>
                <a:cubicBezTo>
                  <a:pt x="5101" y="25798"/>
                  <a:pt x="5143" y="25827"/>
                  <a:pt x="5188" y="25856"/>
                </a:cubicBezTo>
                <a:cubicBezTo>
                  <a:pt x="5210" y="25875"/>
                  <a:pt x="5236" y="25891"/>
                  <a:pt x="5261" y="25907"/>
                </a:cubicBezTo>
                <a:cubicBezTo>
                  <a:pt x="5300" y="25933"/>
                  <a:pt x="5338" y="25962"/>
                  <a:pt x="5377" y="25987"/>
                </a:cubicBezTo>
                <a:cubicBezTo>
                  <a:pt x="5405" y="26003"/>
                  <a:pt x="5431" y="26019"/>
                  <a:pt x="5457" y="26039"/>
                </a:cubicBezTo>
                <a:cubicBezTo>
                  <a:pt x="5495" y="26061"/>
                  <a:pt x="5534" y="26087"/>
                  <a:pt x="5572" y="26109"/>
                </a:cubicBezTo>
                <a:cubicBezTo>
                  <a:pt x="5601" y="26128"/>
                  <a:pt x="5626" y="26144"/>
                  <a:pt x="5655" y="26160"/>
                </a:cubicBezTo>
                <a:cubicBezTo>
                  <a:pt x="5694" y="26183"/>
                  <a:pt x="5732" y="26205"/>
                  <a:pt x="5770" y="26231"/>
                </a:cubicBezTo>
                <a:cubicBezTo>
                  <a:pt x="5796" y="26247"/>
                  <a:pt x="5825" y="26263"/>
                  <a:pt x="5850" y="26275"/>
                </a:cubicBezTo>
                <a:cubicBezTo>
                  <a:pt x="5892" y="26301"/>
                  <a:pt x="5934" y="26323"/>
                  <a:pt x="5975" y="26346"/>
                </a:cubicBezTo>
                <a:cubicBezTo>
                  <a:pt x="6001" y="26359"/>
                  <a:pt x="6023" y="26375"/>
                  <a:pt x="6049" y="26388"/>
                </a:cubicBezTo>
                <a:cubicBezTo>
                  <a:pt x="6100" y="26416"/>
                  <a:pt x="6151" y="26442"/>
                  <a:pt x="6203" y="26468"/>
                </a:cubicBezTo>
                <a:cubicBezTo>
                  <a:pt x="6219" y="26477"/>
                  <a:pt x="6235" y="26487"/>
                  <a:pt x="6251" y="26493"/>
                </a:cubicBezTo>
                <a:cubicBezTo>
                  <a:pt x="6318" y="26528"/>
                  <a:pt x="6382" y="26560"/>
                  <a:pt x="6449" y="26592"/>
                </a:cubicBezTo>
                <a:cubicBezTo>
                  <a:pt x="6472" y="26602"/>
                  <a:pt x="6497" y="26615"/>
                  <a:pt x="6520" y="26624"/>
                </a:cubicBezTo>
                <a:cubicBezTo>
                  <a:pt x="6564" y="26647"/>
                  <a:pt x="6609" y="26666"/>
                  <a:pt x="6654" y="26688"/>
                </a:cubicBezTo>
                <a:cubicBezTo>
                  <a:pt x="6683" y="26701"/>
                  <a:pt x="6712" y="26714"/>
                  <a:pt x="6737" y="26724"/>
                </a:cubicBezTo>
                <a:cubicBezTo>
                  <a:pt x="6779" y="26743"/>
                  <a:pt x="6821" y="26759"/>
                  <a:pt x="6859" y="26778"/>
                </a:cubicBezTo>
                <a:cubicBezTo>
                  <a:pt x="6891" y="26791"/>
                  <a:pt x="6920" y="26804"/>
                  <a:pt x="6952" y="26817"/>
                </a:cubicBezTo>
                <a:cubicBezTo>
                  <a:pt x="6990" y="26833"/>
                  <a:pt x="7029" y="26845"/>
                  <a:pt x="7067" y="26861"/>
                </a:cubicBezTo>
                <a:cubicBezTo>
                  <a:pt x="7099" y="26874"/>
                  <a:pt x="7131" y="26887"/>
                  <a:pt x="7160" y="26900"/>
                </a:cubicBezTo>
                <a:cubicBezTo>
                  <a:pt x="7202" y="26913"/>
                  <a:pt x="7240" y="26929"/>
                  <a:pt x="7279" y="26941"/>
                </a:cubicBezTo>
                <a:cubicBezTo>
                  <a:pt x="7311" y="26954"/>
                  <a:pt x="7339" y="26964"/>
                  <a:pt x="7371" y="26977"/>
                </a:cubicBezTo>
                <a:cubicBezTo>
                  <a:pt x="7413" y="26989"/>
                  <a:pt x="7451" y="27005"/>
                  <a:pt x="7493" y="27018"/>
                </a:cubicBezTo>
                <a:cubicBezTo>
                  <a:pt x="7522" y="27028"/>
                  <a:pt x="7554" y="27037"/>
                  <a:pt x="7583" y="27047"/>
                </a:cubicBezTo>
                <a:cubicBezTo>
                  <a:pt x="7628" y="27063"/>
                  <a:pt x="7672" y="27076"/>
                  <a:pt x="7717" y="27092"/>
                </a:cubicBezTo>
                <a:cubicBezTo>
                  <a:pt x="7743" y="27098"/>
                  <a:pt x="7768" y="27108"/>
                  <a:pt x="7794" y="27114"/>
                </a:cubicBezTo>
                <a:cubicBezTo>
                  <a:pt x="7861" y="27137"/>
                  <a:pt x="7932" y="27156"/>
                  <a:pt x="7999" y="27175"/>
                </a:cubicBezTo>
                <a:cubicBezTo>
                  <a:pt x="8028" y="27182"/>
                  <a:pt x="8057" y="27191"/>
                  <a:pt x="8085" y="27198"/>
                </a:cubicBezTo>
                <a:cubicBezTo>
                  <a:pt x="8130" y="27207"/>
                  <a:pt x="8172" y="27220"/>
                  <a:pt x="8213" y="27230"/>
                </a:cubicBezTo>
                <a:cubicBezTo>
                  <a:pt x="8245" y="27239"/>
                  <a:pt x="8281" y="27246"/>
                  <a:pt x="8313" y="27255"/>
                </a:cubicBezTo>
                <a:cubicBezTo>
                  <a:pt x="8351" y="27265"/>
                  <a:pt x="8390" y="27274"/>
                  <a:pt x="8428" y="27281"/>
                </a:cubicBezTo>
                <a:cubicBezTo>
                  <a:pt x="8463" y="27290"/>
                  <a:pt x="8498" y="27297"/>
                  <a:pt x="8534" y="27303"/>
                </a:cubicBezTo>
                <a:cubicBezTo>
                  <a:pt x="8569" y="27313"/>
                  <a:pt x="8607" y="27319"/>
                  <a:pt x="8642" y="27329"/>
                </a:cubicBezTo>
                <a:cubicBezTo>
                  <a:pt x="8678" y="27335"/>
                  <a:pt x="8713" y="27342"/>
                  <a:pt x="8751" y="27348"/>
                </a:cubicBezTo>
                <a:cubicBezTo>
                  <a:pt x="8787" y="27354"/>
                  <a:pt x="8822" y="27361"/>
                  <a:pt x="8860" y="27367"/>
                </a:cubicBezTo>
                <a:cubicBezTo>
                  <a:pt x="8895" y="27374"/>
                  <a:pt x="8931" y="27380"/>
                  <a:pt x="8969" y="27386"/>
                </a:cubicBezTo>
                <a:cubicBezTo>
                  <a:pt x="9004" y="27393"/>
                  <a:pt x="9040" y="27399"/>
                  <a:pt x="9078" y="27406"/>
                </a:cubicBezTo>
                <a:cubicBezTo>
                  <a:pt x="9113" y="27409"/>
                  <a:pt x="9148" y="27415"/>
                  <a:pt x="9187" y="27422"/>
                </a:cubicBezTo>
                <a:cubicBezTo>
                  <a:pt x="9222" y="27425"/>
                  <a:pt x="9257" y="27431"/>
                  <a:pt x="9296" y="27434"/>
                </a:cubicBezTo>
                <a:cubicBezTo>
                  <a:pt x="9331" y="27441"/>
                  <a:pt x="9366" y="27444"/>
                  <a:pt x="9405" y="27451"/>
                </a:cubicBezTo>
                <a:cubicBezTo>
                  <a:pt x="9449" y="27454"/>
                  <a:pt x="9494" y="27460"/>
                  <a:pt x="9542" y="27463"/>
                </a:cubicBezTo>
                <a:cubicBezTo>
                  <a:pt x="9603" y="27470"/>
                  <a:pt x="9664" y="27476"/>
                  <a:pt x="9725" y="27479"/>
                </a:cubicBezTo>
                <a:cubicBezTo>
                  <a:pt x="9760" y="27483"/>
                  <a:pt x="9792" y="27486"/>
                  <a:pt x="9827" y="27489"/>
                </a:cubicBezTo>
                <a:cubicBezTo>
                  <a:pt x="9866" y="27492"/>
                  <a:pt x="9907" y="27492"/>
                  <a:pt x="9946" y="27495"/>
                </a:cubicBezTo>
                <a:cubicBezTo>
                  <a:pt x="9978" y="27499"/>
                  <a:pt x="10013" y="27499"/>
                  <a:pt x="10045" y="27502"/>
                </a:cubicBezTo>
                <a:cubicBezTo>
                  <a:pt x="10083" y="27505"/>
                  <a:pt x="10125" y="27505"/>
                  <a:pt x="10163" y="27505"/>
                </a:cubicBezTo>
                <a:cubicBezTo>
                  <a:pt x="10199" y="27508"/>
                  <a:pt x="10231" y="27508"/>
                  <a:pt x="10263" y="27508"/>
                </a:cubicBezTo>
                <a:cubicBezTo>
                  <a:pt x="10301" y="27511"/>
                  <a:pt x="10343" y="27511"/>
                  <a:pt x="10384" y="27511"/>
                </a:cubicBezTo>
                <a:lnTo>
                  <a:pt x="10602" y="27511"/>
                </a:lnTo>
                <a:cubicBezTo>
                  <a:pt x="10634" y="27511"/>
                  <a:pt x="10663" y="27508"/>
                  <a:pt x="10695" y="27508"/>
                </a:cubicBezTo>
                <a:cubicBezTo>
                  <a:pt x="10736" y="27508"/>
                  <a:pt x="10778" y="27508"/>
                  <a:pt x="10823" y="27505"/>
                </a:cubicBezTo>
                <a:cubicBezTo>
                  <a:pt x="10849" y="27505"/>
                  <a:pt x="10877" y="27502"/>
                  <a:pt x="10903" y="27502"/>
                </a:cubicBezTo>
                <a:cubicBezTo>
                  <a:pt x="11069" y="27492"/>
                  <a:pt x="11233" y="27483"/>
                  <a:pt x="11396" y="27467"/>
                </a:cubicBezTo>
                <a:cubicBezTo>
                  <a:pt x="11415" y="27463"/>
                  <a:pt x="11434" y="27463"/>
                  <a:pt x="11457" y="27460"/>
                </a:cubicBezTo>
                <a:cubicBezTo>
                  <a:pt x="11502" y="27457"/>
                  <a:pt x="11547" y="27451"/>
                  <a:pt x="11595" y="27444"/>
                </a:cubicBezTo>
                <a:cubicBezTo>
                  <a:pt x="11620" y="27441"/>
                  <a:pt x="11646" y="27438"/>
                  <a:pt x="11671" y="27434"/>
                </a:cubicBezTo>
                <a:cubicBezTo>
                  <a:pt x="11716" y="27428"/>
                  <a:pt x="11761" y="27422"/>
                  <a:pt x="11806" y="27415"/>
                </a:cubicBezTo>
                <a:cubicBezTo>
                  <a:pt x="11831" y="27412"/>
                  <a:pt x="11860" y="27409"/>
                  <a:pt x="11886" y="27406"/>
                </a:cubicBezTo>
                <a:cubicBezTo>
                  <a:pt x="11931" y="27396"/>
                  <a:pt x="11976" y="27390"/>
                  <a:pt x="12020" y="27383"/>
                </a:cubicBezTo>
                <a:cubicBezTo>
                  <a:pt x="12046" y="27377"/>
                  <a:pt x="12075" y="27374"/>
                  <a:pt x="12100" y="27370"/>
                </a:cubicBezTo>
                <a:cubicBezTo>
                  <a:pt x="12145" y="27361"/>
                  <a:pt x="12190" y="27351"/>
                  <a:pt x="12235" y="27345"/>
                </a:cubicBezTo>
                <a:cubicBezTo>
                  <a:pt x="12261" y="27338"/>
                  <a:pt x="12286" y="27335"/>
                  <a:pt x="12309" y="27329"/>
                </a:cubicBezTo>
                <a:cubicBezTo>
                  <a:pt x="12357" y="27319"/>
                  <a:pt x="12405" y="27310"/>
                  <a:pt x="12449" y="27300"/>
                </a:cubicBezTo>
                <a:cubicBezTo>
                  <a:pt x="12469" y="27297"/>
                  <a:pt x="12491" y="27290"/>
                  <a:pt x="12510" y="27287"/>
                </a:cubicBezTo>
                <a:cubicBezTo>
                  <a:pt x="12693" y="27246"/>
                  <a:pt x="12872" y="27201"/>
                  <a:pt x="13051" y="27150"/>
                </a:cubicBezTo>
                <a:cubicBezTo>
                  <a:pt x="13055" y="27146"/>
                  <a:pt x="13058" y="27146"/>
                  <a:pt x="13061" y="27146"/>
                </a:cubicBezTo>
                <a:cubicBezTo>
                  <a:pt x="13112" y="27130"/>
                  <a:pt x="13163" y="27114"/>
                  <a:pt x="13215" y="27098"/>
                </a:cubicBezTo>
                <a:cubicBezTo>
                  <a:pt x="13234" y="27095"/>
                  <a:pt x="13253" y="27089"/>
                  <a:pt x="13272" y="27082"/>
                </a:cubicBezTo>
                <a:cubicBezTo>
                  <a:pt x="13320" y="27066"/>
                  <a:pt x="13368" y="27050"/>
                  <a:pt x="13413" y="27037"/>
                </a:cubicBezTo>
                <a:lnTo>
                  <a:pt x="13480" y="27015"/>
                </a:lnTo>
                <a:cubicBezTo>
                  <a:pt x="13525" y="26999"/>
                  <a:pt x="13573" y="26983"/>
                  <a:pt x="13618" y="26967"/>
                </a:cubicBezTo>
                <a:cubicBezTo>
                  <a:pt x="13641" y="26957"/>
                  <a:pt x="13663" y="26951"/>
                  <a:pt x="13685" y="26941"/>
                </a:cubicBezTo>
                <a:cubicBezTo>
                  <a:pt x="13730" y="26925"/>
                  <a:pt x="13778" y="26906"/>
                  <a:pt x="13823" y="26890"/>
                </a:cubicBezTo>
                <a:cubicBezTo>
                  <a:pt x="13845" y="26881"/>
                  <a:pt x="13865" y="26874"/>
                  <a:pt x="13884" y="26865"/>
                </a:cubicBezTo>
                <a:cubicBezTo>
                  <a:pt x="13932" y="26845"/>
                  <a:pt x="13980" y="26826"/>
                  <a:pt x="14028" y="26807"/>
                </a:cubicBezTo>
                <a:cubicBezTo>
                  <a:pt x="14044" y="26801"/>
                  <a:pt x="14060" y="26794"/>
                  <a:pt x="14076" y="26788"/>
                </a:cubicBezTo>
                <a:cubicBezTo>
                  <a:pt x="14310" y="26688"/>
                  <a:pt x="14540" y="26583"/>
                  <a:pt x="14764" y="26464"/>
                </a:cubicBezTo>
                <a:cubicBezTo>
                  <a:pt x="14780" y="26458"/>
                  <a:pt x="14793" y="26452"/>
                  <a:pt x="14806" y="26445"/>
                </a:cubicBezTo>
                <a:cubicBezTo>
                  <a:pt x="14854" y="26420"/>
                  <a:pt x="14902" y="26394"/>
                  <a:pt x="14947" y="26368"/>
                </a:cubicBezTo>
                <a:cubicBezTo>
                  <a:pt x="14966" y="26359"/>
                  <a:pt x="14985" y="26349"/>
                  <a:pt x="15001" y="26336"/>
                </a:cubicBezTo>
                <a:cubicBezTo>
                  <a:pt x="15049" y="26311"/>
                  <a:pt x="15094" y="26285"/>
                  <a:pt x="15139" y="26259"/>
                </a:cubicBezTo>
                <a:lnTo>
                  <a:pt x="15197" y="26227"/>
                </a:lnTo>
                <a:cubicBezTo>
                  <a:pt x="15241" y="26202"/>
                  <a:pt x="15286" y="26173"/>
                  <a:pt x="15328" y="26147"/>
                </a:cubicBezTo>
                <a:cubicBezTo>
                  <a:pt x="15347" y="26135"/>
                  <a:pt x="15366" y="26125"/>
                  <a:pt x="15386" y="26112"/>
                </a:cubicBezTo>
                <a:cubicBezTo>
                  <a:pt x="15430" y="26083"/>
                  <a:pt x="15475" y="26058"/>
                  <a:pt x="15520" y="26026"/>
                </a:cubicBezTo>
                <a:cubicBezTo>
                  <a:pt x="15536" y="26016"/>
                  <a:pt x="15549" y="26006"/>
                  <a:pt x="15565" y="25997"/>
                </a:cubicBezTo>
                <a:cubicBezTo>
                  <a:pt x="15613" y="25968"/>
                  <a:pt x="15661" y="25936"/>
                  <a:pt x="15709" y="25901"/>
                </a:cubicBezTo>
                <a:lnTo>
                  <a:pt x="15709" y="25901"/>
                </a:lnTo>
                <a:lnTo>
                  <a:pt x="12546" y="29909"/>
                </a:lnTo>
                <a:cubicBezTo>
                  <a:pt x="11627" y="31075"/>
                  <a:pt x="12456" y="32791"/>
                  <a:pt x="13945" y="32791"/>
                </a:cubicBezTo>
                <a:lnTo>
                  <a:pt x="20470" y="32791"/>
                </a:lnTo>
                <a:cubicBezTo>
                  <a:pt x="21956" y="32791"/>
                  <a:pt x="22788" y="31075"/>
                  <a:pt x="21866" y="29909"/>
                </a:cubicBezTo>
                <a:lnTo>
                  <a:pt x="18706" y="25901"/>
                </a:lnTo>
                <a:lnTo>
                  <a:pt x="18706" y="25901"/>
                </a:lnTo>
                <a:cubicBezTo>
                  <a:pt x="18751" y="25933"/>
                  <a:pt x="18799" y="25965"/>
                  <a:pt x="18847" y="25997"/>
                </a:cubicBezTo>
                <a:cubicBezTo>
                  <a:pt x="18863" y="26006"/>
                  <a:pt x="18879" y="26016"/>
                  <a:pt x="18895" y="26026"/>
                </a:cubicBezTo>
                <a:cubicBezTo>
                  <a:pt x="18940" y="26055"/>
                  <a:pt x="18984" y="26083"/>
                  <a:pt x="19026" y="26112"/>
                </a:cubicBezTo>
                <a:cubicBezTo>
                  <a:pt x="19045" y="26122"/>
                  <a:pt x="19064" y="26135"/>
                  <a:pt x="19084" y="26147"/>
                </a:cubicBezTo>
                <a:cubicBezTo>
                  <a:pt x="19128" y="26173"/>
                  <a:pt x="19173" y="26199"/>
                  <a:pt x="19215" y="26224"/>
                </a:cubicBezTo>
                <a:lnTo>
                  <a:pt x="19276" y="26259"/>
                </a:lnTo>
                <a:cubicBezTo>
                  <a:pt x="19321" y="26285"/>
                  <a:pt x="19365" y="26311"/>
                  <a:pt x="19410" y="26336"/>
                </a:cubicBezTo>
                <a:cubicBezTo>
                  <a:pt x="19429" y="26346"/>
                  <a:pt x="19449" y="26355"/>
                  <a:pt x="19468" y="26368"/>
                </a:cubicBezTo>
                <a:cubicBezTo>
                  <a:pt x="19513" y="26394"/>
                  <a:pt x="19561" y="26416"/>
                  <a:pt x="19606" y="26442"/>
                </a:cubicBezTo>
                <a:cubicBezTo>
                  <a:pt x="19622" y="26448"/>
                  <a:pt x="19638" y="26458"/>
                  <a:pt x="19650" y="26464"/>
                </a:cubicBezTo>
                <a:cubicBezTo>
                  <a:pt x="19874" y="26583"/>
                  <a:pt x="20105" y="26688"/>
                  <a:pt x="20336" y="26785"/>
                </a:cubicBezTo>
                <a:cubicBezTo>
                  <a:pt x="20352" y="26791"/>
                  <a:pt x="20368" y="26801"/>
                  <a:pt x="20387" y="26807"/>
                </a:cubicBezTo>
                <a:cubicBezTo>
                  <a:pt x="20432" y="26826"/>
                  <a:pt x="20480" y="26845"/>
                  <a:pt x="20528" y="26865"/>
                </a:cubicBezTo>
                <a:cubicBezTo>
                  <a:pt x="20547" y="26871"/>
                  <a:pt x="20569" y="26881"/>
                  <a:pt x="20592" y="26887"/>
                </a:cubicBezTo>
                <a:cubicBezTo>
                  <a:pt x="20637" y="26906"/>
                  <a:pt x="20681" y="26922"/>
                  <a:pt x="20729" y="26938"/>
                </a:cubicBezTo>
                <a:cubicBezTo>
                  <a:pt x="20752" y="26948"/>
                  <a:pt x="20774" y="26957"/>
                  <a:pt x="20797" y="26964"/>
                </a:cubicBezTo>
                <a:cubicBezTo>
                  <a:pt x="20841" y="26980"/>
                  <a:pt x="20886" y="26996"/>
                  <a:pt x="20934" y="27012"/>
                </a:cubicBezTo>
                <a:cubicBezTo>
                  <a:pt x="20957" y="27021"/>
                  <a:pt x="20979" y="27028"/>
                  <a:pt x="21002" y="27034"/>
                </a:cubicBezTo>
                <a:cubicBezTo>
                  <a:pt x="21050" y="27050"/>
                  <a:pt x="21094" y="27066"/>
                  <a:pt x="21142" y="27082"/>
                </a:cubicBezTo>
                <a:cubicBezTo>
                  <a:pt x="21162" y="27089"/>
                  <a:pt x="21181" y="27092"/>
                  <a:pt x="21200" y="27098"/>
                </a:cubicBezTo>
                <a:cubicBezTo>
                  <a:pt x="21251" y="27114"/>
                  <a:pt x="21302" y="27130"/>
                  <a:pt x="21351" y="27143"/>
                </a:cubicBezTo>
                <a:cubicBezTo>
                  <a:pt x="21357" y="27146"/>
                  <a:pt x="21360" y="27146"/>
                  <a:pt x="21367" y="27150"/>
                </a:cubicBezTo>
                <a:cubicBezTo>
                  <a:pt x="21543" y="27201"/>
                  <a:pt x="21722" y="27246"/>
                  <a:pt x="21901" y="27284"/>
                </a:cubicBezTo>
                <a:lnTo>
                  <a:pt x="21965" y="27300"/>
                </a:lnTo>
                <a:cubicBezTo>
                  <a:pt x="22010" y="27310"/>
                  <a:pt x="22055" y="27319"/>
                  <a:pt x="22103" y="27329"/>
                </a:cubicBezTo>
                <a:cubicBezTo>
                  <a:pt x="22129" y="27332"/>
                  <a:pt x="22154" y="27338"/>
                  <a:pt x="22180" y="27345"/>
                </a:cubicBezTo>
                <a:cubicBezTo>
                  <a:pt x="22225" y="27351"/>
                  <a:pt x="22266" y="27361"/>
                  <a:pt x="22311" y="27367"/>
                </a:cubicBezTo>
                <a:cubicBezTo>
                  <a:pt x="22340" y="27374"/>
                  <a:pt x="22365" y="27377"/>
                  <a:pt x="22394" y="27383"/>
                </a:cubicBezTo>
                <a:cubicBezTo>
                  <a:pt x="22439" y="27390"/>
                  <a:pt x="22481" y="27396"/>
                  <a:pt x="22526" y="27402"/>
                </a:cubicBezTo>
                <a:cubicBezTo>
                  <a:pt x="22554" y="27409"/>
                  <a:pt x="22580" y="27412"/>
                  <a:pt x="22609" y="27415"/>
                </a:cubicBezTo>
                <a:cubicBezTo>
                  <a:pt x="22654" y="27422"/>
                  <a:pt x="22695" y="27428"/>
                  <a:pt x="22740" y="27434"/>
                </a:cubicBezTo>
                <a:cubicBezTo>
                  <a:pt x="22769" y="27438"/>
                  <a:pt x="22795" y="27441"/>
                  <a:pt x="22823" y="27444"/>
                </a:cubicBezTo>
                <a:cubicBezTo>
                  <a:pt x="22868" y="27451"/>
                  <a:pt x="22913" y="27454"/>
                  <a:pt x="22958" y="27460"/>
                </a:cubicBezTo>
                <a:cubicBezTo>
                  <a:pt x="22980" y="27463"/>
                  <a:pt x="23003" y="27463"/>
                  <a:pt x="23025" y="27467"/>
                </a:cubicBezTo>
                <a:cubicBezTo>
                  <a:pt x="23134" y="27476"/>
                  <a:pt x="23243" y="27486"/>
                  <a:pt x="23352" y="27492"/>
                </a:cubicBezTo>
                <a:lnTo>
                  <a:pt x="23374" y="27492"/>
                </a:lnTo>
                <a:cubicBezTo>
                  <a:pt x="23416" y="27495"/>
                  <a:pt x="23461" y="27499"/>
                  <a:pt x="23505" y="27499"/>
                </a:cubicBezTo>
                <a:cubicBezTo>
                  <a:pt x="23534" y="27502"/>
                  <a:pt x="23563" y="27502"/>
                  <a:pt x="23592" y="27505"/>
                </a:cubicBezTo>
                <a:cubicBezTo>
                  <a:pt x="23633" y="27505"/>
                  <a:pt x="23675" y="27505"/>
                  <a:pt x="23717" y="27508"/>
                </a:cubicBezTo>
                <a:lnTo>
                  <a:pt x="23810" y="27508"/>
                </a:lnTo>
                <a:cubicBezTo>
                  <a:pt x="23851" y="27511"/>
                  <a:pt x="23893" y="27511"/>
                  <a:pt x="23931" y="27511"/>
                </a:cubicBezTo>
                <a:cubicBezTo>
                  <a:pt x="23963" y="27511"/>
                  <a:pt x="23998" y="27511"/>
                  <a:pt x="24030" y="27508"/>
                </a:cubicBezTo>
                <a:lnTo>
                  <a:pt x="24149" y="27508"/>
                </a:lnTo>
                <a:cubicBezTo>
                  <a:pt x="24184" y="27508"/>
                  <a:pt x="24216" y="27505"/>
                  <a:pt x="24248" y="27505"/>
                </a:cubicBezTo>
                <a:cubicBezTo>
                  <a:pt x="24290" y="27505"/>
                  <a:pt x="24328" y="27502"/>
                  <a:pt x="24367" y="27502"/>
                </a:cubicBezTo>
                <a:cubicBezTo>
                  <a:pt x="24402" y="27499"/>
                  <a:pt x="24437" y="27495"/>
                  <a:pt x="24469" y="27495"/>
                </a:cubicBezTo>
                <a:cubicBezTo>
                  <a:pt x="24508" y="27492"/>
                  <a:pt x="24546" y="27489"/>
                  <a:pt x="24584" y="27489"/>
                </a:cubicBezTo>
                <a:cubicBezTo>
                  <a:pt x="24620" y="27486"/>
                  <a:pt x="24658" y="27483"/>
                  <a:pt x="24693" y="27479"/>
                </a:cubicBezTo>
                <a:cubicBezTo>
                  <a:pt x="24732" y="27476"/>
                  <a:pt x="24770" y="27473"/>
                  <a:pt x="24808" y="27470"/>
                </a:cubicBezTo>
                <a:cubicBezTo>
                  <a:pt x="24876" y="27463"/>
                  <a:pt x="24943" y="27457"/>
                  <a:pt x="25010" y="27447"/>
                </a:cubicBezTo>
                <a:cubicBezTo>
                  <a:pt x="25042" y="27444"/>
                  <a:pt x="25077" y="27441"/>
                  <a:pt x="25113" y="27434"/>
                </a:cubicBezTo>
                <a:cubicBezTo>
                  <a:pt x="25151" y="27431"/>
                  <a:pt x="25190" y="27425"/>
                  <a:pt x="25228" y="27422"/>
                </a:cubicBezTo>
                <a:cubicBezTo>
                  <a:pt x="25263" y="27415"/>
                  <a:pt x="25298" y="27409"/>
                  <a:pt x="25334" y="27406"/>
                </a:cubicBezTo>
                <a:cubicBezTo>
                  <a:pt x="25369" y="27399"/>
                  <a:pt x="25407" y="27393"/>
                  <a:pt x="25446" y="27386"/>
                </a:cubicBezTo>
                <a:cubicBezTo>
                  <a:pt x="25481" y="27380"/>
                  <a:pt x="25516" y="27374"/>
                  <a:pt x="25551" y="27370"/>
                </a:cubicBezTo>
                <a:cubicBezTo>
                  <a:pt x="25590" y="27361"/>
                  <a:pt x="25625" y="27354"/>
                  <a:pt x="25663" y="27348"/>
                </a:cubicBezTo>
                <a:cubicBezTo>
                  <a:pt x="25699" y="27342"/>
                  <a:pt x="25734" y="27335"/>
                  <a:pt x="25766" y="27329"/>
                </a:cubicBezTo>
                <a:cubicBezTo>
                  <a:pt x="25804" y="27319"/>
                  <a:pt x="25843" y="27313"/>
                  <a:pt x="25881" y="27303"/>
                </a:cubicBezTo>
                <a:cubicBezTo>
                  <a:pt x="25916" y="27297"/>
                  <a:pt x="25948" y="27290"/>
                  <a:pt x="25984" y="27281"/>
                </a:cubicBezTo>
                <a:cubicBezTo>
                  <a:pt x="26022" y="27271"/>
                  <a:pt x="26064" y="27265"/>
                  <a:pt x="26102" y="27255"/>
                </a:cubicBezTo>
                <a:cubicBezTo>
                  <a:pt x="26134" y="27246"/>
                  <a:pt x="26166" y="27239"/>
                  <a:pt x="26198" y="27230"/>
                </a:cubicBezTo>
                <a:cubicBezTo>
                  <a:pt x="26243" y="27220"/>
                  <a:pt x="26288" y="27207"/>
                  <a:pt x="26333" y="27194"/>
                </a:cubicBezTo>
                <a:cubicBezTo>
                  <a:pt x="26358" y="27188"/>
                  <a:pt x="26384" y="27182"/>
                  <a:pt x="26413" y="27175"/>
                </a:cubicBezTo>
                <a:cubicBezTo>
                  <a:pt x="26480" y="27156"/>
                  <a:pt x="26550" y="27137"/>
                  <a:pt x="26621" y="27114"/>
                </a:cubicBezTo>
                <a:cubicBezTo>
                  <a:pt x="26643" y="27108"/>
                  <a:pt x="26666" y="27102"/>
                  <a:pt x="26688" y="27092"/>
                </a:cubicBezTo>
                <a:cubicBezTo>
                  <a:pt x="26736" y="27079"/>
                  <a:pt x="26784" y="27063"/>
                  <a:pt x="26832" y="27047"/>
                </a:cubicBezTo>
                <a:cubicBezTo>
                  <a:pt x="26861" y="27037"/>
                  <a:pt x="26890" y="27028"/>
                  <a:pt x="26918" y="27018"/>
                </a:cubicBezTo>
                <a:cubicBezTo>
                  <a:pt x="26960" y="27005"/>
                  <a:pt x="27002" y="26989"/>
                  <a:pt x="27043" y="26977"/>
                </a:cubicBezTo>
                <a:cubicBezTo>
                  <a:pt x="27072" y="26964"/>
                  <a:pt x="27104" y="26954"/>
                  <a:pt x="27133" y="26941"/>
                </a:cubicBezTo>
                <a:cubicBezTo>
                  <a:pt x="27175" y="26929"/>
                  <a:pt x="27213" y="26913"/>
                  <a:pt x="27255" y="26897"/>
                </a:cubicBezTo>
                <a:cubicBezTo>
                  <a:pt x="27284" y="26887"/>
                  <a:pt x="27312" y="26874"/>
                  <a:pt x="27344" y="26861"/>
                </a:cubicBezTo>
                <a:cubicBezTo>
                  <a:pt x="27383" y="26845"/>
                  <a:pt x="27424" y="26829"/>
                  <a:pt x="27466" y="26813"/>
                </a:cubicBezTo>
                <a:cubicBezTo>
                  <a:pt x="27495" y="26801"/>
                  <a:pt x="27524" y="26791"/>
                  <a:pt x="27552" y="26778"/>
                </a:cubicBezTo>
                <a:cubicBezTo>
                  <a:pt x="27594" y="26759"/>
                  <a:pt x="27636" y="26743"/>
                  <a:pt x="27677" y="26724"/>
                </a:cubicBezTo>
                <a:cubicBezTo>
                  <a:pt x="27703" y="26711"/>
                  <a:pt x="27732" y="26701"/>
                  <a:pt x="27757" y="26688"/>
                </a:cubicBezTo>
                <a:cubicBezTo>
                  <a:pt x="27805" y="26666"/>
                  <a:pt x="27853" y="26644"/>
                  <a:pt x="27898" y="26621"/>
                </a:cubicBezTo>
                <a:cubicBezTo>
                  <a:pt x="27921" y="26612"/>
                  <a:pt x="27943" y="26602"/>
                  <a:pt x="27962" y="26592"/>
                </a:cubicBezTo>
                <a:cubicBezTo>
                  <a:pt x="28030" y="26560"/>
                  <a:pt x="28097" y="26528"/>
                  <a:pt x="28164" y="26493"/>
                </a:cubicBezTo>
                <a:cubicBezTo>
                  <a:pt x="28177" y="26487"/>
                  <a:pt x="28190" y="26480"/>
                  <a:pt x="28202" y="26474"/>
                </a:cubicBezTo>
                <a:cubicBezTo>
                  <a:pt x="28257" y="26445"/>
                  <a:pt x="28311" y="26416"/>
                  <a:pt x="28366" y="26388"/>
                </a:cubicBezTo>
                <a:cubicBezTo>
                  <a:pt x="28388" y="26375"/>
                  <a:pt x="28411" y="26362"/>
                  <a:pt x="28436" y="26349"/>
                </a:cubicBezTo>
                <a:cubicBezTo>
                  <a:pt x="28478" y="26323"/>
                  <a:pt x="28523" y="26301"/>
                  <a:pt x="28564" y="26275"/>
                </a:cubicBezTo>
                <a:cubicBezTo>
                  <a:pt x="28590" y="26263"/>
                  <a:pt x="28615" y="26247"/>
                  <a:pt x="28641" y="26231"/>
                </a:cubicBezTo>
                <a:cubicBezTo>
                  <a:pt x="28683" y="26208"/>
                  <a:pt x="28721" y="26183"/>
                  <a:pt x="28763" y="26160"/>
                </a:cubicBezTo>
                <a:cubicBezTo>
                  <a:pt x="28788" y="26144"/>
                  <a:pt x="28814" y="26128"/>
                  <a:pt x="28840" y="26112"/>
                </a:cubicBezTo>
                <a:cubicBezTo>
                  <a:pt x="28881" y="26087"/>
                  <a:pt x="28920" y="26061"/>
                  <a:pt x="28958" y="26035"/>
                </a:cubicBezTo>
                <a:cubicBezTo>
                  <a:pt x="28984" y="26019"/>
                  <a:pt x="29009" y="26003"/>
                  <a:pt x="29035" y="25987"/>
                </a:cubicBezTo>
                <a:cubicBezTo>
                  <a:pt x="29077" y="25962"/>
                  <a:pt x="29115" y="25933"/>
                  <a:pt x="29157" y="25907"/>
                </a:cubicBezTo>
                <a:cubicBezTo>
                  <a:pt x="29179" y="25891"/>
                  <a:pt x="29205" y="25875"/>
                  <a:pt x="29227" y="25859"/>
                </a:cubicBezTo>
                <a:cubicBezTo>
                  <a:pt x="29272" y="25827"/>
                  <a:pt x="29317" y="25795"/>
                  <a:pt x="29361" y="25763"/>
                </a:cubicBezTo>
                <a:cubicBezTo>
                  <a:pt x="29381" y="25750"/>
                  <a:pt x="29397" y="25738"/>
                  <a:pt x="29416" y="25725"/>
                </a:cubicBezTo>
                <a:cubicBezTo>
                  <a:pt x="29480" y="25680"/>
                  <a:pt x="29541" y="25632"/>
                  <a:pt x="29605" y="25584"/>
                </a:cubicBezTo>
                <a:cubicBezTo>
                  <a:pt x="29608" y="25581"/>
                  <a:pt x="29614" y="25577"/>
                  <a:pt x="29618" y="25571"/>
                </a:cubicBezTo>
                <a:cubicBezTo>
                  <a:pt x="29675" y="25529"/>
                  <a:pt x="29730" y="25485"/>
                  <a:pt x="29787" y="25440"/>
                </a:cubicBezTo>
                <a:cubicBezTo>
                  <a:pt x="29807" y="25424"/>
                  <a:pt x="29826" y="25408"/>
                  <a:pt x="29848" y="25392"/>
                </a:cubicBezTo>
                <a:cubicBezTo>
                  <a:pt x="29887" y="25357"/>
                  <a:pt x="29928" y="25324"/>
                  <a:pt x="29970" y="25289"/>
                </a:cubicBezTo>
                <a:cubicBezTo>
                  <a:pt x="29992" y="25270"/>
                  <a:pt x="30015" y="25251"/>
                  <a:pt x="30037" y="25232"/>
                </a:cubicBezTo>
                <a:cubicBezTo>
                  <a:pt x="30072" y="25200"/>
                  <a:pt x="30111" y="25168"/>
                  <a:pt x="30149" y="25136"/>
                </a:cubicBezTo>
                <a:cubicBezTo>
                  <a:pt x="30172" y="25113"/>
                  <a:pt x="30194" y="25091"/>
                  <a:pt x="30216" y="25072"/>
                </a:cubicBezTo>
                <a:cubicBezTo>
                  <a:pt x="30255" y="25040"/>
                  <a:pt x="30290" y="25004"/>
                  <a:pt x="30325" y="24972"/>
                </a:cubicBezTo>
                <a:cubicBezTo>
                  <a:pt x="30348" y="24950"/>
                  <a:pt x="30370" y="24931"/>
                  <a:pt x="30392" y="24908"/>
                </a:cubicBezTo>
                <a:cubicBezTo>
                  <a:pt x="30431" y="24873"/>
                  <a:pt x="30466" y="24838"/>
                  <a:pt x="30501" y="24803"/>
                </a:cubicBezTo>
                <a:cubicBezTo>
                  <a:pt x="30524" y="24783"/>
                  <a:pt x="30543" y="24761"/>
                  <a:pt x="30565" y="24739"/>
                </a:cubicBezTo>
                <a:cubicBezTo>
                  <a:pt x="30604" y="24700"/>
                  <a:pt x="30642" y="24662"/>
                  <a:pt x="30681" y="24623"/>
                </a:cubicBezTo>
                <a:cubicBezTo>
                  <a:pt x="30700" y="24604"/>
                  <a:pt x="30716" y="24585"/>
                  <a:pt x="30735" y="24566"/>
                </a:cubicBezTo>
                <a:cubicBezTo>
                  <a:pt x="30790" y="24508"/>
                  <a:pt x="30847" y="24450"/>
                  <a:pt x="30902" y="24390"/>
                </a:cubicBezTo>
                <a:cubicBezTo>
                  <a:pt x="31017" y="24258"/>
                  <a:pt x="31129" y="24127"/>
                  <a:pt x="31238" y="23993"/>
                </a:cubicBezTo>
                <a:cubicBezTo>
                  <a:pt x="33271" y="21486"/>
                  <a:pt x="33841" y="18168"/>
                  <a:pt x="33047" y="15159"/>
                </a:cubicBezTo>
                <a:cubicBezTo>
                  <a:pt x="32608" y="13497"/>
                  <a:pt x="31753" y="11928"/>
                  <a:pt x="30498" y="10638"/>
                </a:cubicBezTo>
                <a:cubicBezTo>
                  <a:pt x="25945" y="5950"/>
                  <a:pt x="23787" y="3696"/>
                  <a:pt x="22612" y="2521"/>
                </a:cubicBezTo>
                <a:lnTo>
                  <a:pt x="22253" y="2150"/>
                </a:lnTo>
                <a:cubicBezTo>
                  <a:pt x="22033" y="1926"/>
                  <a:pt x="21802" y="1718"/>
                  <a:pt x="21562" y="1525"/>
                </a:cubicBezTo>
                <a:cubicBezTo>
                  <a:pt x="21226" y="1244"/>
                  <a:pt x="21018" y="1122"/>
                  <a:pt x="20691" y="933"/>
                </a:cubicBezTo>
                <a:cubicBezTo>
                  <a:pt x="19613" y="311"/>
                  <a:pt x="18411" y="1"/>
                  <a:pt x="17208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9" name="Google Shape;419;p15"/>
          <p:cNvGrpSpPr/>
          <p:nvPr/>
        </p:nvGrpSpPr>
        <p:grpSpPr>
          <a:xfrm>
            <a:off x="8093411" y="4608564"/>
            <a:ext cx="446955" cy="446955"/>
            <a:chOff x="1264136" y="3850239"/>
            <a:chExt cx="446955" cy="446955"/>
          </a:xfrm>
        </p:grpSpPr>
        <p:sp>
          <p:nvSpPr>
            <p:cNvPr id="420" name="Google Shape;420;p15"/>
            <p:cNvSpPr/>
            <p:nvPr/>
          </p:nvSpPr>
          <p:spPr>
            <a:xfrm rot="2454053">
              <a:off x="1329186" y="3915288"/>
              <a:ext cx="316855" cy="316855"/>
            </a:xfrm>
            <a:custGeom>
              <a:rect b="b" l="l" r="r" t="t"/>
              <a:pathLst>
                <a:path extrusionOk="0" h="6584" w="6584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4970" y="6584"/>
                  </a:lnTo>
                  <a:cubicBezTo>
                    <a:pt x="5860" y="6584"/>
                    <a:pt x="6581" y="5860"/>
                    <a:pt x="6584" y="4970"/>
                  </a:cubicBezTo>
                  <a:lnTo>
                    <a:pt x="6584" y="1611"/>
                  </a:lnTo>
                  <a:cubicBezTo>
                    <a:pt x="6584" y="721"/>
                    <a:pt x="5860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 rot="2454053">
              <a:off x="1352469" y="3852851"/>
              <a:ext cx="126136" cy="316855"/>
            </a:xfrm>
            <a:custGeom>
              <a:rect b="b" l="l" r="r" t="t"/>
              <a:pathLst>
                <a:path extrusionOk="0" h="6584" w="2621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2620" y="6584"/>
                  </a:lnTo>
                  <a:cubicBezTo>
                    <a:pt x="1730" y="6584"/>
                    <a:pt x="1010" y="5860"/>
                    <a:pt x="1010" y="4970"/>
                  </a:cubicBezTo>
                  <a:lnTo>
                    <a:pt x="1010" y="1611"/>
                  </a:lnTo>
                  <a:cubicBezTo>
                    <a:pt x="1010" y="721"/>
                    <a:pt x="1730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 rot="2454053">
              <a:off x="1570077" y="4049109"/>
              <a:ext cx="47644" cy="49232"/>
            </a:xfrm>
            <a:custGeom>
              <a:rect b="b" l="l" r="r" t="t"/>
              <a:pathLst>
                <a:path extrusionOk="0" h="1023" w="99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 rot="2454053">
              <a:off x="1478652" y="3986671"/>
              <a:ext cx="47644" cy="49232"/>
            </a:xfrm>
            <a:custGeom>
              <a:rect b="b" l="l" r="r" t="t"/>
              <a:pathLst>
                <a:path extrusionOk="0" h="1023" w="99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 rot="2454053">
              <a:off x="1493877" y="4131559"/>
              <a:ext cx="47644" cy="49232"/>
            </a:xfrm>
            <a:custGeom>
              <a:rect b="b" l="l" r="r" t="t"/>
              <a:pathLst>
                <a:path extrusionOk="0" h="1023" w="99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 rot="2454053">
              <a:off x="1402452" y="4069121"/>
              <a:ext cx="47644" cy="49232"/>
            </a:xfrm>
            <a:custGeom>
              <a:rect b="b" l="l" r="r" t="t"/>
              <a:pathLst>
                <a:path extrusionOk="0" h="1023" w="99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6" name="Google Shape;426;p1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16"/>
          <p:cNvPicPr preferRelativeResize="0"/>
          <p:nvPr/>
        </p:nvPicPr>
        <p:blipFill rotWithShape="1">
          <a:blip r:embed="rId2">
            <a:alphaModFix amt="46000"/>
          </a:blip>
          <a:srcRect b="0" l="1854" r="0" t="0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16"/>
          <p:cNvSpPr txBox="1"/>
          <p:nvPr>
            <p:ph type="title"/>
          </p:nvPr>
        </p:nvSpPr>
        <p:spPr>
          <a:xfrm>
            <a:off x="713250" y="3447894"/>
            <a:ext cx="3357900" cy="531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30" name="Google Shape;430;p16"/>
          <p:cNvSpPr txBox="1"/>
          <p:nvPr>
            <p:ph idx="1" type="subTitle"/>
          </p:nvPr>
        </p:nvSpPr>
        <p:spPr>
          <a:xfrm>
            <a:off x="713225" y="1163706"/>
            <a:ext cx="5051700" cy="217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431" name="Google Shape;431;p16"/>
          <p:cNvGrpSpPr/>
          <p:nvPr/>
        </p:nvGrpSpPr>
        <p:grpSpPr>
          <a:xfrm rot="-2155399">
            <a:off x="24246" y="307337"/>
            <a:ext cx="637427" cy="382360"/>
            <a:chOff x="4215542" y="4377214"/>
            <a:chExt cx="637429" cy="382361"/>
          </a:xfrm>
        </p:grpSpPr>
        <p:sp>
          <p:nvSpPr>
            <p:cNvPr id="432" name="Google Shape;432;p16"/>
            <p:cNvSpPr/>
            <p:nvPr/>
          </p:nvSpPr>
          <p:spPr>
            <a:xfrm>
              <a:off x="4215542" y="4377214"/>
              <a:ext cx="637429" cy="382361"/>
            </a:xfrm>
            <a:custGeom>
              <a:rect b="b" l="l" r="r" t="t"/>
              <a:pathLst>
                <a:path extrusionOk="0" h="6356" w="10596">
                  <a:moveTo>
                    <a:pt x="455" y="0"/>
                  </a:moveTo>
                  <a:cubicBezTo>
                    <a:pt x="202" y="0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2" y="6356"/>
                    <a:pt x="455" y="6356"/>
                  </a:cubicBezTo>
                  <a:lnTo>
                    <a:pt x="10141" y="6356"/>
                  </a:lnTo>
                  <a:cubicBezTo>
                    <a:pt x="10390" y="6356"/>
                    <a:pt x="10595" y="6151"/>
                    <a:pt x="10595" y="5901"/>
                  </a:cubicBezTo>
                  <a:lnTo>
                    <a:pt x="10595" y="455"/>
                  </a:lnTo>
                  <a:cubicBezTo>
                    <a:pt x="10595" y="202"/>
                    <a:pt x="10390" y="0"/>
                    <a:pt x="1014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4528181" y="4415714"/>
              <a:ext cx="12152" cy="305179"/>
            </a:xfrm>
            <a:custGeom>
              <a:rect b="b" l="l" r="r" t="t"/>
              <a:pathLst>
                <a:path extrusionOk="0" h="5073" w="202">
                  <a:moveTo>
                    <a:pt x="99" y="1"/>
                  </a:moveTo>
                  <a:cubicBezTo>
                    <a:pt x="45" y="1"/>
                    <a:pt x="0" y="45"/>
                    <a:pt x="0" y="103"/>
                  </a:cubicBezTo>
                  <a:lnTo>
                    <a:pt x="0" y="4973"/>
                  </a:lnTo>
                  <a:cubicBezTo>
                    <a:pt x="0" y="5027"/>
                    <a:pt x="45" y="5072"/>
                    <a:pt x="99" y="5072"/>
                  </a:cubicBezTo>
                  <a:cubicBezTo>
                    <a:pt x="157" y="5072"/>
                    <a:pt x="202" y="5027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4737529" y="4435386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0"/>
                  </a:moveTo>
                  <a:cubicBezTo>
                    <a:pt x="212" y="0"/>
                    <a:pt x="0" y="211"/>
                    <a:pt x="0" y="471"/>
                  </a:cubicBezTo>
                  <a:cubicBezTo>
                    <a:pt x="0" y="730"/>
                    <a:pt x="212" y="938"/>
                    <a:pt x="471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1"/>
                    <a:pt x="727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4737529" y="4644734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1"/>
                  </a:moveTo>
                  <a:cubicBezTo>
                    <a:pt x="212" y="1"/>
                    <a:pt x="0" y="212"/>
                    <a:pt x="0" y="471"/>
                  </a:cubicBezTo>
                  <a:cubicBezTo>
                    <a:pt x="0" y="731"/>
                    <a:pt x="212" y="939"/>
                    <a:pt x="471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4600791" y="4435386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0"/>
                  </a:moveTo>
                  <a:cubicBezTo>
                    <a:pt x="211" y="0"/>
                    <a:pt x="0" y="211"/>
                    <a:pt x="0" y="471"/>
                  </a:cubicBezTo>
                  <a:cubicBezTo>
                    <a:pt x="0" y="730"/>
                    <a:pt x="211" y="938"/>
                    <a:pt x="471" y="938"/>
                  </a:cubicBezTo>
                  <a:cubicBezTo>
                    <a:pt x="730" y="938"/>
                    <a:pt x="938" y="730"/>
                    <a:pt x="938" y="471"/>
                  </a:cubicBezTo>
                  <a:cubicBezTo>
                    <a:pt x="938" y="211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4600791" y="4644734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1"/>
                  </a:moveTo>
                  <a:cubicBezTo>
                    <a:pt x="211" y="1"/>
                    <a:pt x="0" y="212"/>
                    <a:pt x="0" y="471"/>
                  </a:cubicBezTo>
                  <a:cubicBezTo>
                    <a:pt x="0" y="731"/>
                    <a:pt x="211" y="939"/>
                    <a:pt x="471" y="939"/>
                  </a:cubicBezTo>
                  <a:cubicBezTo>
                    <a:pt x="730" y="939"/>
                    <a:pt x="938" y="731"/>
                    <a:pt x="938" y="471"/>
                  </a:cubicBezTo>
                  <a:cubicBezTo>
                    <a:pt x="938" y="212"/>
                    <a:pt x="730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4347889" y="4551430"/>
              <a:ext cx="64549" cy="56428"/>
            </a:xfrm>
            <a:custGeom>
              <a:rect b="b" l="l" r="r" t="t"/>
              <a:pathLst>
                <a:path extrusionOk="0" h="938" w="1073">
                  <a:moveTo>
                    <a:pt x="534" y="0"/>
                  </a:moveTo>
                  <a:cubicBezTo>
                    <a:pt x="452" y="0"/>
                    <a:pt x="370" y="21"/>
                    <a:pt x="295" y="66"/>
                  </a:cubicBezTo>
                  <a:cubicBezTo>
                    <a:pt x="74" y="200"/>
                    <a:pt x="0" y="489"/>
                    <a:pt x="135" y="709"/>
                  </a:cubicBezTo>
                  <a:cubicBezTo>
                    <a:pt x="223" y="857"/>
                    <a:pt x="378" y="938"/>
                    <a:pt x="536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8"/>
                    <a:pt x="1073" y="450"/>
                    <a:pt x="938" y="229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4276782" y="4648765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1"/>
                  </a:moveTo>
                  <a:cubicBezTo>
                    <a:pt x="212" y="1"/>
                    <a:pt x="1" y="212"/>
                    <a:pt x="1" y="471"/>
                  </a:cubicBezTo>
                  <a:cubicBezTo>
                    <a:pt x="1" y="731"/>
                    <a:pt x="212" y="939"/>
                    <a:pt x="468" y="939"/>
                  </a:cubicBezTo>
                  <a:cubicBezTo>
                    <a:pt x="728" y="939"/>
                    <a:pt x="939" y="731"/>
                    <a:pt x="939" y="471"/>
                  </a:cubicBezTo>
                  <a:cubicBezTo>
                    <a:pt x="939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4276782" y="4439417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68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4413520" y="4648765"/>
              <a:ext cx="56307" cy="56488"/>
            </a:xfrm>
            <a:custGeom>
              <a:rect b="b" l="l" r="r" t="t"/>
              <a:pathLst>
                <a:path extrusionOk="0" h="939" w="936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4413520" y="4439417"/>
              <a:ext cx="56307" cy="56488"/>
            </a:xfrm>
            <a:custGeom>
              <a:rect b="b" l="l" r="r" t="t"/>
              <a:pathLst>
                <a:path extrusionOk="0" h="939" w="936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" name="Google Shape;443;p16"/>
          <p:cNvSpPr/>
          <p:nvPr/>
        </p:nvSpPr>
        <p:spPr>
          <a:xfrm rot="2205800">
            <a:off x="6900484" y="199129"/>
            <a:ext cx="585464" cy="409043"/>
          </a:xfrm>
          <a:custGeom>
            <a:rect b="b" l="l" r="r" t="t"/>
            <a:pathLst>
              <a:path extrusionOk="0" h="16362" w="23419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" name="Google Shape;444;p16"/>
          <p:cNvGrpSpPr/>
          <p:nvPr/>
        </p:nvGrpSpPr>
        <p:grpSpPr>
          <a:xfrm>
            <a:off x="8550574" y="4336462"/>
            <a:ext cx="484887" cy="484887"/>
            <a:chOff x="7879273" y="4810679"/>
            <a:chExt cx="425228" cy="425228"/>
          </a:xfrm>
        </p:grpSpPr>
        <p:sp>
          <p:nvSpPr>
            <p:cNvPr id="445" name="Google Shape;445;p16"/>
            <p:cNvSpPr/>
            <p:nvPr/>
          </p:nvSpPr>
          <p:spPr>
            <a:xfrm rot="-1596938">
              <a:off x="7933461" y="4864866"/>
              <a:ext cx="316853" cy="316853"/>
            </a:xfrm>
            <a:custGeom>
              <a:rect b="b" l="l" r="r" t="t"/>
              <a:pathLst>
                <a:path extrusionOk="0" h="6584" w="6584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4970" y="6584"/>
                  </a:lnTo>
                  <a:cubicBezTo>
                    <a:pt x="5860" y="6584"/>
                    <a:pt x="6581" y="5860"/>
                    <a:pt x="6584" y="4970"/>
                  </a:cubicBezTo>
                  <a:lnTo>
                    <a:pt x="6584" y="1611"/>
                  </a:lnTo>
                  <a:cubicBezTo>
                    <a:pt x="6584" y="721"/>
                    <a:pt x="5860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 rot="-1596938">
              <a:off x="7943566" y="4907588"/>
              <a:ext cx="126135" cy="316853"/>
            </a:xfrm>
            <a:custGeom>
              <a:rect b="b" l="l" r="r" t="t"/>
              <a:pathLst>
                <a:path extrusionOk="0" h="6584" w="2621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2620" y="6584"/>
                  </a:lnTo>
                  <a:cubicBezTo>
                    <a:pt x="1730" y="6584"/>
                    <a:pt x="1010" y="5860"/>
                    <a:pt x="1010" y="4970"/>
                  </a:cubicBezTo>
                  <a:lnTo>
                    <a:pt x="1010" y="1611"/>
                  </a:lnTo>
                  <a:cubicBezTo>
                    <a:pt x="1010" y="721"/>
                    <a:pt x="1730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6"/>
            <p:cNvSpPr/>
            <p:nvPr/>
          </p:nvSpPr>
          <p:spPr>
            <a:xfrm rot="-1596938">
              <a:off x="8084615" y="4989440"/>
              <a:ext cx="47643" cy="49232"/>
            </a:xfrm>
            <a:custGeom>
              <a:rect b="b" l="l" r="r" t="t"/>
              <a:pathLst>
                <a:path extrusionOk="0" h="1023" w="99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2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17"/>
          <p:cNvPicPr preferRelativeResize="0"/>
          <p:nvPr/>
        </p:nvPicPr>
        <p:blipFill rotWithShape="1">
          <a:blip r:embed="rId2">
            <a:alphaModFix amt="46000"/>
          </a:blip>
          <a:srcRect b="0" l="1854" r="0" t="0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17"/>
          <p:cNvSpPr txBox="1"/>
          <p:nvPr>
            <p:ph idx="1" type="subTitle"/>
          </p:nvPr>
        </p:nvSpPr>
        <p:spPr>
          <a:xfrm>
            <a:off x="1017674" y="3781306"/>
            <a:ext cx="204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17"/>
          <p:cNvSpPr txBox="1"/>
          <p:nvPr>
            <p:ph hasCustomPrompt="1" type="title"/>
          </p:nvPr>
        </p:nvSpPr>
        <p:spPr>
          <a:xfrm>
            <a:off x="1487924" y="2879324"/>
            <a:ext cx="1108800" cy="529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2" name="Google Shape;452;p17"/>
          <p:cNvSpPr txBox="1"/>
          <p:nvPr>
            <p:ph idx="2" type="subTitle"/>
          </p:nvPr>
        </p:nvSpPr>
        <p:spPr>
          <a:xfrm>
            <a:off x="1017674" y="3528374"/>
            <a:ext cx="20493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3" name="Google Shape;453;p17"/>
          <p:cNvSpPr txBox="1"/>
          <p:nvPr>
            <p:ph idx="3" type="subTitle"/>
          </p:nvPr>
        </p:nvSpPr>
        <p:spPr>
          <a:xfrm>
            <a:off x="3547348" y="3781306"/>
            <a:ext cx="204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17"/>
          <p:cNvSpPr txBox="1"/>
          <p:nvPr>
            <p:ph hasCustomPrompt="1" idx="4" type="title"/>
          </p:nvPr>
        </p:nvSpPr>
        <p:spPr>
          <a:xfrm>
            <a:off x="4017598" y="2879324"/>
            <a:ext cx="1108800" cy="529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5" name="Google Shape;455;p17"/>
          <p:cNvSpPr txBox="1"/>
          <p:nvPr>
            <p:ph idx="5" type="subTitle"/>
          </p:nvPr>
        </p:nvSpPr>
        <p:spPr>
          <a:xfrm>
            <a:off x="3547348" y="3528374"/>
            <a:ext cx="20493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6" name="Google Shape;456;p17"/>
          <p:cNvSpPr txBox="1"/>
          <p:nvPr>
            <p:ph idx="6" type="subTitle"/>
          </p:nvPr>
        </p:nvSpPr>
        <p:spPr>
          <a:xfrm>
            <a:off x="6077026" y="3781306"/>
            <a:ext cx="204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17"/>
          <p:cNvSpPr txBox="1"/>
          <p:nvPr>
            <p:ph hasCustomPrompt="1" idx="7" type="title"/>
          </p:nvPr>
        </p:nvSpPr>
        <p:spPr>
          <a:xfrm>
            <a:off x="6547276" y="2879324"/>
            <a:ext cx="1108800" cy="529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8" name="Google Shape;458;p17"/>
          <p:cNvSpPr txBox="1"/>
          <p:nvPr>
            <p:ph idx="8" type="subTitle"/>
          </p:nvPr>
        </p:nvSpPr>
        <p:spPr>
          <a:xfrm>
            <a:off x="6077026" y="3528374"/>
            <a:ext cx="20493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459" name="Google Shape;459;p17"/>
          <p:cNvGrpSpPr/>
          <p:nvPr/>
        </p:nvGrpSpPr>
        <p:grpSpPr>
          <a:xfrm rot="2545116">
            <a:off x="220433" y="2587266"/>
            <a:ext cx="382454" cy="637484"/>
            <a:chOff x="3834143" y="4115408"/>
            <a:chExt cx="382421" cy="637429"/>
          </a:xfrm>
        </p:grpSpPr>
        <p:sp>
          <p:nvSpPr>
            <p:cNvPr id="460" name="Google Shape;460;p17"/>
            <p:cNvSpPr/>
            <p:nvPr/>
          </p:nvSpPr>
          <p:spPr>
            <a:xfrm>
              <a:off x="3834143" y="4115408"/>
              <a:ext cx="382421" cy="637429"/>
            </a:xfrm>
            <a:custGeom>
              <a:rect b="b" l="l" r="r" t="t"/>
              <a:pathLst>
                <a:path extrusionOk="0" h="10596" w="6357">
                  <a:moveTo>
                    <a:pt x="456" y="1"/>
                  </a:moveTo>
                  <a:cubicBezTo>
                    <a:pt x="206" y="1"/>
                    <a:pt x="1" y="206"/>
                    <a:pt x="1" y="456"/>
                  </a:cubicBezTo>
                  <a:lnTo>
                    <a:pt x="1" y="10141"/>
                  </a:lnTo>
                  <a:cubicBezTo>
                    <a:pt x="1" y="10391"/>
                    <a:pt x="206" y="10596"/>
                    <a:pt x="456" y="10596"/>
                  </a:cubicBezTo>
                  <a:lnTo>
                    <a:pt x="5902" y="10596"/>
                  </a:lnTo>
                  <a:cubicBezTo>
                    <a:pt x="6155" y="10596"/>
                    <a:pt x="6357" y="10391"/>
                    <a:pt x="6357" y="10141"/>
                  </a:cubicBezTo>
                  <a:lnTo>
                    <a:pt x="6357" y="456"/>
                  </a:lnTo>
                  <a:cubicBezTo>
                    <a:pt x="6357" y="203"/>
                    <a:pt x="6155" y="1"/>
                    <a:pt x="590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4000419" y="4560754"/>
              <a:ext cx="64549" cy="56428"/>
            </a:xfrm>
            <a:custGeom>
              <a:rect b="b" l="l" r="r" t="t"/>
              <a:pathLst>
                <a:path extrusionOk="0" h="938" w="1073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0" y="487"/>
                    <a:pt x="135" y="711"/>
                  </a:cubicBezTo>
                  <a:cubicBezTo>
                    <a:pt x="223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8" y="871"/>
                  </a:cubicBezTo>
                  <a:cubicBezTo>
                    <a:pt x="999" y="737"/>
                    <a:pt x="1073" y="449"/>
                    <a:pt x="938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3872885" y="4428047"/>
              <a:ext cx="305179" cy="12212"/>
            </a:xfrm>
            <a:custGeom>
              <a:rect b="b" l="l" r="r" t="t"/>
              <a:pathLst>
                <a:path extrusionOk="0" h="203" w="5073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7"/>
                    <a:pt x="45" y="202"/>
                    <a:pt x="100" y="202"/>
                  </a:cubicBezTo>
                  <a:lnTo>
                    <a:pt x="4970" y="202"/>
                  </a:lnTo>
                  <a:cubicBezTo>
                    <a:pt x="5027" y="202"/>
                    <a:pt x="5072" y="157"/>
                    <a:pt x="5072" y="100"/>
                  </a:cubicBezTo>
                  <a:cubicBezTo>
                    <a:pt x="5072" y="45"/>
                    <a:pt x="5024" y="0"/>
                    <a:pt x="4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4101904" y="4637395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1"/>
                  </a:moveTo>
                  <a:cubicBezTo>
                    <a:pt x="209" y="1"/>
                    <a:pt x="0" y="212"/>
                    <a:pt x="0" y="472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2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3892556" y="4637395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1"/>
                  </a:moveTo>
                  <a:cubicBezTo>
                    <a:pt x="208" y="1"/>
                    <a:pt x="0" y="212"/>
                    <a:pt x="0" y="472"/>
                  </a:cubicBezTo>
                  <a:cubicBezTo>
                    <a:pt x="0" y="731"/>
                    <a:pt x="208" y="939"/>
                    <a:pt x="468" y="939"/>
                  </a:cubicBezTo>
                  <a:cubicBezTo>
                    <a:pt x="727" y="939"/>
                    <a:pt x="938" y="731"/>
                    <a:pt x="938" y="472"/>
                  </a:cubicBezTo>
                  <a:cubicBezTo>
                    <a:pt x="938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4101904" y="4500837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1"/>
                  </a:moveTo>
                  <a:cubicBezTo>
                    <a:pt x="209" y="1"/>
                    <a:pt x="0" y="209"/>
                    <a:pt x="0" y="468"/>
                  </a:cubicBezTo>
                  <a:cubicBezTo>
                    <a:pt x="0" y="728"/>
                    <a:pt x="209" y="936"/>
                    <a:pt x="468" y="936"/>
                  </a:cubicBezTo>
                  <a:cubicBezTo>
                    <a:pt x="727" y="936"/>
                    <a:pt x="939" y="728"/>
                    <a:pt x="939" y="468"/>
                  </a:cubicBezTo>
                  <a:cubicBezTo>
                    <a:pt x="939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3892556" y="4500837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1"/>
                  </a:moveTo>
                  <a:cubicBezTo>
                    <a:pt x="208" y="1"/>
                    <a:pt x="0" y="209"/>
                    <a:pt x="0" y="468"/>
                  </a:cubicBezTo>
                  <a:cubicBezTo>
                    <a:pt x="0" y="726"/>
                    <a:pt x="205" y="936"/>
                    <a:pt x="462" y="936"/>
                  </a:cubicBezTo>
                  <a:cubicBezTo>
                    <a:pt x="464" y="936"/>
                    <a:pt x="466" y="936"/>
                    <a:pt x="468" y="936"/>
                  </a:cubicBezTo>
                  <a:cubicBezTo>
                    <a:pt x="727" y="936"/>
                    <a:pt x="938" y="728"/>
                    <a:pt x="938" y="468"/>
                  </a:cubicBezTo>
                  <a:cubicBezTo>
                    <a:pt x="938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4000419" y="4235302"/>
              <a:ext cx="64549" cy="56428"/>
            </a:xfrm>
            <a:custGeom>
              <a:rect b="b" l="l" r="r" t="t"/>
              <a:pathLst>
                <a:path extrusionOk="0" h="938" w="1073">
                  <a:moveTo>
                    <a:pt x="535" y="1"/>
                  </a:moveTo>
                  <a:cubicBezTo>
                    <a:pt x="453" y="1"/>
                    <a:pt x="370" y="22"/>
                    <a:pt x="295" y="67"/>
                  </a:cubicBezTo>
                  <a:cubicBezTo>
                    <a:pt x="74" y="201"/>
                    <a:pt x="0" y="489"/>
                    <a:pt x="135" y="710"/>
                  </a:cubicBezTo>
                  <a:cubicBezTo>
                    <a:pt x="223" y="856"/>
                    <a:pt x="378" y="938"/>
                    <a:pt x="537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9"/>
                    <a:pt x="1073" y="451"/>
                    <a:pt x="938" y="227"/>
                  </a:cubicBezTo>
                  <a:cubicBezTo>
                    <a:pt x="849" y="81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4101904" y="4310379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8"/>
                    <a:pt x="468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3892556" y="4310379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8"/>
                    <a:pt x="468" y="938"/>
                  </a:cubicBezTo>
                  <a:cubicBezTo>
                    <a:pt x="727" y="938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4101904" y="4173821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0"/>
                  </a:moveTo>
                  <a:cubicBezTo>
                    <a:pt x="209" y="0"/>
                    <a:pt x="0" y="208"/>
                    <a:pt x="0" y="468"/>
                  </a:cubicBezTo>
                  <a:cubicBezTo>
                    <a:pt x="0" y="727"/>
                    <a:pt x="209" y="935"/>
                    <a:pt x="468" y="935"/>
                  </a:cubicBezTo>
                  <a:cubicBezTo>
                    <a:pt x="727" y="935"/>
                    <a:pt x="939" y="727"/>
                    <a:pt x="939" y="468"/>
                  </a:cubicBezTo>
                  <a:cubicBezTo>
                    <a:pt x="939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3892556" y="4173821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0"/>
                  </a:moveTo>
                  <a:cubicBezTo>
                    <a:pt x="208" y="0"/>
                    <a:pt x="0" y="208"/>
                    <a:pt x="0" y="468"/>
                  </a:cubicBezTo>
                  <a:cubicBezTo>
                    <a:pt x="0" y="725"/>
                    <a:pt x="205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17"/>
          <p:cNvGrpSpPr/>
          <p:nvPr/>
        </p:nvGrpSpPr>
        <p:grpSpPr>
          <a:xfrm rot="-3713294">
            <a:off x="8409536" y="1462333"/>
            <a:ext cx="771013" cy="756973"/>
            <a:chOff x="8043139" y="2727043"/>
            <a:chExt cx="383953" cy="376961"/>
          </a:xfrm>
        </p:grpSpPr>
        <p:sp>
          <p:nvSpPr>
            <p:cNvPr id="473" name="Google Shape;473;p17"/>
            <p:cNvSpPr/>
            <p:nvPr/>
          </p:nvSpPr>
          <p:spPr>
            <a:xfrm>
              <a:off x="8154027" y="2740014"/>
              <a:ext cx="70457" cy="69223"/>
            </a:xfrm>
            <a:custGeom>
              <a:rect b="b" l="l" r="r" t="t"/>
              <a:pathLst>
                <a:path extrusionOk="0" h="2188" w="2227">
                  <a:moveTo>
                    <a:pt x="1781" y="1"/>
                  </a:moveTo>
                  <a:cubicBezTo>
                    <a:pt x="1678" y="1"/>
                    <a:pt x="1574" y="41"/>
                    <a:pt x="1495" y="120"/>
                  </a:cubicBezTo>
                  <a:lnTo>
                    <a:pt x="0" y="1615"/>
                  </a:lnTo>
                  <a:lnTo>
                    <a:pt x="573" y="2187"/>
                  </a:lnTo>
                  <a:lnTo>
                    <a:pt x="2067" y="692"/>
                  </a:lnTo>
                  <a:cubicBezTo>
                    <a:pt x="2226" y="533"/>
                    <a:pt x="2226" y="279"/>
                    <a:pt x="2067" y="120"/>
                  </a:cubicBezTo>
                  <a:cubicBezTo>
                    <a:pt x="1988" y="41"/>
                    <a:pt x="1884" y="1"/>
                    <a:pt x="1781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8337932" y="2923918"/>
              <a:ext cx="70457" cy="69223"/>
            </a:xfrm>
            <a:custGeom>
              <a:rect b="b" l="l" r="r" t="t"/>
              <a:pathLst>
                <a:path extrusionOk="0" h="2188" w="2227">
                  <a:moveTo>
                    <a:pt x="1782" y="1"/>
                  </a:moveTo>
                  <a:cubicBezTo>
                    <a:pt x="1679" y="1"/>
                    <a:pt x="1578" y="41"/>
                    <a:pt x="1501" y="120"/>
                  </a:cubicBezTo>
                  <a:lnTo>
                    <a:pt x="0" y="1615"/>
                  </a:lnTo>
                  <a:lnTo>
                    <a:pt x="573" y="2187"/>
                  </a:lnTo>
                  <a:lnTo>
                    <a:pt x="2067" y="693"/>
                  </a:lnTo>
                  <a:cubicBezTo>
                    <a:pt x="2226" y="534"/>
                    <a:pt x="2226" y="279"/>
                    <a:pt x="2067" y="120"/>
                  </a:cubicBezTo>
                  <a:cubicBezTo>
                    <a:pt x="1988" y="41"/>
                    <a:pt x="1885" y="1"/>
                    <a:pt x="1782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8043139" y="2727043"/>
              <a:ext cx="383953" cy="376961"/>
            </a:xfrm>
            <a:custGeom>
              <a:rect b="b" l="l" r="r" t="t"/>
              <a:pathLst>
                <a:path extrusionOk="0" h="11915" w="12136">
                  <a:moveTo>
                    <a:pt x="2513" y="1"/>
                  </a:moveTo>
                  <a:cubicBezTo>
                    <a:pt x="1936" y="1"/>
                    <a:pt x="1359" y="222"/>
                    <a:pt x="917" y="664"/>
                  </a:cubicBezTo>
                  <a:lnTo>
                    <a:pt x="1" y="1580"/>
                  </a:lnTo>
                  <a:lnTo>
                    <a:pt x="3289" y="4861"/>
                  </a:lnTo>
                  <a:lnTo>
                    <a:pt x="7054" y="8633"/>
                  </a:lnTo>
                  <a:lnTo>
                    <a:pt x="10342" y="11915"/>
                  </a:lnTo>
                  <a:lnTo>
                    <a:pt x="11258" y="10999"/>
                  </a:lnTo>
                  <a:cubicBezTo>
                    <a:pt x="12136" y="10121"/>
                    <a:pt x="12136" y="8690"/>
                    <a:pt x="11258" y="7806"/>
                  </a:cubicBezTo>
                  <a:lnTo>
                    <a:pt x="10304" y="6858"/>
                  </a:lnTo>
                  <a:cubicBezTo>
                    <a:pt x="9897" y="6451"/>
                    <a:pt x="9897" y="5790"/>
                    <a:pt x="10304" y="5383"/>
                  </a:cubicBezTo>
                  <a:cubicBezTo>
                    <a:pt x="10622" y="5065"/>
                    <a:pt x="10622" y="4543"/>
                    <a:pt x="10304" y="4225"/>
                  </a:cubicBezTo>
                  <a:cubicBezTo>
                    <a:pt x="10145" y="4066"/>
                    <a:pt x="9935" y="3987"/>
                    <a:pt x="9725" y="3987"/>
                  </a:cubicBezTo>
                  <a:cubicBezTo>
                    <a:pt x="9517" y="3987"/>
                    <a:pt x="9308" y="4065"/>
                    <a:pt x="9149" y="4223"/>
                  </a:cubicBezTo>
                  <a:lnTo>
                    <a:pt x="9149" y="4223"/>
                  </a:lnTo>
                  <a:lnTo>
                    <a:pt x="10654" y="2724"/>
                  </a:lnTo>
                  <a:cubicBezTo>
                    <a:pt x="11055" y="2317"/>
                    <a:pt x="11055" y="1669"/>
                    <a:pt x="10654" y="1261"/>
                  </a:cubicBezTo>
                  <a:cubicBezTo>
                    <a:pt x="10450" y="1061"/>
                    <a:pt x="10187" y="961"/>
                    <a:pt x="9923" y="961"/>
                  </a:cubicBezTo>
                  <a:cubicBezTo>
                    <a:pt x="9660" y="961"/>
                    <a:pt x="9398" y="1061"/>
                    <a:pt x="9198" y="1261"/>
                  </a:cubicBezTo>
                  <a:lnTo>
                    <a:pt x="7690" y="2769"/>
                  </a:lnTo>
                  <a:cubicBezTo>
                    <a:pt x="8008" y="2451"/>
                    <a:pt x="8008" y="1929"/>
                    <a:pt x="7690" y="1611"/>
                  </a:cubicBezTo>
                  <a:cubicBezTo>
                    <a:pt x="7531" y="1452"/>
                    <a:pt x="7321" y="1373"/>
                    <a:pt x="7111" y="1373"/>
                  </a:cubicBezTo>
                  <a:cubicBezTo>
                    <a:pt x="6902" y="1373"/>
                    <a:pt x="6692" y="1452"/>
                    <a:pt x="6533" y="1611"/>
                  </a:cubicBezTo>
                  <a:cubicBezTo>
                    <a:pt x="6329" y="1815"/>
                    <a:pt x="6062" y="1917"/>
                    <a:pt x="5795" y="1917"/>
                  </a:cubicBezTo>
                  <a:cubicBezTo>
                    <a:pt x="5528" y="1917"/>
                    <a:pt x="5261" y="1815"/>
                    <a:pt x="5057" y="1611"/>
                  </a:cubicBezTo>
                  <a:lnTo>
                    <a:pt x="4109" y="664"/>
                  </a:lnTo>
                  <a:cubicBezTo>
                    <a:pt x="3667" y="222"/>
                    <a:pt x="3090" y="1"/>
                    <a:pt x="251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8206124" y="2844576"/>
              <a:ext cx="92382" cy="89218"/>
            </a:xfrm>
            <a:custGeom>
              <a:rect b="b" l="l" r="r" t="t"/>
              <a:pathLst>
                <a:path extrusionOk="0" h="2820" w="2920">
                  <a:moveTo>
                    <a:pt x="1788" y="0"/>
                  </a:moveTo>
                  <a:cubicBezTo>
                    <a:pt x="1525" y="0"/>
                    <a:pt x="1263" y="100"/>
                    <a:pt x="1062" y="301"/>
                  </a:cubicBezTo>
                  <a:lnTo>
                    <a:pt x="0" y="1363"/>
                  </a:lnTo>
                  <a:lnTo>
                    <a:pt x="1457" y="2819"/>
                  </a:lnTo>
                  <a:lnTo>
                    <a:pt x="2519" y="1757"/>
                  </a:lnTo>
                  <a:cubicBezTo>
                    <a:pt x="2920" y="1356"/>
                    <a:pt x="2920" y="708"/>
                    <a:pt x="2519" y="301"/>
                  </a:cubicBezTo>
                  <a:cubicBezTo>
                    <a:pt x="2315" y="100"/>
                    <a:pt x="2051" y="0"/>
                    <a:pt x="178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8059053" y="2889023"/>
              <a:ext cx="203239" cy="199095"/>
            </a:xfrm>
            <a:custGeom>
              <a:rect b="b" l="l" r="r" t="t"/>
              <a:pathLst>
                <a:path extrusionOk="0" h="6293" w="6424">
                  <a:moveTo>
                    <a:pt x="1512" y="0"/>
                  </a:moveTo>
                  <a:cubicBezTo>
                    <a:pt x="1164" y="0"/>
                    <a:pt x="818" y="132"/>
                    <a:pt x="554" y="396"/>
                  </a:cubicBezTo>
                  <a:lnTo>
                    <a:pt x="0" y="943"/>
                  </a:lnTo>
                  <a:lnTo>
                    <a:pt x="1978" y="2921"/>
                  </a:lnTo>
                  <a:lnTo>
                    <a:pt x="2004" y="2947"/>
                  </a:lnTo>
                  <a:lnTo>
                    <a:pt x="2672" y="3621"/>
                  </a:lnTo>
                  <a:lnTo>
                    <a:pt x="3346" y="4289"/>
                  </a:lnTo>
                  <a:lnTo>
                    <a:pt x="3371" y="4314"/>
                  </a:lnTo>
                  <a:lnTo>
                    <a:pt x="5349" y="6292"/>
                  </a:lnTo>
                  <a:lnTo>
                    <a:pt x="5896" y="5739"/>
                  </a:lnTo>
                  <a:cubicBezTo>
                    <a:pt x="6424" y="5211"/>
                    <a:pt x="6424" y="4352"/>
                    <a:pt x="5896" y="3818"/>
                  </a:cubicBezTo>
                  <a:lnTo>
                    <a:pt x="5324" y="3246"/>
                  </a:lnTo>
                  <a:cubicBezTo>
                    <a:pt x="5082" y="3004"/>
                    <a:pt x="5082" y="2603"/>
                    <a:pt x="5324" y="2362"/>
                  </a:cubicBezTo>
                  <a:cubicBezTo>
                    <a:pt x="5515" y="2164"/>
                    <a:pt x="5515" y="1859"/>
                    <a:pt x="5324" y="1662"/>
                  </a:cubicBezTo>
                  <a:lnTo>
                    <a:pt x="4630" y="969"/>
                  </a:lnTo>
                  <a:cubicBezTo>
                    <a:pt x="4532" y="873"/>
                    <a:pt x="4406" y="826"/>
                    <a:pt x="4281" y="826"/>
                  </a:cubicBezTo>
                  <a:cubicBezTo>
                    <a:pt x="4155" y="826"/>
                    <a:pt x="4029" y="873"/>
                    <a:pt x="3931" y="969"/>
                  </a:cubicBezTo>
                  <a:cubicBezTo>
                    <a:pt x="3810" y="1090"/>
                    <a:pt x="3649" y="1150"/>
                    <a:pt x="3489" y="1150"/>
                  </a:cubicBezTo>
                  <a:cubicBezTo>
                    <a:pt x="3328" y="1150"/>
                    <a:pt x="3168" y="1090"/>
                    <a:pt x="3047" y="969"/>
                  </a:cubicBezTo>
                  <a:lnTo>
                    <a:pt x="2474" y="396"/>
                  </a:lnTo>
                  <a:cubicBezTo>
                    <a:pt x="2207" y="132"/>
                    <a:pt x="1859" y="0"/>
                    <a:pt x="1512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8094075" y="2943058"/>
              <a:ext cx="111680" cy="108358"/>
            </a:xfrm>
            <a:custGeom>
              <a:rect b="b" l="l" r="r" t="t"/>
              <a:pathLst>
                <a:path extrusionOk="0" h="3425" w="3530">
                  <a:moveTo>
                    <a:pt x="2942" y="0"/>
                  </a:moveTo>
                  <a:cubicBezTo>
                    <a:pt x="2805" y="0"/>
                    <a:pt x="2668" y="53"/>
                    <a:pt x="2563" y="158"/>
                  </a:cubicBezTo>
                  <a:lnTo>
                    <a:pt x="210" y="2511"/>
                  </a:lnTo>
                  <a:cubicBezTo>
                    <a:pt x="0" y="2721"/>
                    <a:pt x="0" y="3058"/>
                    <a:pt x="210" y="3268"/>
                  </a:cubicBezTo>
                  <a:cubicBezTo>
                    <a:pt x="315" y="3372"/>
                    <a:pt x="452" y="3425"/>
                    <a:pt x="588" y="3425"/>
                  </a:cubicBezTo>
                  <a:cubicBezTo>
                    <a:pt x="725" y="3425"/>
                    <a:pt x="862" y="3372"/>
                    <a:pt x="967" y="3268"/>
                  </a:cubicBezTo>
                  <a:lnTo>
                    <a:pt x="3320" y="914"/>
                  </a:lnTo>
                  <a:cubicBezTo>
                    <a:pt x="3530" y="704"/>
                    <a:pt x="3530" y="367"/>
                    <a:pt x="3320" y="158"/>
                  </a:cubicBezTo>
                  <a:cubicBezTo>
                    <a:pt x="3215" y="53"/>
                    <a:pt x="3078" y="0"/>
                    <a:pt x="2942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8093442" y="2758933"/>
              <a:ext cx="77101" cy="71754"/>
            </a:xfrm>
            <a:custGeom>
              <a:rect b="b" l="l" r="r" t="t"/>
              <a:pathLst>
                <a:path extrusionOk="0" h="2268" w="2437">
                  <a:moveTo>
                    <a:pt x="855" y="1"/>
                  </a:moveTo>
                  <a:cubicBezTo>
                    <a:pt x="696" y="1"/>
                    <a:pt x="548" y="128"/>
                    <a:pt x="548" y="311"/>
                  </a:cubicBezTo>
                  <a:lnTo>
                    <a:pt x="554" y="572"/>
                  </a:lnTo>
                  <a:cubicBezTo>
                    <a:pt x="554" y="673"/>
                    <a:pt x="503" y="769"/>
                    <a:pt x="421" y="826"/>
                  </a:cubicBezTo>
                  <a:lnTo>
                    <a:pt x="211" y="979"/>
                  </a:lnTo>
                  <a:cubicBezTo>
                    <a:pt x="1" y="1125"/>
                    <a:pt x="52" y="1449"/>
                    <a:pt x="293" y="1519"/>
                  </a:cubicBezTo>
                  <a:lnTo>
                    <a:pt x="548" y="1602"/>
                  </a:lnTo>
                  <a:cubicBezTo>
                    <a:pt x="643" y="1627"/>
                    <a:pt x="713" y="1704"/>
                    <a:pt x="745" y="1799"/>
                  </a:cubicBezTo>
                  <a:lnTo>
                    <a:pt x="821" y="2053"/>
                  </a:lnTo>
                  <a:cubicBezTo>
                    <a:pt x="865" y="2192"/>
                    <a:pt x="990" y="2268"/>
                    <a:pt x="1117" y="2268"/>
                  </a:cubicBezTo>
                  <a:cubicBezTo>
                    <a:pt x="1211" y="2268"/>
                    <a:pt x="1306" y="2226"/>
                    <a:pt x="1368" y="2136"/>
                  </a:cubicBezTo>
                  <a:lnTo>
                    <a:pt x="1521" y="1926"/>
                  </a:lnTo>
                  <a:cubicBezTo>
                    <a:pt x="1578" y="1844"/>
                    <a:pt x="1674" y="1793"/>
                    <a:pt x="1775" y="1793"/>
                  </a:cubicBezTo>
                  <a:lnTo>
                    <a:pt x="2036" y="1799"/>
                  </a:lnTo>
                  <a:cubicBezTo>
                    <a:pt x="2291" y="1799"/>
                    <a:pt x="2437" y="1513"/>
                    <a:pt x="2284" y="1309"/>
                  </a:cubicBezTo>
                  <a:lnTo>
                    <a:pt x="2132" y="1099"/>
                  </a:lnTo>
                  <a:cubicBezTo>
                    <a:pt x="2068" y="1017"/>
                    <a:pt x="2049" y="909"/>
                    <a:pt x="2087" y="813"/>
                  </a:cubicBezTo>
                  <a:lnTo>
                    <a:pt x="2170" y="572"/>
                  </a:lnTo>
                  <a:cubicBezTo>
                    <a:pt x="2236" y="362"/>
                    <a:pt x="2073" y="162"/>
                    <a:pt x="1871" y="162"/>
                  </a:cubicBezTo>
                  <a:cubicBezTo>
                    <a:pt x="1840" y="162"/>
                    <a:pt x="1808" y="167"/>
                    <a:pt x="1775" y="177"/>
                  </a:cubicBezTo>
                  <a:lnTo>
                    <a:pt x="1534" y="260"/>
                  </a:lnTo>
                  <a:cubicBezTo>
                    <a:pt x="1500" y="271"/>
                    <a:pt x="1466" y="277"/>
                    <a:pt x="1431" y="277"/>
                  </a:cubicBezTo>
                  <a:cubicBezTo>
                    <a:pt x="1366" y="277"/>
                    <a:pt x="1301" y="257"/>
                    <a:pt x="1247" y="215"/>
                  </a:cubicBezTo>
                  <a:lnTo>
                    <a:pt x="1038" y="63"/>
                  </a:lnTo>
                  <a:cubicBezTo>
                    <a:pt x="981" y="20"/>
                    <a:pt x="917" y="1"/>
                    <a:pt x="85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8313983" y="2979472"/>
              <a:ext cx="77101" cy="71754"/>
            </a:xfrm>
            <a:custGeom>
              <a:rect b="b" l="l" r="r" t="t"/>
              <a:pathLst>
                <a:path extrusionOk="0" h="2268" w="2437">
                  <a:moveTo>
                    <a:pt x="855" y="0"/>
                  </a:moveTo>
                  <a:cubicBezTo>
                    <a:pt x="696" y="0"/>
                    <a:pt x="547" y="127"/>
                    <a:pt x="547" y="310"/>
                  </a:cubicBezTo>
                  <a:lnTo>
                    <a:pt x="554" y="571"/>
                  </a:lnTo>
                  <a:cubicBezTo>
                    <a:pt x="554" y="673"/>
                    <a:pt x="503" y="768"/>
                    <a:pt x="420" y="825"/>
                  </a:cubicBezTo>
                  <a:lnTo>
                    <a:pt x="210" y="978"/>
                  </a:lnTo>
                  <a:cubicBezTo>
                    <a:pt x="1" y="1124"/>
                    <a:pt x="51" y="1449"/>
                    <a:pt x="293" y="1525"/>
                  </a:cubicBezTo>
                  <a:lnTo>
                    <a:pt x="541" y="1601"/>
                  </a:lnTo>
                  <a:cubicBezTo>
                    <a:pt x="643" y="1627"/>
                    <a:pt x="713" y="1703"/>
                    <a:pt x="745" y="1799"/>
                  </a:cubicBezTo>
                  <a:lnTo>
                    <a:pt x="821" y="2053"/>
                  </a:lnTo>
                  <a:cubicBezTo>
                    <a:pt x="865" y="2191"/>
                    <a:pt x="990" y="2267"/>
                    <a:pt x="1116" y="2267"/>
                  </a:cubicBezTo>
                  <a:cubicBezTo>
                    <a:pt x="1211" y="2267"/>
                    <a:pt x="1305" y="2225"/>
                    <a:pt x="1368" y="2136"/>
                  </a:cubicBezTo>
                  <a:lnTo>
                    <a:pt x="1521" y="1926"/>
                  </a:lnTo>
                  <a:cubicBezTo>
                    <a:pt x="1578" y="1843"/>
                    <a:pt x="1673" y="1792"/>
                    <a:pt x="1775" y="1792"/>
                  </a:cubicBezTo>
                  <a:lnTo>
                    <a:pt x="2036" y="1799"/>
                  </a:lnTo>
                  <a:cubicBezTo>
                    <a:pt x="2290" y="1799"/>
                    <a:pt x="2436" y="1512"/>
                    <a:pt x="2284" y="1309"/>
                  </a:cubicBezTo>
                  <a:lnTo>
                    <a:pt x="2125" y="1099"/>
                  </a:lnTo>
                  <a:cubicBezTo>
                    <a:pt x="2068" y="1016"/>
                    <a:pt x="2048" y="915"/>
                    <a:pt x="2087" y="819"/>
                  </a:cubicBezTo>
                  <a:lnTo>
                    <a:pt x="2169" y="571"/>
                  </a:lnTo>
                  <a:cubicBezTo>
                    <a:pt x="2241" y="362"/>
                    <a:pt x="2074" y="162"/>
                    <a:pt x="1871" y="162"/>
                  </a:cubicBezTo>
                  <a:cubicBezTo>
                    <a:pt x="1839" y="162"/>
                    <a:pt x="1807" y="167"/>
                    <a:pt x="1775" y="177"/>
                  </a:cubicBezTo>
                  <a:lnTo>
                    <a:pt x="1533" y="259"/>
                  </a:lnTo>
                  <a:cubicBezTo>
                    <a:pt x="1499" y="273"/>
                    <a:pt x="1464" y="279"/>
                    <a:pt x="1429" y="279"/>
                  </a:cubicBezTo>
                  <a:cubicBezTo>
                    <a:pt x="1364" y="279"/>
                    <a:pt x="1300" y="258"/>
                    <a:pt x="1247" y="221"/>
                  </a:cubicBezTo>
                  <a:lnTo>
                    <a:pt x="1037" y="62"/>
                  </a:lnTo>
                  <a:cubicBezTo>
                    <a:pt x="980" y="19"/>
                    <a:pt x="917" y="0"/>
                    <a:pt x="85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17"/>
          <p:cNvSpPr/>
          <p:nvPr/>
        </p:nvSpPr>
        <p:spPr>
          <a:xfrm flipH="1" rot="4621946">
            <a:off x="794010" y="4607808"/>
            <a:ext cx="585477" cy="409051"/>
          </a:xfrm>
          <a:custGeom>
            <a:rect b="b" l="l" r="r" t="t"/>
            <a:pathLst>
              <a:path extrusionOk="0" h="16362" w="23419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2" name="Google Shape;482;p17"/>
          <p:cNvGrpSpPr/>
          <p:nvPr/>
        </p:nvGrpSpPr>
        <p:grpSpPr>
          <a:xfrm>
            <a:off x="8041736" y="149489"/>
            <a:ext cx="446955" cy="446955"/>
            <a:chOff x="1264136" y="3850239"/>
            <a:chExt cx="446955" cy="446955"/>
          </a:xfrm>
        </p:grpSpPr>
        <p:sp>
          <p:nvSpPr>
            <p:cNvPr id="483" name="Google Shape;483;p17"/>
            <p:cNvSpPr/>
            <p:nvPr/>
          </p:nvSpPr>
          <p:spPr>
            <a:xfrm rot="2454053">
              <a:off x="1329186" y="3915288"/>
              <a:ext cx="316855" cy="316855"/>
            </a:xfrm>
            <a:custGeom>
              <a:rect b="b" l="l" r="r" t="t"/>
              <a:pathLst>
                <a:path extrusionOk="0" h="6584" w="6584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4970" y="6584"/>
                  </a:lnTo>
                  <a:cubicBezTo>
                    <a:pt x="5860" y="6584"/>
                    <a:pt x="6581" y="5860"/>
                    <a:pt x="6584" y="4970"/>
                  </a:cubicBezTo>
                  <a:lnTo>
                    <a:pt x="6584" y="1611"/>
                  </a:lnTo>
                  <a:cubicBezTo>
                    <a:pt x="6584" y="721"/>
                    <a:pt x="5860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 rot="2454053">
              <a:off x="1352469" y="3852851"/>
              <a:ext cx="126136" cy="316855"/>
            </a:xfrm>
            <a:custGeom>
              <a:rect b="b" l="l" r="r" t="t"/>
              <a:pathLst>
                <a:path extrusionOk="0" h="6584" w="2621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2620" y="6584"/>
                  </a:lnTo>
                  <a:cubicBezTo>
                    <a:pt x="1730" y="6584"/>
                    <a:pt x="1010" y="5860"/>
                    <a:pt x="1010" y="4970"/>
                  </a:cubicBezTo>
                  <a:lnTo>
                    <a:pt x="1010" y="1611"/>
                  </a:lnTo>
                  <a:cubicBezTo>
                    <a:pt x="1010" y="721"/>
                    <a:pt x="1730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 rot="2454053">
              <a:off x="1570077" y="4049109"/>
              <a:ext cx="47644" cy="49232"/>
            </a:xfrm>
            <a:custGeom>
              <a:rect b="b" l="l" r="r" t="t"/>
              <a:pathLst>
                <a:path extrusionOk="0" h="1023" w="99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 rot="2454053">
              <a:off x="1478652" y="3986671"/>
              <a:ext cx="47644" cy="49232"/>
            </a:xfrm>
            <a:custGeom>
              <a:rect b="b" l="l" r="r" t="t"/>
              <a:pathLst>
                <a:path extrusionOk="0" h="1023" w="99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 rot="2454053">
              <a:off x="1493877" y="4131559"/>
              <a:ext cx="47644" cy="49232"/>
            </a:xfrm>
            <a:custGeom>
              <a:rect b="b" l="l" r="r" t="t"/>
              <a:pathLst>
                <a:path extrusionOk="0" h="1023" w="99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 rot="2454053">
              <a:off x="1402452" y="4069121"/>
              <a:ext cx="47644" cy="49232"/>
            </a:xfrm>
            <a:custGeom>
              <a:rect b="b" l="l" r="r" t="t"/>
              <a:pathLst>
                <a:path extrusionOk="0" h="1023" w="99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" name="Google Shape;489;p17"/>
          <p:cNvSpPr txBox="1"/>
          <p:nvPr>
            <p:ph idx="9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18"/>
          <p:cNvPicPr preferRelativeResize="0"/>
          <p:nvPr/>
        </p:nvPicPr>
        <p:blipFill rotWithShape="1">
          <a:blip r:embed="rId2">
            <a:alphaModFix amt="46000"/>
          </a:blip>
          <a:srcRect b="0" l="1854" r="0" t="0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18"/>
          <p:cNvSpPr txBox="1"/>
          <p:nvPr>
            <p:ph idx="1" type="body"/>
          </p:nvPr>
        </p:nvSpPr>
        <p:spPr>
          <a:xfrm>
            <a:off x="717475" y="1167250"/>
            <a:ext cx="5204100" cy="3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493" name="Google Shape;493;p18"/>
          <p:cNvGrpSpPr/>
          <p:nvPr/>
        </p:nvGrpSpPr>
        <p:grpSpPr>
          <a:xfrm rot="2545116">
            <a:off x="8457645" y="2332616"/>
            <a:ext cx="382454" cy="637484"/>
            <a:chOff x="3834143" y="4115408"/>
            <a:chExt cx="382421" cy="637429"/>
          </a:xfrm>
        </p:grpSpPr>
        <p:sp>
          <p:nvSpPr>
            <p:cNvPr id="494" name="Google Shape;494;p18"/>
            <p:cNvSpPr/>
            <p:nvPr/>
          </p:nvSpPr>
          <p:spPr>
            <a:xfrm>
              <a:off x="3834143" y="4115408"/>
              <a:ext cx="382421" cy="637429"/>
            </a:xfrm>
            <a:custGeom>
              <a:rect b="b" l="l" r="r" t="t"/>
              <a:pathLst>
                <a:path extrusionOk="0" h="10596" w="6357">
                  <a:moveTo>
                    <a:pt x="456" y="1"/>
                  </a:moveTo>
                  <a:cubicBezTo>
                    <a:pt x="206" y="1"/>
                    <a:pt x="1" y="206"/>
                    <a:pt x="1" y="456"/>
                  </a:cubicBezTo>
                  <a:lnTo>
                    <a:pt x="1" y="10141"/>
                  </a:lnTo>
                  <a:cubicBezTo>
                    <a:pt x="1" y="10391"/>
                    <a:pt x="206" y="10596"/>
                    <a:pt x="456" y="10596"/>
                  </a:cubicBezTo>
                  <a:lnTo>
                    <a:pt x="5902" y="10596"/>
                  </a:lnTo>
                  <a:cubicBezTo>
                    <a:pt x="6155" y="10596"/>
                    <a:pt x="6357" y="10391"/>
                    <a:pt x="6357" y="10141"/>
                  </a:cubicBezTo>
                  <a:lnTo>
                    <a:pt x="6357" y="456"/>
                  </a:lnTo>
                  <a:cubicBezTo>
                    <a:pt x="6357" y="203"/>
                    <a:pt x="6155" y="1"/>
                    <a:pt x="590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000419" y="4560754"/>
              <a:ext cx="64549" cy="56428"/>
            </a:xfrm>
            <a:custGeom>
              <a:rect b="b" l="l" r="r" t="t"/>
              <a:pathLst>
                <a:path extrusionOk="0" h="938" w="1073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0" y="487"/>
                    <a:pt x="135" y="711"/>
                  </a:cubicBezTo>
                  <a:cubicBezTo>
                    <a:pt x="223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8" y="871"/>
                  </a:cubicBezTo>
                  <a:cubicBezTo>
                    <a:pt x="999" y="737"/>
                    <a:pt x="1073" y="449"/>
                    <a:pt x="938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3872885" y="4428047"/>
              <a:ext cx="305179" cy="12212"/>
            </a:xfrm>
            <a:custGeom>
              <a:rect b="b" l="l" r="r" t="t"/>
              <a:pathLst>
                <a:path extrusionOk="0" h="203" w="5073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7"/>
                    <a:pt x="45" y="202"/>
                    <a:pt x="100" y="202"/>
                  </a:cubicBezTo>
                  <a:lnTo>
                    <a:pt x="4970" y="202"/>
                  </a:lnTo>
                  <a:cubicBezTo>
                    <a:pt x="5027" y="202"/>
                    <a:pt x="5072" y="157"/>
                    <a:pt x="5072" y="100"/>
                  </a:cubicBezTo>
                  <a:cubicBezTo>
                    <a:pt x="5072" y="45"/>
                    <a:pt x="5024" y="0"/>
                    <a:pt x="4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4101904" y="4637395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1"/>
                  </a:moveTo>
                  <a:cubicBezTo>
                    <a:pt x="209" y="1"/>
                    <a:pt x="0" y="212"/>
                    <a:pt x="0" y="472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2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3892556" y="4637395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1"/>
                  </a:moveTo>
                  <a:cubicBezTo>
                    <a:pt x="208" y="1"/>
                    <a:pt x="0" y="212"/>
                    <a:pt x="0" y="472"/>
                  </a:cubicBezTo>
                  <a:cubicBezTo>
                    <a:pt x="0" y="731"/>
                    <a:pt x="208" y="939"/>
                    <a:pt x="468" y="939"/>
                  </a:cubicBezTo>
                  <a:cubicBezTo>
                    <a:pt x="727" y="939"/>
                    <a:pt x="938" y="731"/>
                    <a:pt x="938" y="472"/>
                  </a:cubicBezTo>
                  <a:cubicBezTo>
                    <a:pt x="938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4101904" y="4500837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1"/>
                  </a:moveTo>
                  <a:cubicBezTo>
                    <a:pt x="209" y="1"/>
                    <a:pt x="0" y="209"/>
                    <a:pt x="0" y="468"/>
                  </a:cubicBezTo>
                  <a:cubicBezTo>
                    <a:pt x="0" y="728"/>
                    <a:pt x="209" y="936"/>
                    <a:pt x="468" y="936"/>
                  </a:cubicBezTo>
                  <a:cubicBezTo>
                    <a:pt x="727" y="936"/>
                    <a:pt x="939" y="728"/>
                    <a:pt x="939" y="468"/>
                  </a:cubicBezTo>
                  <a:cubicBezTo>
                    <a:pt x="939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3892556" y="4500837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1"/>
                  </a:moveTo>
                  <a:cubicBezTo>
                    <a:pt x="208" y="1"/>
                    <a:pt x="0" y="209"/>
                    <a:pt x="0" y="468"/>
                  </a:cubicBezTo>
                  <a:cubicBezTo>
                    <a:pt x="0" y="726"/>
                    <a:pt x="205" y="936"/>
                    <a:pt x="462" y="936"/>
                  </a:cubicBezTo>
                  <a:cubicBezTo>
                    <a:pt x="464" y="936"/>
                    <a:pt x="466" y="936"/>
                    <a:pt x="468" y="936"/>
                  </a:cubicBezTo>
                  <a:cubicBezTo>
                    <a:pt x="727" y="936"/>
                    <a:pt x="938" y="728"/>
                    <a:pt x="938" y="468"/>
                  </a:cubicBezTo>
                  <a:cubicBezTo>
                    <a:pt x="938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000419" y="4235302"/>
              <a:ext cx="64549" cy="56428"/>
            </a:xfrm>
            <a:custGeom>
              <a:rect b="b" l="l" r="r" t="t"/>
              <a:pathLst>
                <a:path extrusionOk="0" h="938" w="1073">
                  <a:moveTo>
                    <a:pt x="535" y="1"/>
                  </a:moveTo>
                  <a:cubicBezTo>
                    <a:pt x="453" y="1"/>
                    <a:pt x="370" y="22"/>
                    <a:pt x="295" y="67"/>
                  </a:cubicBezTo>
                  <a:cubicBezTo>
                    <a:pt x="74" y="201"/>
                    <a:pt x="0" y="489"/>
                    <a:pt x="135" y="710"/>
                  </a:cubicBezTo>
                  <a:cubicBezTo>
                    <a:pt x="223" y="856"/>
                    <a:pt x="378" y="938"/>
                    <a:pt x="537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9"/>
                    <a:pt x="1073" y="451"/>
                    <a:pt x="938" y="227"/>
                  </a:cubicBezTo>
                  <a:cubicBezTo>
                    <a:pt x="849" y="81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4101904" y="4310379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8"/>
                    <a:pt x="468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3892556" y="4310379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8"/>
                    <a:pt x="468" y="938"/>
                  </a:cubicBezTo>
                  <a:cubicBezTo>
                    <a:pt x="727" y="938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101904" y="4173821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0"/>
                  </a:moveTo>
                  <a:cubicBezTo>
                    <a:pt x="209" y="0"/>
                    <a:pt x="0" y="208"/>
                    <a:pt x="0" y="468"/>
                  </a:cubicBezTo>
                  <a:cubicBezTo>
                    <a:pt x="0" y="727"/>
                    <a:pt x="209" y="935"/>
                    <a:pt x="468" y="935"/>
                  </a:cubicBezTo>
                  <a:cubicBezTo>
                    <a:pt x="727" y="935"/>
                    <a:pt x="939" y="727"/>
                    <a:pt x="939" y="468"/>
                  </a:cubicBezTo>
                  <a:cubicBezTo>
                    <a:pt x="939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3892556" y="4173821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0"/>
                  </a:moveTo>
                  <a:cubicBezTo>
                    <a:pt x="208" y="0"/>
                    <a:pt x="0" y="208"/>
                    <a:pt x="0" y="468"/>
                  </a:cubicBezTo>
                  <a:cubicBezTo>
                    <a:pt x="0" y="725"/>
                    <a:pt x="205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6" name="Google Shape;506;p18"/>
          <p:cNvSpPr/>
          <p:nvPr/>
        </p:nvSpPr>
        <p:spPr>
          <a:xfrm rot="-1585880">
            <a:off x="8348951" y="1831292"/>
            <a:ext cx="599844" cy="581250"/>
          </a:xfrm>
          <a:custGeom>
            <a:rect b="b" l="l" r="r" t="t"/>
            <a:pathLst>
              <a:path extrusionOk="0" h="32792" w="33841">
                <a:moveTo>
                  <a:pt x="17208" y="1"/>
                </a:moveTo>
                <a:cubicBezTo>
                  <a:pt x="15383" y="1"/>
                  <a:pt x="13556" y="717"/>
                  <a:pt x="12164" y="2150"/>
                </a:cubicBezTo>
                <a:lnTo>
                  <a:pt x="3917" y="10638"/>
                </a:lnTo>
                <a:cubicBezTo>
                  <a:pt x="270" y="14390"/>
                  <a:pt x="1" y="20506"/>
                  <a:pt x="3516" y="24390"/>
                </a:cubicBezTo>
                <a:cubicBezTo>
                  <a:pt x="3571" y="24450"/>
                  <a:pt x="3625" y="24508"/>
                  <a:pt x="3680" y="24566"/>
                </a:cubicBezTo>
                <a:cubicBezTo>
                  <a:pt x="3699" y="24585"/>
                  <a:pt x="3718" y="24604"/>
                  <a:pt x="3734" y="24623"/>
                </a:cubicBezTo>
                <a:cubicBezTo>
                  <a:pt x="3773" y="24662"/>
                  <a:pt x="3811" y="24700"/>
                  <a:pt x="3849" y="24739"/>
                </a:cubicBezTo>
                <a:cubicBezTo>
                  <a:pt x="3872" y="24761"/>
                  <a:pt x="3891" y="24783"/>
                  <a:pt x="3913" y="24806"/>
                </a:cubicBezTo>
                <a:cubicBezTo>
                  <a:pt x="3949" y="24838"/>
                  <a:pt x="3984" y="24873"/>
                  <a:pt x="4019" y="24908"/>
                </a:cubicBezTo>
                <a:cubicBezTo>
                  <a:pt x="4045" y="24931"/>
                  <a:pt x="4067" y="24950"/>
                  <a:pt x="4093" y="24972"/>
                </a:cubicBezTo>
                <a:cubicBezTo>
                  <a:pt x="4125" y="25008"/>
                  <a:pt x="4160" y="25040"/>
                  <a:pt x="4195" y="25072"/>
                </a:cubicBezTo>
                <a:cubicBezTo>
                  <a:pt x="4221" y="25091"/>
                  <a:pt x="4243" y="25113"/>
                  <a:pt x="4269" y="25136"/>
                </a:cubicBezTo>
                <a:cubicBezTo>
                  <a:pt x="4304" y="25168"/>
                  <a:pt x="4342" y="25200"/>
                  <a:pt x="4378" y="25232"/>
                </a:cubicBezTo>
                <a:cubicBezTo>
                  <a:pt x="4400" y="25251"/>
                  <a:pt x="4422" y="25270"/>
                  <a:pt x="4448" y="25289"/>
                </a:cubicBezTo>
                <a:cubicBezTo>
                  <a:pt x="4487" y="25324"/>
                  <a:pt x="4525" y="25357"/>
                  <a:pt x="4567" y="25389"/>
                </a:cubicBezTo>
                <a:cubicBezTo>
                  <a:pt x="4586" y="25405"/>
                  <a:pt x="4608" y="25424"/>
                  <a:pt x="4627" y="25440"/>
                </a:cubicBezTo>
                <a:cubicBezTo>
                  <a:pt x="4682" y="25485"/>
                  <a:pt x="4736" y="25526"/>
                  <a:pt x="4787" y="25568"/>
                </a:cubicBezTo>
                <a:cubicBezTo>
                  <a:pt x="4797" y="25571"/>
                  <a:pt x="4803" y="25577"/>
                  <a:pt x="4813" y="25584"/>
                </a:cubicBezTo>
                <a:cubicBezTo>
                  <a:pt x="4874" y="25632"/>
                  <a:pt x="4935" y="25677"/>
                  <a:pt x="4999" y="25725"/>
                </a:cubicBezTo>
                <a:cubicBezTo>
                  <a:pt x="5018" y="25738"/>
                  <a:pt x="5037" y="25754"/>
                  <a:pt x="5060" y="25766"/>
                </a:cubicBezTo>
                <a:cubicBezTo>
                  <a:pt x="5101" y="25798"/>
                  <a:pt x="5143" y="25827"/>
                  <a:pt x="5188" y="25856"/>
                </a:cubicBezTo>
                <a:cubicBezTo>
                  <a:pt x="5210" y="25875"/>
                  <a:pt x="5236" y="25891"/>
                  <a:pt x="5261" y="25907"/>
                </a:cubicBezTo>
                <a:cubicBezTo>
                  <a:pt x="5300" y="25933"/>
                  <a:pt x="5338" y="25962"/>
                  <a:pt x="5377" y="25987"/>
                </a:cubicBezTo>
                <a:cubicBezTo>
                  <a:pt x="5405" y="26003"/>
                  <a:pt x="5431" y="26019"/>
                  <a:pt x="5457" y="26039"/>
                </a:cubicBezTo>
                <a:cubicBezTo>
                  <a:pt x="5495" y="26061"/>
                  <a:pt x="5534" y="26087"/>
                  <a:pt x="5572" y="26109"/>
                </a:cubicBezTo>
                <a:cubicBezTo>
                  <a:pt x="5601" y="26128"/>
                  <a:pt x="5626" y="26144"/>
                  <a:pt x="5655" y="26160"/>
                </a:cubicBezTo>
                <a:cubicBezTo>
                  <a:pt x="5694" y="26183"/>
                  <a:pt x="5732" y="26205"/>
                  <a:pt x="5770" y="26231"/>
                </a:cubicBezTo>
                <a:cubicBezTo>
                  <a:pt x="5796" y="26247"/>
                  <a:pt x="5825" y="26263"/>
                  <a:pt x="5850" y="26275"/>
                </a:cubicBezTo>
                <a:cubicBezTo>
                  <a:pt x="5892" y="26301"/>
                  <a:pt x="5934" y="26323"/>
                  <a:pt x="5975" y="26346"/>
                </a:cubicBezTo>
                <a:cubicBezTo>
                  <a:pt x="6001" y="26359"/>
                  <a:pt x="6023" y="26375"/>
                  <a:pt x="6049" y="26388"/>
                </a:cubicBezTo>
                <a:cubicBezTo>
                  <a:pt x="6100" y="26416"/>
                  <a:pt x="6151" y="26442"/>
                  <a:pt x="6203" y="26468"/>
                </a:cubicBezTo>
                <a:cubicBezTo>
                  <a:pt x="6219" y="26477"/>
                  <a:pt x="6235" y="26487"/>
                  <a:pt x="6251" y="26493"/>
                </a:cubicBezTo>
                <a:cubicBezTo>
                  <a:pt x="6318" y="26528"/>
                  <a:pt x="6382" y="26560"/>
                  <a:pt x="6449" y="26592"/>
                </a:cubicBezTo>
                <a:cubicBezTo>
                  <a:pt x="6472" y="26602"/>
                  <a:pt x="6497" y="26615"/>
                  <a:pt x="6520" y="26624"/>
                </a:cubicBezTo>
                <a:cubicBezTo>
                  <a:pt x="6564" y="26647"/>
                  <a:pt x="6609" y="26666"/>
                  <a:pt x="6654" y="26688"/>
                </a:cubicBezTo>
                <a:cubicBezTo>
                  <a:pt x="6683" y="26701"/>
                  <a:pt x="6712" y="26714"/>
                  <a:pt x="6737" y="26724"/>
                </a:cubicBezTo>
                <a:cubicBezTo>
                  <a:pt x="6779" y="26743"/>
                  <a:pt x="6821" y="26759"/>
                  <a:pt x="6859" y="26778"/>
                </a:cubicBezTo>
                <a:cubicBezTo>
                  <a:pt x="6891" y="26791"/>
                  <a:pt x="6920" y="26804"/>
                  <a:pt x="6952" y="26817"/>
                </a:cubicBezTo>
                <a:cubicBezTo>
                  <a:pt x="6990" y="26833"/>
                  <a:pt x="7029" y="26845"/>
                  <a:pt x="7067" y="26861"/>
                </a:cubicBezTo>
                <a:cubicBezTo>
                  <a:pt x="7099" y="26874"/>
                  <a:pt x="7131" y="26887"/>
                  <a:pt x="7160" y="26900"/>
                </a:cubicBezTo>
                <a:cubicBezTo>
                  <a:pt x="7202" y="26913"/>
                  <a:pt x="7240" y="26929"/>
                  <a:pt x="7279" y="26941"/>
                </a:cubicBezTo>
                <a:cubicBezTo>
                  <a:pt x="7311" y="26954"/>
                  <a:pt x="7339" y="26964"/>
                  <a:pt x="7371" y="26977"/>
                </a:cubicBezTo>
                <a:cubicBezTo>
                  <a:pt x="7413" y="26989"/>
                  <a:pt x="7451" y="27005"/>
                  <a:pt x="7493" y="27018"/>
                </a:cubicBezTo>
                <a:cubicBezTo>
                  <a:pt x="7522" y="27028"/>
                  <a:pt x="7554" y="27037"/>
                  <a:pt x="7583" y="27047"/>
                </a:cubicBezTo>
                <a:cubicBezTo>
                  <a:pt x="7628" y="27063"/>
                  <a:pt x="7672" y="27076"/>
                  <a:pt x="7717" y="27092"/>
                </a:cubicBezTo>
                <a:cubicBezTo>
                  <a:pt x="7743" y="27098"/>
                  <a:pt x="7768" y="27108"/>
                  <a:pt x="7794" y="27114"/>
                </a:cubicBezTo>
                <a:cubicBezTo>
                  <a:pt x="7861" y="27137"/>
                  <a:pt x="7932" y="27156"/>
                  <a:pt x="7999" y="27175"/>
                </a:cubicBezTo>
                <a:cubicBezTo>
                  <a:pt x="8028" y="27182"/>
                  <a:pt x="8057" y="27191"/>
                  <a:pt x="8085" y="27198"/>
                </a:cubicBezTo>
                <a:cubicBezTo>
                  <a:pt x="8130" y="27207"/>
                  <a:pt x="8172" y="27220"/>
                  <a:pt x="8213" y="27230"/>
                </a:cubicBezTo>
                <a:cubicBezTo>
                  <a:pt x="8245" y="27239"/>
                  <a:pt x="8281" y="27246"/>
                  <a:pt x="8313" y="27255"/>
                </a:cubicBezTo>
                <a:cubicBezTo>
                  <a:pt x="8351" y="27265"/>
                  <a:pt x="8390" y="27274"/>
                  <a:pt x="8428" y="27281"/>
                </a:cubicBezTo>
                <a:cubicBezTo>
                  <a:pt x="8463" y="27290"/>
                  <a:pt x="8498" y="27297"/>
                  <a:pt x="8534" y="27303"/>
                </a:cubicBezTo>
                <a:cubicBezTo>
                  <a:pt x="8569" y="27313"/>
                  <a:pt x="8607" y="27319"/>
                  <a:pt x="8642" y="27329"/>
                </a:cubicBezTo>
                <a:cubicBezTo>
                  <a:pt x="8678" y="27335"/>
                  <a:pt x="8713" y="27342"/>
                  <a:pt x="8751" y="27348"/>
                </a:cubicBezTo>
                <a:cubicBezTo>
                  <a:pt x="8787" y="27354"/>
                  <a:pt x="8822" y="27361"/>
                  <a:pt x="8860" y="27367"/>
                </a:cubicBezTo>
                <a:cubicBezTo>
                  <a:pt x="8895" y="27374"/>
                  <a:pt x="8931" y="27380"/>
                  <a:pt x="8969" y="27386"/>
                </a:cubicBezTo>
                <a:cubicBezTo>
                  <a:pt x="9004" y="27393"/>
                  <a:pt x="9040" y="27399"/>
                  <a:pt x="9078" y="27406"/>
                </a:cubicBezTo>
                <a:cubicBezTo>
                  <a:pt x="9113" y="27409"/>
                  <a:pt x="9148" y="27415"/>
                  <a:pt x="9187" y="27422"/>
                </a:cubicBezTo>
                <a:cubicBezTo>
                  <a:pt x="9222" y="27425"/>
                  <a:pt x="9257" y="27431"/>
                  <a:pt x="9296" y="27434"/>
                </a:cubicBezTo>
                <a:cubicBezTo>
                  <a:pt x="9331" y="27441"/>
                  <a:pt x="9366" y="27444"/>
                  <a:pt x="9405" y="27451"/>
                </a:cubicBezTo>
                <a:cubicBezTo>
                  <a:pt x="9449" y="27454"/>
                  <a:pt x="9494" y="27460"/>
                  <a:pt x="9542" y="27463"/>
                </a:cubicBezTo>
                <a:cubicBezTo>
                  <a:pt x="9603" y="27470"/>
                  <a:pt x="9664" y="27476"/>
                  <a:pt x="9725" y="27479"/>
                </a:cubicBezTo>
                <a:cubicBezTo>
                  <a:pt x="9760" y="27483"/>
                  <a:pt x="9792" y="27486"/>
                  <a:pt x="9827" y="27489"/>
                </a:cubicBezTo>
                <a:cubicBezTo>
                  <a:pt x="9866" y="27492"/>
                  <a:pt x="9907" y="27492"/>
                  <a:pt x="9946" y="27495"/>
                </a:cubicBezTo>
                <a:cubicBezTo>
                  <a:pt x="9978" y="27499"/>
                  <a:pt x="10013" y="27499"/>
                  <a:pt x="10045" y="27502"/>
                </a:cubicBezTo>
                <a:cubicBezTo>
                  <a:pt x="10083" y="27505"/>
                  <a:pt x="10125" y="27505"/>
                  <a:pt x="10163" y="27505"/>
                </a:cubicBezTo>
                <a:cubicBezTo>
                  <a:pt x="10199" y="27508"/>
                  <a:pt x="10231" y="27508"/>
                  <a:pt x="10263" y="27508"/>
                </a:cubicBezTo>
                <a:cubicBezTo>
                  <a:pt x="10301" y="27511"/>
                  <a:pt x="10343" y="27511"/>
                  <a:pt x="10384" y="27511"/>
                </a:cubicBezTo>
                <a:lnTo>
                  <a:pt x="10602" y="27511"/>
                </a:lnTo>
                <a:cubicBezTo>
                  <a:pt x="10634" y="27511"/>
                  <a:pt x="10663" y="27508"/>
                  <a:pt x="10695" y="27508"/>
                </a:cubicBezTo>
                <a:cubicBezTo>
                  <a:pt x="10736" y="27508"/>
                  <a:pt x="10778" y="27508"/>
                  <a:pt x="10823" y="27505"/>
                </a:cubicBezTo>
                <a:cubicBezTo>
                  <a:pt x="10849" y="27505"/>
                  <a:pt x="10877" y="27502"/>
                  <a:pt x="10903" y="27502"/>
                </a:cubicBezTo>
                <a:cubicBezTo>
                  <a:pt x="11069" y="27492"/>
                  <a:pt x="11233" y="27483"/>
                  <a:pt x="11396" y="27467"/>
                </a:cubicBezTo>
                <a:cubicBezTo>
                  <a:pt x="11415" y="27463"/>
                  <a:pt x="11434" y="27463"/>
                  <a:pt x="11457" y="27460"/>
                </a:cubicBezTo>
                <a:cubicBezTo>
                  <a:pt x="11502" y="27457"/>
                  <a:pt x="11547" y="27451"/>
                  <a:pt x="11595" y="27444"/>
                </a:cubicBezTo>
                <a:cubicBezTo>
                  <a:pt x="11620" y="27441"/>
                  <a:pt x="11646" y="27438"/>
                  <a:pt x="11671" y="27434"/>
                </a:cubicBezTo>
                <a:cubicBezTo>
                  <a:pt x="11716" y="27428"/>
                  <a:pt x="11761" y="27422"/>
                  <a:pt x="11806" y="27415"/>
                </a:cubicBezTo>
                <a:cubicBezTo>
                  <a:pt x="11831" y="27412"/>
                  <a:pt x="11860" y="27409"/>
                  <a:pt x="11886" y="27406"/>
                </a:cubicBezTo>
                <a:cubicBezTo>
                  <a:pt x="11931" y="27396"/>
                  <a:pt x="11976" y="27390"/>
                  <a:pt x="12020" y="27383"/>
                </a:cubicBezTo>
                <a:cubicBezTo>
                  <a:pt x="12046" y="27377"/>
                  <a:pt x="12075" y="27374"/>
                  <a:pt x="12100" y="27370"/>
                </a:cubicBezTo>
                <a:cubicBezTo>
                  <a:pt x="12145" y="27361"/>
                  <a:pt x="12190" y="27351"/>
                  <a:pt x="12235" y="27345"/>
                </a:cubicBezTo>
                <a:cubicBezTo>
                  <a:pt x="12261" y="27338"/>
                  <a:pt x="12286" y="27335"/>
                  <a:pt x="12309" y="27329"/>
                </a:cubicBezTo>
                <a:cubicBezTo>
                  <a:pt x="12357" y="27319"/>
                  <a:pt x="12405" y="27310"/>
                  <a:pt x="12449" y="27300"/>
                </a:cubicBezTo>
                <a:cubicBezTo>
                  <a:pt x="12469" y="27297"/>
                  <a:pt x="12491" y="27290"/>
                  <a:pt x="12510" y="27287"/>
                </a:cubicBezTo>
                <a:cubicBezTo>
                  <a:pt x="12693" y="27246"/>
                  <a:pt x="12872" y="27201"/>
                  <a:pt x="13051" y="27150"/>
                </a:cubicBezTo>
                <a:cubicBezTo>
                  <a:pt x="13055" y="27146"/>
                  <a:pt x="13058" y="27146"/>
                  <a:pt x="13061" y="27146"/>
                </a:cubicBezTo>
                <a:cubicBezTo>
                  <a:pt x="13112" y="27130"/>
                  <a:pt x="13163" y="27114"/>
                  <a:pt x="13215" y="27098"/>
                </a:cubicBezTo>
                <a:cubicBezTo>
                  <a:pt x="13234" y="27095"/>
                  <a:pt x="13253" y="27089"/>
                  <a:pt x="13272" y="27082"/>
                </a:cubicBezTo>
                <a:cubicBezTo>
                  <a:pt x="13320" y="27066"/>
                  <a:pt x="13368" y="27050"/>
                  <a:pt x="13413" y="27037"/>
                </a:cubicBezTo>
                <a:lnTo>
                  <a:pt x="13480" y="27015"/>
                </a:lnTo>
                <a:cubicBezTo>
                  <a:pt x="13525" y="26999"/>
                  <a:pt x="13573" y="26983"/>
                  <a:pt x="13618" y="26967"/>
                </a:cubicBezTo>
                <a:cubicBezTo>
                  <a:pt x="13641" y="26957"/>
                  <a:pt x="13663" y="26951"/>
                  <a:pt x="13685" y="26941"/>
                </a:cubicBezTo>
                <a:cubicBezTo>
                  <a:pt x="13730" y="26925"/>
                  <a:pt x="13778" y="26906"/>
                  <a:pt x="13823" y="26890"/>
                </a:cubicBezTo>
                <a:cubicBezTo>
                  <a:pt x="13845" y="26881"/>
                  <a:pt x="13865" y="26874"/>
                  <a:pt x="13884" y="26865"/>
                </a:cubicBezTo>
                <a:cubicBezTo>
                  <a:pt x="13932" y="26845"/>
                  <a:pt x="13980" y="26826"/>
                  <a:pt x="14028" y="26807"/>
                </a:cubicBezTo>
                <a:cubicBezTo>
                  <a:pt x="14044" y="26801"/>
                  <a:pt x="14060" y="26794"/>
                  <a:pt x="14076" y="26788"/>
                </a:cubicBezTo>
                <a:cubicBezTo>
                  <a:pt x="14310" y="26688"/>
                  <a:pt x="14540" y="26583"/>
                  <a:pt x="14764" y="26464"/>
                </a:cubicBezTo>
                <a:cubicBezTo>
                  <a:pt x="14780" y="26458"/>
                  <a:pt x="14793" y="26452"/>
                  <a:pt x="14806" y="26445"/>
                </a:cubicBezTo>
                <a:cubicBezTo>
                  <a:pt x="14854" y="26420"/>
                  <a:pt x="14902" y="26394"/>
                  <a:pt x="14947" y="26368"/>
                </a:cubicBezTo>
                <a:cubicBezTo>
                  <a:pt x="14966" y="26359"/>
                  <a:pt x="14985" y="26349"/>
                  <a:pt x="15001" y="26336"/>
                </a:cubicBezTo>
                <a:cubicBezTo>
                  <a:pt x="15049" y="26311"/>
                  <a:pt x="15094" y="26285"/>
                  <a:pt x="15139" y="26259"/>
                </a:cubicBezTo>
                <a:lnTo>
                  <a:pt x="15197" y="26227"/>
                </a:lnTo>
                <a:cubicBezTo>
                  <a:pt x="15241" y="26202"/>
                  <a:pt x="15286" y="26173"/>
                  <a:pt x="15328" y="26147"/>
                </a:cubicBezTo>
                <a:cubicBezTo>
                  <a:pt x="15347" y="26135"/>
                  <a:pt x="15366" y="26125"/>
                  <a:pt x="15386" y="26112"/>
                </a:cubicBezTo>
                <a:cubicBezTo>
                  <a:pt x="15430" y="26083"/>
                  <a:pt x="15475" y="26058"/>
                  <a:pt x="15520" y="26026"/>
                </a:cubicBezTo>
                <a:cubicBezTo>
                  <a:pt x="15536" y="26016"/>
                  <a:pt x="15549" y="26006"/>
                  <a:pt x="15565" y="25997"/>
                </a:cubicBezTo>
                <a:cubicBezTo>
                  <a:pt x="15613" y="25968"/>
                  <a:pt x="15661" y="25936"/>
                  <a:pt x="15709" y="25901"/>
                </a:cubicBezTo>
                <a:lnTo>
                  <a:pt x="15709" y="25901"/>
                </a:lnTo>
                <a:lnTo>
                  <a:pt x="12546" y="29909"/>
                </a:lnTo>
                <a:cubicBezTo>
                  <a:pt x="11627" y="31075"/>
                  <a:pt x="12456" y="32791"/>
                  <a:pt x="13945" y="32791"/>
                </a:cubicBezTo>
                <a:lnTo>
                  <a:pt x="20470" y="32791"/>
                </a:lnTo>
                <a:cubicBezTo>
                  <a:pt x="21956" y="32791"/>
                  <a:pt x="22788" y="31075"/>
                  <a:pt x="21866" y="29909"/>
                </a:cubicBezTo>
                <a:lnTo>
                  <a:pt x="18706" y="25901"/>
                </a:lnTo>
                <a:lnTo>
                  <a:pt x="18706" y="25901"/>
                </a:lnTo>
                <a:cubicBezTo>
                  <a:pt x="18751" y="25933"/>
                  <a:pt x="18799" y="25965"/>
                  <a:pt x="18847" y="25997"/>
                </a:cubicBezTo>
                <a:cubicBezTo>
                  <a:pt x="18863" y="26006"/>
                  <a:pt x="18879" y="26016"/>
                  <a:pt x="18895" y="26026"/>
                </a:cubicBezTo>
                <a:cubicBezTo>
                  <a:pt x="18940" y="26055"/>
                  <a:pt x="18984" y="26083"/>
                  <a:pt x="19026" y="26112"/>
                </a:cubicBezTo>
                <a:cubicBezTo>
                  <a:pt x="19045" y="26122"/>
                  <a:pt x="19064" y="26135"/>
                  <a:pt x="19084" y="26147"/>
                </a:cubicBezTo>
                <a:cubicBezTo>
                  <a:pt x="19128" y="26173"/>
                  <a:pt x="19173" y="26199"/>
                  <a:pt x="19215" y="26224"/>
                </a:cubicBezTo>
                <a:lnTo>
                  <a:pt x="19276" y="26259"/>
                </a:lnTo>
                <a:cubicBezTo>
                  <a:pt x="19321" y="26285"/>
                  <a:pt x="19365" y="26311"/>
                  <a:pt x="19410" y="26336"/>
                </a:cubicBezTo>
                <a:cubicBezTo>
                  <a:pt x="19429" y="26346"/>
                  <a:pt x="19449" y="26355"/>
                  <a:pt x="19468" y="26368"/>
                </a:cubicBezTo>
                <a:cubicBezTo>
                  <a:pt x="19513" y="26394"/>
                  <a:pt x="19561" y="26416"/>
                  <a:pt x="19606" y="26442"/>
                </a:cubicBezTo>
                <a:cubicBezTo>
                  <a:pt x="19622" y="26448"/>
                  <a:pt x="19638" y="26458"/>
                  <a:pt x="19650" y="26464"/>
                </a:cubicBezTo>
                <a:cubicBezTo>
                  <a:pt x="19874" y="26583"/>
                  <a:pt x="20105" y="26688"/>
                  <a:pt x="20336" y="26785"/>
                </a:cubicBezTo>
                <a:cubicBezTo>
                  <a:pt x="20352" y="26791"/>
                  <a:pt x="20368" y="26801"/>
                  <a:pt x="20387" y="26807"/>
                </a:cubicBezTo>
                <a:cubicBezTo>
                  <a:pt x="20432" y="26826"/>
                  <a:pt x="20480" y="26845"/>
                  <a:pt x="20528" y="26865"/>
                </a:cubicBezTo>
                <a:cubicBezTo>
                  <a:pt x="20547" y="26871"/>
                  <a:pt x="20569" y="26881"/>
                  <a:pt x="20592" y="26887"/>
                </a:cubicBezTo>
                <a:cubicBezTo>
                  <a:pt x="20637" y="26906"/>
                  <a:pt x="20681" y="26922"/>
                  <a:pt x="20729" y="26938"/>
                </a:cubicBezTo>
                <a:cubicBezTo>
                  <a:pt x="20752" y="26948"/>
                  <a:pt x="20774" y="26957"/>
                  <a:pt x="20797" y="26964"/>
                </a:cubicBezTo>
                <a:cubicBezTo>
                  <a:pt x="20841" y="26980"/>
                  <a:pt x="20886" y="26996"/>
                  <a:pt x="20934" y="27012"/>
                </a:cubicBezTo>
                <a:cubicBezTo>
                  <a:pt x="20957" y="27021"/>
                  <a:pt x="20979" y="27028"/>
                  <a:pt x="21002" y="27034"/>
                </a:cubicBezTo>
                <a:cubicBezTo>
                  <a:pt x="21050" y="27050"/>
                  <a:pt x="21094" y="27066"/>
                  <a:pt x="21142" y="27082"/>
                </a:cubicBezTo>
                <a:cubicBezTo>
                  <a:pt x="21162" y="27089"/>
                  <a:pt x="21181" y="27092"/>
                  <a:pt x="21200" y="27098"/>
                </a:cubicBezTo>
                <a:cubicBezTo>
                  <a:pt x="21251" y="27114"/>
                  <a:pt x="21302" y="27130"/>
                  <a:pt x="21351" y="27143"/>
                </a:cubicBezTo>
                <a:cubicBezTo>
                  <a:pt x="21357" y="27146"/>
                  <a:pt x="21360" y="27146"/>
                  <a:pt x="21367" y="27150"/>
                </a:cubicBezTo>
                <a:cubicBezTo>
                  <a:pt x="21543" y="27201"/>
                  <a:pt x="21722" y="27246"/>
                  <a:pt x="21901" y="27284"/>
                </a:cubicBezTo>
                <a:lnTo>
                  <a:pt x="21965" y="27300"/>
                </a:lnTo>
                <a:cubicBezTo>
                  <a:pt x="22010" y="27310"/>
                  <a:pt x="22055" y="27319"/>
                  <a:pt x="22103" y="27329"/>
                </a:cubicBezTo>
                <a:cubicBezTo>
                  <a:pt x="22129" y="27332"/>
                  <a:pt x="22154" y="27338"/>
                  <a:pt x="22180" y="27345"/>
                </a:cubicBezTo>
                <a:cubicBezTo>
                  <a:pt x="22225" y="27351"/>
                  <a:pt x="22266" y="27361"/>
                  <a:pt x="22311" y="27367"/>
                </a:cubicBezTo>
                <a:cubicBezTo>
                  <a:pt x="22340" y="27374"/>
                  <a:pt x="22365" y="27377"/>
                  <a:pt x="22394" y="27383"/>
                </a:cubicBezTo>
                <a:cubicBezTo>
                  <a:pt x="22439" y="27390"/>
                  <a:pt x="22481" y="27396"/>
                  <a:pt x="22526" y="27402"/>
                </a:cubicBezTo>
                <a:cubicBezTo>
                  <a:pt x="22554" y="27409"/>
                  <a:pt x="22580" y="27412"/>
                  <a:pt x="22609" y="27415"/>
                </a:cubicBezTo>
                <a:cubicBezTo>
                  <a:pt x="22654" y="27422"/>
                  <a:pt x="22695" y="27428"/>
                  <a:pt x="22740" y="27434"/>
                </a:cubicBezTo>
                <a:cubicBezTo>
                  <a:pt x="22769" y="27438"/>
                  <a:pt x="22795" y="27441"/>
                  <a:pt x="22823" y="27444"/>
                </a:cubicBezTo>
                <a:cubicBezTo>
                  <a:pt x="22868" y="27451"/>
                  <a:pt x="22913" y="27454"/>
                  <a:pt x="22958" y="27460"/>
                </a:cubicBezTo>
                <a:cubicBezTo>
                  <a:pt x="22980" y="27463"/>
                  <a:pt x="23003" y="27463"/>
                  <a:pt x="23025" y="27467"/>
                </a:cubicBezTo>
                <a:cubicBezTo>
                  <a:pt x="23134" y="27476"/>
                  <a:pt x="23243" y="27486"/>
                  <a:pt x="23352" y="27492"/>
                </a:cubicBezTo>
                <a:lnTo>
                  <a:pt x="23374" y="27492"/>
                </a:lnTo>
                <a:cubicBezTo>
                  <a:pt x="23416" y="27495"/>
                  <a:pt x="23461" y="27499"/>
                  <a:pt x="23505" y="27499"/>
                </a:cubicBezTo>
                <a:cubicBezTo>
                  <a:pt x="23534" y="27502"/>
                  <a:pt x="23563" y="27502"/>
                  <a:pt x="23592" y="27505"/>
                </a:cubicBezTo>
                <a:cubicBezTo>
                  <a:pt x="23633" y="27505"/>
                  <a:pt x="23675" y="27505"/>
                  <a:pt x="23717" y="27508"/>
                </a:cubicBezTo>
                <a:lnTo>
                  <a:pt x="23810" y="27508"/>
                </a:lnTo>
                <a:cubicBezTo>
                  <a:pt x="23851" y="27511"/>
                  <a:pt x="23893" y="27511"/>
                  <a:pt x="23931" y="27511"/>
                </a:cubicBezTo>
                <a:cubicBezTo>
                  <a:pt x="23963" y="27511"/>
                  <a:pt x="23998" y="27511"/>
                  <a:pt x="24030" y="27508"/>
                </a:cubicBezTo>
                <a:lnTo>
                  <a:pt x="24149" y="27508"/>
                </a:lnTo>
                <a:cubicBezTo>
                  <a:pt x="24184" y="27508"/>
                  <a:pt x="24216" y="27505"/>
                  <a:pt x="24248" y="27505"/>
                </a:cubicBezTo>
                <a:cubicBezTo>
                  <a:pt x="24290" y="27505"/>
                  <a:pt x="24328" y="27502"/>
                  <a:pt x="24367" y="27502"/>
                </a:cubicBezTo>
                <a:cubicBezTo>
                  <a:pt x="24402" y="27499"/>
                  <a:pt x="24437" y="27495"/>
                  <a:pt x="24469" y="27495"/>
                </a:cubicBezTo>
                <a:cubicBezTo>
                  <a:pt x="24508" y="27492"/>
                  <a:pt x="24546" y="27489"/>
                  <a:pt x="24584" y="27489"/>
                </a:cubicBezTo>
                <a:cubicBezTo>
                  <a:pt x="24620" y="27486"/>
                  <a:pt x="24658" y="27483"/>
                  <a:pt x="24693" y="27479"/>
                </a:cubicBezTo>
                <a:cubicBezTo>
                  <a:pt x="24732" y="27476"/>
                  <a:pt x="24770" y="27473"/>
                  <a:pt x="24808" y="27470"/>
                </a:cubicBezTo>
                <a:cubicBezTo>
                  <a:pt x="24876" y="27463"/>
                  <a:pt x="24943" y="27457"/>
                  <a:pt x="25010" y="27447"/>
                </a:cubicBezTo>
                <a:cubicBezTo>
                  <a:pt x="25042" y="27444"/>
                  <a:pt x="25077" y="27441"/>
                  <a:pt x="25113" y="27434"/>
                </a:cubicBezTo>
                <a:cubicBezTo>
                  <a:pt x="25151" y="27431"/>
                  <a:pt x="25190" y="27425"/>
                  <a:pt x="25228" y="27422"/>
                </a:cubicBezTo>
                <a:cubicBezTo>
                  <a:pt x="25263" y="27415"/>
                  <a:pt x="25298" y="27409"/>
                  <a:pt x="25334" y="27406"/>
                </a:cubicBezTo>
                <a:cubicBezTo>
                  <a:pt x="25369" y="27399"/>
                  <a:pt x="25407" y="27393"/>
                  <a:pt x="25446" y="27386"/>
                </a:cubicBezTo>
                <a:cubicBezTo>
                  <a:pt x="25481" y="27380"/>
                  <a:pt x="25516" y="27374"/>
                  <a:pt x="25551" y="27370"/>
                </a:cubicBezTo>
                <a:cubicBezTo>
                  <a:pt x="25590" y="27361"/>
                  <a:pt x="25625" y="27354"/>
                  <a:pt x="25663" y="27348"/>
                </a:cubicBezTo>
                <a:cubicBezTo>
                  <a:pt x="25699" y="27342"/>
                  <a:pt x="25734" y="27335"/>
                  <a:pt x="25766" y="27329"/>
                </a:cubicBezTo>
                <a:cubicBezTo>
                  <a:pt x="25804" y="27319"/>
                  <a:pt x="25843" y="27313"/>
                  <a:pt x="25881" y="27303"/>
                </a:cubicBezTo>
                <a:cubicBezTo>
                  <a:pt x="25916" y="27297"/>
                  <a:pt x="25948" y="27290"/>
                  <a:pt x="25984" y="27281"/>
                </a:cubicBezTo>
                <a:cubicBezTo>
                  <a:pt x="26022" y="27271"/>
                  <a:pt x="26064" y="27265"/>
                  <a:pt x="26102" y="27255"/>
                </a:cubicBezTo>
                <a:cubicBezTo>
                  <a:pt x="26134" y="27246"/>
                  <a:pt x="26166" y="27239"/>
                  <a:pt x="26198" y="27230"/>
                </a:cubicBezTo>
                <a:cubicBezTo>
                  <a:pt x="26243" y="27220"/>
                  <a:pt x="26288" y="27207"/>
                  <a:pt x="26333" y="27194"/>
                </a:cubicBezTo>
                <a:cubicBezTo>
                  <a:pt x="26358" y="27188"/>
                  <a:pt x="26384" y="27182"/>
                  <a:pt x="26413" y="27175"/>
                </a:cubicBezTo>
                <a:cubicBezTo>
                  <a:pt x="26480" y="27156"/>
                  <a:pt x="26550" y="27137"/>
                  <a:pt x="26621" y="27114"/>
                </a:cubicBezTo>
                <a:cubicBezTo>
                  <a:pt x="26643" y="27108"/>
                  <a:pt x="26666" y="27102"/>
                  <a:pt x="26688" y="27092"/>
                </a:cubicBezTo>
                <a:cubicBezTo>
                  <a:pt x="26736" y="27079"/>
                  <a:pt x="26784" y="27063"/>
                  <a:pt x="26832" y="27047"/>
                </a:cubicBezTo>
                <a:cubicBezTo>
                  <a:pt x="26861" y="27037"/>
                  <a:pt x="26890" y="27028"/>
                  <a:pt x="26918" y="27018"/>
                </a:cubicBezTo>
                <a:cubicBezTo>
                  <a:pt x="26960" y="27005"/>
                  <a:pt x="27002" y="26989"/>
                  <a:pt x="27043" y="26977"/>
                </a:cubicBezTo>
                <a:cubicBezTo>
                  <a:pt x="27072" y="26964"/>
                  <a:pt x="27104" y="26954"/>
                  <a:pt x="27133" y="26941"/>
                </a:cubicBezTo>
                <a:cubicBezTo>
                  <a:pt x="27175" y="26929"/>
                  <a:pt x="27213" y="26913"/>
                  <a:pt x="27255" y="26897"/>
                </a:cubicBezTo>
                <a:cubicBezTo>
                  <a:pt x="27284" y="26887"/>
                  <a:pt x="27312" y="26874"/>
                  <a:pt x="27344" y="26861"/>
                </a:cubicBezTo>
                <a:cubicBezTo>
                  <a:pt x="27383" y="26845"/>
                  <a:pt x="27424" y="26829"/>
                  <a:pt x="27466" y="26813"/>
                </a:cubicBezTo>
                <a:cubicBezTo>
                  <a:pt x="27495" y="26801"/>
                  <a:pt x="27524" y="26791"/>
                  <a:pt x="27552" y="26778"/>
                </a:cubicBezTo>
                <a:cubicBezTo>
                  <a:pt x="27594" y="26759"/>
                  <a:pt x="27636" y="26743"/>
                  <a:pt x="27677" y="26724"/>
                </a:cubicBezTo>
                <a:cubicBezTo>
                  <a:pt x="27703" y="26711"/>
                  <a:pt x="27732" y="26701"/>
                  <a:pt x="27757" y="26688"/>
                </a:cubicBezTo>
                <a:cubicBezTo>
                  <a:pt x="27805" y="26666"/>
                  <a:pt x="27853" y="26644"/>
                  <a:pt x="27898" y="26621"/>
                </a:cubicBezTo>
                <a:cubicBezTo>
                  <a:pt x="27921" y="26612"/>
                  <a:pt x="27943" y="26602"/>
                  <a:pt x="27962" y="26592"/>
                </a:cubicBezTo>
                <a:cubicBezTo>
                  <a:pt x="28030" y="26560"/>
                  <a:pt x="28097" y="26528"/>
                  <a:pt x="28164" y="26493"/>
                </a:cubicBezTo>
                <a:cubicBezTo>
                  <a:pt x="28177" y="26487"/>
                  <a:pt x="28190" y="26480"/>
                  <a:pt x="28202" y="26474"/>
                </a:cubicBezTo>
                <a:cubicBezTo>
                  <a:pt x="28257" y="26445"/>
                  <a:pt x="28311" y="26416"/>
                  <a:pt x="28366" y="26388"/>
                </a:cubicBezTo>
                <a:cubicBezTo>
                  <a:pt x="28388" y="26375"/>
                  <a:pt x="28411" y="26362"/>
                  <a:pt x="28436" y="26349"/>
                </a:cubicBezTo>
                <a:cubicBezTo>
                  <a:pt x="28478" y="26323"/>
                  <a:pt x="28523" y="26301"/>
                  <a:pt x="28564" y="26275"/>
                </a:cubicBezTo>
                <a:cubicBezTo>
                  <a:pt x="28590" y="26263"/>
                  <a:pt x="28615" y="26247"/>
                  <a:pt x="28641" y="26231"/>
                </a:cubicBezTo>
                <a:cubicBezTo>
                  <a:pt x="28683" y="26208"/>
                  <a:pt x="28721" y="26183"/>
                  <a:pt x="28763" y="26160"/>
                </a:cubicBezTo>
                <a:cubicBezTo>
                  <a:pt x="28788" y="26144"/>
                  <a:pt x="28814" y="26128"/>
                  <a:pt x="28840" y="26112"/>
                </a:cubicBezTo>
                <a:cubicBezTo>
                  <a:pt x="28881" y="26087"/>
                  <a:pt x="28920" y="26061"/>
                  <a:pt x="28958" y="26035"/>
                </a:cubicBezTo>
                <a:cubicBezTo>
                  <a:pt x="28984" y="26019"/>
                  <a:pt x="29009" y="26003"/>
                  <a:pt x="29035" y="25987"/>
                </a:cubicBezTo>
                <a:cubicBezTo>
                  <a:pt x="29077" y="25962"/>
                  <a:pt x="29115" y="25933"/>
                  <a:pt x="29157" y="25907"/>
                </a:cubicBezTo>
                <a:cubicBezTo>
                  <a:pt x="29179" y="25891"/>
                  <a:pt x="29205" y="25875"/>
                  <a:pt x="29227" y="25859"/>
                </a:cubicBezTo>
                <a:cubicBezTo>
                  <a:pt x="29272" y="25827"/>
                  <a:pt x="29317" y="25795"/>
                  <a:pt x="29361" y="25763"/>
                </a:cubicBezTo>
                <a:cubicBezTo>
                  <a:pt x="29381" y="25750"/>
                  <a:pt x="29397" y="25738"/>
                  <a:pt x="29416" y="25725"/>
                </a:cubicBezTo>
                <a:cubicBezTo>
                  <a:pt x="29480" y="25680"/>
                  <a:pt x="29541" y="25632"/>
                  <a:pt x="29605" y="25584"/>
                </a:cubicBezTo>
                <a:cubicBezTo>
                  <a:pt x="29608" y="25581"/>
                  <a:pt x="29614" y="25577"/>
                  <a:pt x="29618" y="25571"/>
                </a:cubicBezTo>
                <a:cubicBezTo>
                  <a:pt x="29675" y="25529"/>
                  <a:pt x="29730" y="25485"/>
                  <a:pt x="29787" y="25440"/>
                </a:cubicBezTo>
                <a:cubicBezTo>
                  <a:pt x="29807" y="25424"/>
                  <a:pt x="29826" y="25408"/>
                  <a:pt x="29848" y="25392"/>
                </a:cubicBezTo>
                <a:cubicBezTo>
                  <a:pt x="29887" y="25357"/>
                  <a:pt x="29928" y="25324"/>
                  <a:pt x="29970" y="25289"/>
                </a:cubicBezTo>
                <a:cubicBezTo>
                  <a:pt x="29992" y="25270"/>
                  <a:pt x="30015" y="25251"/>
                  <a:pt x="30037" y="25232"/>
                </a:cubicBezTo>
                <a:cubicBezTo>
                  <a:pt x="30072" y="25200"/>
                  <a:pt x="30111" y="25168"/>
                  <a:pt x="30149" y="25136"/>
                </a:cubicBezTo>
                <a:cubicBezTo>
                  <a:pt x="30172" y="25113"/>
                  <a:pt x="30194" y="25091"/>
                  <a:pt x="30216" y="25072"/>
                </a:cubicBezTo>
                <a:cubicBezTo>
                  <a:pt x="30255" y="25040"/>
                  <a:pt x="30290" y="25004"/>
                  <a:pt x="30325" y="24972"/>
                </a:cubicBezTo>
                <a:cubicBezTo>
                  <a:pt x="30348" y="24950"/>
                  <a:pt x="30370" y="24931"/>
                  <a:pt x="30392" y="24908"/>
                </a:cubicBezTo>
                <a:cubicBezTo>
                  <a:pt x="30431" y="24873"/>
                  <a:pt x="30466" y="24838"/>
                  <a:pt x="30501" y="24803"/>
                </a:cubicBezTo>
                <a:cubicBezTo>
                  <a:pt x="30524" y="24783"/>
                  <a:pt x="30543" y="24761"/>
                  <a:pt x="30565" y="24739"/>
                </a:cubicBezTo>
                <a:cubicBezTo>
                  <a:pt x="30604" y="24700"/>
                  <a:pt x="30642" y="24662"/>
                  <a:pt x="30681" y="24623"/>
                </a:cubicBezTo>
                <a:cubicBezTo>
                  <a:pt x="30700" y="24604"/>
                  <a:pt x="30716" y="24585"/>
                  <a:pt x="30735" y="24566"/>
                </a:cubicBezTo>
                <a:cubicBezTo>
                  <a:pt x="30790" y="24508"/>
                  <a:pt x="30847" y="24450"/>
                  <a:pt x="30902" y="24390"/>
                </a:cubicBezTo>
                <a:cubicBezTo>
                  <a:pt x="31017" y="24258"/>
                  <a:pt x="31129" y="24127"/>
                  <a:pt x="31238" y="23993"/>
                </a:cubicBezTo>
                <a:cubicBezTo>
                  <a:pt x="33271" y="21486"/>
                  <a:pt x="33841" y="18168"/>
                  <a:pt x="33047" y="15159"/>
                </a:cubicBezTo>
                <a:cubicBezTo>
                  <a:pt x="32608" y="13497"/>
                  <a:pt x="31753" y="11928"/>
                  <a:pt x="30498" y="10638"/>
                </a:cubicBezTo>
                <a:cubicBezTo>
                  <a:pt x="25945" y="5950"/>
                  <a:pt x="23787" y="3696"/>
                  <a:pt x="22612" y="2521"/>
                </a:cubicBezTo>
                <a:lnTo>
                  <a:pt x="22253" y="2150"/>
                </a:lnTo>
                <a:cubicBezTo>
                  <a:pt x="22033" y="1926"/>
                  <a:pt x="21802" y="1718"/>
                  <a:pt x="21562" y="1525"/>
                </a:cubicBezTo>
                <a:cubicBezTo>
                  <a:pt x="21226" y="1244"/>
                  <a:pt x="21018" y="1122"/>
                  <a:pt x="20691" y="933"/>
                </a:cubicBezTo>
                <a:cubicBezTo>
                  <a:pt x="19613" y="311"/>
                  <a:pt x="18411" y="1"/>
                  <a:pt x="17208" y="1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7" name="Google Shape;507;p18"/>
          <p:cNvGrpSpPr/>
          <p:nvPr/>
        </p:nvGrpSpPr>
        <p:grpSpPr>
          <a:xfrm rot="-2155399">
            <a:off x="-194004" y="1057062"/>
            <a:ext cx="637427" cy="382360"/>
            <a:chOff x="4215542" y="4377214"/>
            <a:chExt cx="637429" cy="382361"/>
          </a:xfrm>
        </p:grpSpPr>
        <p:sp>
          <p:nvSpPr>
            <p:cNvPr id="508" name="Google Shape;508;p18"/>
            <p:cNvSpPr/>
            <p:nvPr/>
          </p:nvSpPr>
          <p:spPr>
            <a:xfrm>
              <a:off x="4215542" y="4377214"/>
              <a:ext cx="637429" cy="382361"/>
            </a:xfrm>
            <a:custGeom>
              <a:rect b="b" l="l" r="r" t="t"/>
              <a:pathLst>
                <a:path extrusionOk="0" h="6356" w="10596">
                  <a:moveTo>
                    <a:pt x="455" y="0"/>
                  </a:moveTo>
                  <a:cubicBezTo>
                    <a:pt x="202" y="0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2" y="6356"/>
                    <a:pt x="455" y="6356"/>
                  </a:cubicBezTo>
                  <a:lnTo>
                    <a:pt x="10141" y="6356"/>
                  </a:lnTo>
                  <a:cubicBezTo>
                    <a:pt x="10390" y="6356"/>
                    <a:pt x="10595" y="6151"/>
                    <a:pt x="10595" y="5901"/>
                  </a:cubicBezTo>
                  <a:lnTo>
                    <a:pt x="10595" y="455"/>
                  </a:lnTo>
                  <a:cubicBezTo>
                    <a:pt x="10595" y="202"/>
                    <a:pt x="10390" y="0"/>
                    <a:pt x="1014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4528181" y="4415714"/>
              <a:ext cx="12152" cy="305179"/>
            </a:xfrm>
            <a:custGeom>
              <a:rect b="b" l="l" r="r" t="t"/>
              <a:pathLst>
                <a:path extrusionOk="0" h="5073" w="202">
                  <a:moveTo>
                    <a:pt x="99" y="1"/>
                  </a:moveTo>
                  <a:cubicBezTo>
                    <a:pt x="45" y="1"/>
                    <a:pt x="0" y="45"/>
                    <a:pt x="0" y="103"/>
                  </a:cubicBezTo>
                  <a:lnTo>
                    <a:pt x="0" y="4973"/>
                  </a:lnTo>
                  <a:cubicBezTo>
                    <a:pt x="0" y="5027"/>
                    <a:pt x="45" y="5072"/>
                    <a:pt x="99" y="5072"/>
                  </a:cubicBezTo>
                  <a:cubicBezTo>
                    <a:pt x="157" y="5072"/>
                    <a:pt x="202" y="5027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4737529" y="4435386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0"/>
                  </a:moveTo>
                  <a:cubicBezTo>
                    <a:pt x="212" y="0"/>
                    <a:pt x="0" y="211"/>
                    <a:pt x="0" y="471"/>
                  </a:cubicBezTo>
                  <a:cubicBezTo>
                    <a:pt x="0" y="730"/>
                    <a:pt x="212" y="938"/>
                    <a:pt x="471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1"/>
                    <a:pt x="727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4737529" y="4644734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1"/>
                  </a:moveTo>
                  <a:cubicBezTo>
                    <a:pt x="212" y="1"/>
                    <a:pt x="0" y="212"/>
                    <a:pt x="0" y="471"/>
                  </a:cubicBezTo>
                  <a:cubicBezTo>
                    <a:pt x="0" y="731"/>
                    <a:pt x="212" y="939"/>
                    <a:pt x="471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4600791" y="4435386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0"/>
                  </a:moveTo>
                  <a:cubicBezTo>
                    <a:pt x="211" y="0"/>
                    <a:pt x="0" y="211"/>
                    <a:pt x="0" y="471"/>
                  </a:cubicBezTo>
                  <a:cubicBezTo>
                    <a:pt x="0" y="730"/>
                    <a:pt x="211" y="938"/>
                    <a:pt x="471" y="938"/>
                  </a:cubicBezTo>
                  <a:cubicBezTo>
                    <a:pt x="730" y="938"/>
                    <a:pt x="938" y="730"/>
                    <a:pt x="938" y="471"/>
                  </a:cubicBezTo>
                  <a:cubicBezTo>
                    <a:pt x="938" y="211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4600791" y="4644734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1"/>
                  </a:moveTo>
                  <a:cubicBezTo>
                    <a:pt x="211" y="1"/>
                    <a:pt x="0" y="212"/>
                    <a:pt x="0" y="471"/>
                  </a:cubicBezTo>
                  <a:cubicBezTo>
                    <a:pt x="0" y="731"/>
                    <a:pt x="211" y="939"/>
                    <a:pt x="471" y="939"/>
                  </a:cubicBezTo>
                  <a:cubicBezTo>
                    <a:pt x="730" y="939"/>
                    <a:pt x="938" y="731"/>
                    <a:pt x="938" y="471"/>
                  </a:cubicBezTo>
                  <a:cubicBezTo>
                    <a:pt x="938" y="212"/>
                    <a:pt x="730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4347889" y="4551430"/>
              <a:ext cx="64549" cy="56428"/>
            </a:xfrm>
            <a:custGeom>
              <a:rect b="b" l="l" r="r" t="t"/>
              <a:pathLst>
                <a:path extrusionOk="0" h="938" w="1073">
                  <a:moveTo>
                    <a:pt x="534" y="0"/>
                  </a:moveTo>
                  <a:cubicBezTo>
                    <a:pt x="452" y="0"/>
                    <a:pt x="370" y="21"/>
                    <a:pt x="295" y="66"/>
                  </a:cubicBezTo>
                  <a:cubicBezTo>
                    <a:pt x="74" y="200"/>
                    <a:pt x="0" y="489"/>
                    <a:pt x="135" y="709"/>
                  </a:cubicBezTo>
                  <a:cubicBezTo>
                    <a:pt x="223" y="857"/>
                    <a:pt x="378" y="938"/>
                    <a:pt x="536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8"/>
                    <a:pt x="1073" y="450"/>
                    <a:pt x="938" y="229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4276782" y="4648765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1"/>
                  </a:moveTo>
                  <a:cubicBezTo>
                    <a:pt x="212" y="1"/>
                    <a:pt x="1" y="212"/>
                    <a:pt x="1" y="471"/>
                  </a:cubicBezTo>
                  <a:cubicBezTo>
                    <a:pt x="1" y="731"/>
                    <a:pt x="212" y="939"/>
                    <a:pt x="468" y="939"/>
                  </a:cubicBezTo>
                  <a:cubicBezTo>
                    <a:pt x="728" y="939"/>
                    <a:pt x="939" y="731"/>
                    <a:pt x="939" y="471"/>
                  </a:cubicBezTo>
                  <a:cubicBezTo>
                    <a:pt x="939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4276782" y="4439417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68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4413520" y="4648765"/>
              <a:ext cx="56307" cy="56488"/>
            </a:xfrm>
            <a:custGeom>
              <a:rect b="b" l="l" r="r" t="t"/>
              <a:pathLst>
                <a:path extrusionOk="0" h="939" w="936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4413520" y="4439417"/>
              <a:ext cx="56307" cy="56488"/>
            </a:xfrm>
            <a:custGeom>
              <a:rect b="b" l="l" r="r" t="t"/>
              <a:pathLst>
                <a:path extrusionOk="0" h="939" w="936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18"/>
          <p:cNvGrpSpPr/>
          <p:nvPr/>
        </p:nvGrpSpPr>
        <p:grpSpPr>
          <a:xfrm>
            <a:off x="8405841" y="199290"/>
            <a:ext cx="486078" cy="486078"/>
            <a:chOff x="7879273" y="4810679"/>
            <a:chExt cx="425228" cy="425228"/>
          </a:xfrm>
        </p:grpSpPr>
        <p:sp>
          <p:nvSpPr>
            <p:cNvPr id="520" name="Google Shape;520;p18"/>
            <p:cNvSpPr/>
            <p:nvPr/>
          </p:nvSpPr>
          <p:spPr>
            <a:xfrm rot="-1596938">
              <a:off x="7933461" y="4864866"/>
              <a:ext cx="316853" cy="316853"/>
            </a:xfrm>
            <a:custGeom>
              <a:rect b="b" l="l" r="r" t="t"/>
              <a:pathLst>
                <a:path extrusionOk="0" h="6584" w="6584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4970" y="6584"/>
                  </a:lnTo>
                  <a:cubicBezTo>
                    <a:pt x="5860" y="6584"/>
                    <a:pt x="6581" y="5860"/>
                    <a:pt x="6584" y="4970"/>
                  </a:cubicBezTo>
                  <a:lnTo>
                    <a:pt x="6584" y="1611"/>
                  </a:lnTo>
                  <a:cubicBezTo>
                    <a:pt x="6584" y="721"/>
                    <a:pt x="5860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 rot="-1596938">
              <a:off x="7943566" y="4907588"/>
              <a:ext cx="126135" cy="316853"/>
            </a:xfrm>
            <a:custGeom>
              <a:rect b="b" l="l" r="r" t="t"/>
              <a:pathLst>
                <a:path extrusionOk="0" h="6584" w="2621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2620" y="6584"/>
                  </a:lnTo>
                  <a:cubicBezTo>
                    <a:pt x="1730" y="6584"/>
                    <a:pt x="1010" y="5860"/>
                    <a:pt x="1010" y="4970"/>
                  </a:cubicBezTo>
                  <a:lnTo>
                    <a:pt x="1010" y="1611"/>
                  </a:lnTo>
                  <a:cubicBezTo>
                    <a:pt x="1010" y="721"/>
                    <a:pt x="1730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 rot="-1596938">
              <a:off x="8084615" y="4989440"/>
              <a:ext cx="47643" cy="49232"/>
            </a:xfrm>
            <a:custGeom>
              <a:rect b="b" l="l" r="r" t="t"/>
              <a:pathLst>
                <a:path extrusionOk="0" h="1023" w="99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3" name="Google Shape;523;p18"/>
          <p:cNvSpPr txBox="1"/>
          <p:nvPr>
            <p:ph type="title"/>
          </p:nvPr>
        </p:nvSpPr>
        <p:spPr>
          <a:xfrm>
            <a:off x="713225" y="539500"/>
            <a:ext cx="5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19"/>
          <p:cNvPicPr preferRelativeResize="0"/>
          <p:nvPr/>
        </p:nvPicPr>
        <p:blipFill rotWithShape="1">
          <a:blip r:embed="rId2">
            <a:alphaModFix amt="46000"/>
          </a:blip>
          <a:srcRect b="0" l="1854" r="0" t="0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19"/>
          <p:cNvSpPr txBox="1"/>
          <p:nvPr>
            <p:ph idx="1" type="body"/>
          </p:nvPr>
        </p:nvSpPr>
        <p:spPr>
          <a:xfrm>
            <a:off x="3837800" y="2214663"/>
            <a:ext cx="4579800" cy="18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527" name="Google Shape;527;p19"/>
          <p:cNvSpPr txBox="1"/>
          <p:nvPr>
            <p:ph type="title"/>
          </p:nvPr>
        </p:nvSpPr>
        <p:spPr>
          <a:xfrm>
            <a:off x="3837809" y="1083838"/>
            <a:ext cx="4579800" cy="10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 SemiBold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 SemiBold"/>
              <a:buNone/>
              <a:defRPr sz="3000">
                <a:solidFill>
                  <a:schemeClr val="dk1"/>
                </a:solidFill>
                <a:latin typeface="Heebo SemiBold"/>
                <a:ea typeface="Heebo SemiBold"/>
                <a:cs typeface="Heebo SemiBold"/>
                <a:sym typeface="Heeb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 SemiBold"/>
              <a:buNone/>
              <a:defRPr sz="3000">
                <a:solidFill>
                  <a:schemeClr val="dk1"/>
                </a:solidFill>
                <a:latin typeface="Heebo SemiBold"/>
                <a:ea typeface="Heebo SemiBold"/>
                <a:cs typeface="Heebo SemiBold"/>
                <a:sym typeface="Heeb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 SemiBold"/>
              <a:buNone/>
              <a:defRPr sz="3000">
                <a:solidFill>
                  <a:schemeClr val="dk1"/>
                </a:solidFill>
                <a:latin typeface="Heebo SemiBold"/>
                <a:ea typeface="Heebo SemiBold"/>
                <a:cs typeface="Heebo SemiBold"/>
                <a:sym typeface="Heeb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 SemiBold"/>
              <a:buNone/>
              <a:defRPr sz="3000">
                <a:solidFill>
                  <a:schemeClr val="dk1"/>
                </a:solidFill>
                <a:latin typeface="Heebo SemiBold"/>
                <a:ea typeface="Heebo SemiBold"/>
                <a:cs typeface="Heebo SemiBold"/>
                <a:sym typeface="Heeb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 SemiBold"/>
              <a:buNone/>
              <a:defRPr sz="3000">
                <a:solidFill>
                  <a:schemeClr val="dk1"/>
                </a:solidFill>
                <a:latin typeface="Heebo SemiBold"/>
                <a:ea typeface="Heebo SemiBold"/>
                <a:cs typeface="Heebo SemiBold"/>
                <a:sym typeface="Heeb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 SemiBold"/>
              <a:buNone/>
              <a:defRPr sz="3000">
                <a:solidFill>
                  <a:schemeClr val="dk1"/>
                </a:solidFill>
                <a:latin typeface="Heebo SemiBold"/>
                <a:ea typeface="Heebo SemiBold"/>
                <a:cs typeface="Heebo SemiBold"/>
                <a:sym typeface="Heeb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 SemiBold"/>
              <a:buNone/>
              <a:defRPr sz="3000">
                <a:solidFill>
                  <a:schemeClr val="dk1"/>
                </a:solidFill>
                <a:latin typeface="Heebo SemiBold"/>
                <a:ea typeface="Heebo SemiBold"/>
                <a:cs typeface="Heebo SemiBold"/>
                <a:sym typeface="Heeb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 SemiBold"/>
              <a:buNone/>
              <a:defRPr sz="3000">
                <a:solidFill>
                  <a:schemeClr val="dk1"/>
                </a:solidFill>
                <a:latin typeface="Heebo SemiBold"/>
                <a:ea typeface="Heebo SemiBold"/>
                <a:cs typeface="Heebo SemiBold"/>
                <a:sym typeface="Heeb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1_2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p20"/>
          <p:cNvPicPr preferRelativeResize="0"/>
          <p:nvPr/>
        </p:nvPicPr>
        <p:blipFill rotWithShape="1">
          <a:blip r:embed="rId2">
            <a:alphaModFix amt="46000"/>
          </a:blip>
          <a:srcRect b="0" l="1854" r="0" t="0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20"/>
          <p:cNvSpPr txBox="1"/>
          <p:nvPr>
            <p:ph idx="1" type="body"/>
          </p:nvPr>
        </p:nvSpPr>
        <p:spPr>
          <a:xfrm>
            <a:off x="716050" y="2691705"/>
            <a:ext cx="3450000" cy="8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531" name="Google Shape;531;p20"/>
          <p:cNvSpPr txBox="1"/>
          <p:nvPr>
            <p:ph type="title"/>
          </p:nvPr>
        </p:nvSpPr>
        <p:spPr>
          <a:xfrm>
            <a:off x="713225" y="1553595"/>
            <a:ext cx="3450000" cy="11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 SemiBold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 SemiBold"/>
              <a:buNone/>
              <a:defRPr sz="3000">
                <a:solidFill>
                  <a:schemeClr val="dk1"/>
                </a:solidFill>
                <a:latin typeface="Heebo SemiBold"/>
                <a:ea typeface="Heebo SemiBold"/>
                <a:cs typeface="Heebo SemiBold"/>
                <a:sym typeface="Heeb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 SemiBold"/>
              <a:buNone/>
              <a:defRPr sz="3000">
                <a:solidFill>
                  <a:schemeClr val="dk1"/>
                </a:solidFill>
                <a:latin typeface="Heebo SemiBold"/>
                <a:ea typeface="Heebo SemiBold"/>
                <a:cs typeface="Heebo SemiBold"/>
                <a:sym typeface="Heeb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 SemiBold"/>
              <a:buNone/>
              <a:defRPr sz="3000">
                <a:solidFill>
                  <a:schemeClr val="dk1"/>
                </a:solidFill>
                <a:latin typeface="Heebo SemiBold"/>
                <a:ea typeface="Heebo SemiBold"/>
                <a:cs typeface="Heebo SemiBold"/>
                <a:sym typeface="Heeb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 SemiBold"/>
              <a:buNone/>
              <a:defRPr sz="3000">
                <a:solidFill>
                  <a:schemeClr val="dk1"/>
                </a:solidFill>
                <a:latin typeface="Heebo SemiBold"/>
                <a:ea typeface="Heebo SemiBold"/>
                <a:cs typeface="Heebo SemiBold"/>
                <a:sym typeface="Heeb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 SemiBold"/>
              <a:buNone/>
              <a:defRPr sz="3000">
                <a:solidFill>
                  <a:schemeClr val="dk1"/>
                </a:solidFill>
                <a:latin typeface="Heebo SemiBold"/>
                <a:ea typeface="Heebo SemiBold"/>
                <a:cs typeface="Heebo SemiBold"/>
                <a:sym typeface="Heeb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 SemiBold"/>
              <a:buNone/>
              <a:defRPr sz="3000">
                <a:solidFill>
                  <a:schemeClr val="dk1"/>
                </a:solidFill>
                <a:latin typeface="Heebo SemiBold"/>
                <a:ea typeface="Heebo SemiBold"/>
                <a:cs typeface="Heebo SemiBold"/>
                <a:sym typeface="Heeb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 SemiBold"/>
              <a:buNone/>
              <a:defRPr sz="3000">
                <a:solidFill>
                  <a:schemeClr val="dk1"/>
                </a:solidFill>
                <a:latin typeface="Heebo SemiBold"/>
                <a:ea typeface="Heebo SemiBold"/>
                <a:cs typeface="Heebo SemiBold"/>
                <a:sym typeface="Heeb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 SemiBold"/>
              <a:buNone/>
              <a:defRPr sz="3000">
                <a:solidFill>
                  <a:schemeClr val="dk1"/>
                </a:solidFill>
                <a:latin typeface="Heebo SemiBold"/>
                <a:ea typeface="Heebo SemiBold"/>
                <a:cs typeface="Heebo SemiBold"/>
                <a:sym typeface="Heebo SemiBold"/>
              </a:defRPr>
            </a:lvl9pPr>
          </a:lstStyle>
          <a:p/>
        </p:txBody>
      </p:sp>
      <p:grpSp>
        <p:nvGrpSpPr>
          <p:cNvPr id="532" name="Google Shape;532;p20"/>
          <p:cNvGrpSpPr/>
          <p:nvPr/>
        </p:nvGrpSpPr>
        <p:grpSpPr>
          <a:xfrm rot="-839590">
            <a:off x="8218577" y="4432775"/>
            <a:ext cx="613321" cy="613462"/>
            <a:chOff x="6566710" y="1071200"/>
            <a:chExt cx="613337" cy="613477"/>
          </a:xfrm>
        </p:grpSpPr>
        <p:sp>
          <p:nvSpPr>
            <p:cNvPr id="533" name="Google Shape;533;p20"/>
            <p:cNvSpPr/>
            <p:nvPr/>
          </p:nvSpPr>
          <p:spPr>
            <a:xfrm rot="-5400000">
              <a:off x="6566664" y="1377915"/>
              <a:ext cx="306809" cy="306715"/>
            </a:xfrm>
            <a:custGeom>
              <a:rect b="b" l="l" r="r" t="t"/>
              <a:pathLst>
                <a:path extrusionOk="0" h="6559" w="6561">
                  <a:moveTo>
                    <a:pt x="1127" y="1"/>
                  </a:moveTo>
                  <a:cubicBezTo>
                    <a:pt x="506" y="1"/>
                    <a:pt x="0" y="504"/>
                    <a:pt x="0" y="1125"/>
                  </a:cubicBezTo>
                  <a:lnTo>
                    <a:pt x="0" y="5434"/>
                  </a:lnTo>
                  <a:cubicBezTo>
                    <a:pt x="0" y="6056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6"/>
                    <a:pt x="6561" y="5434"/>
                  </a:cubicBezTo>
                  <a:lnTo>
                    <a:pt x="6561" y="1125"/>
                  </a:lnTo>
                  <a:cubicBezTo>
                    <a:pt x="6558" y="504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 rot="-5400000">
              <a:off x="6873309" y="1377939"/>
              <a:ext cx="306809" cy="306668"/>
            </a:xfrm>
            <a:custGeom>
              <a:rect b="b" l="l" r="r" t="t"/>
              <a:pathLst>
                <a:path extrusionOk="0" h="6558" w="6561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 rot="-5400000">
              <a:off x="6873355" y="1071224"/>
              <a:ext cx="306715" cy="306668"/>
            </a:xfrm>
            <a:custGeom>
              <a:rect b="b" l="l" r="r" t="t"/>
              <a:pathLst>
                <a:path extrusionOk="0" h="6558" w="6559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 rot="-5400000">
              <a:off x="6566710" y="1071200"/>
              <a:ext cx="306715" cy="306715"/>
            </a:xfrm>
            <a:custGeom>
              <a:rect b="b" l="l" r="r" t="t"/>
              <a:pathLst>
                <a:path extrusionOk="0" h="6559" w="6559">
                  <a:moveTo>
                    <a:pt x="1125" y="1"/>
                  </a:moveTo>
                  <a:cubicBezTo>
                    <a:pt x="504" y="1"/>
                    <a:pt x="1" y="504"/>
                    <a:pt x="1" y="1125"/>
                  </a:cubicBezTo>
                  <a:lnTo>
                    <a:pt x="1" y="5434"/>
                  </a:lnTo>
                  <a:cubicBezTo>
                    <a:pt x="1" y="6056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6"/>
                    <a:pt x="6558" y="5434"/>
                  </a:cubicBezTo>
                  <a:lnTo>
                    <a:pt x="6558" y="1125"/>
                  </a:lnTo>
                  <a:cubicBezTo>
                    <a:pt x="6558" y="504"/>
                    <a:pt x="6056" y="1"/>
                    <a:pt x="543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7" name="Google Shape;537;p20"/>
          <p:cNvSpPr/>
          <p:nvPr/>
        </p:nvSpPr>
        <p:spPr>
          <a:xfrm rot="848965">
            <a:off x="8355424" y="3859317"/>
            <a:ext cx="695989" cy="674415"/>
          </a:xfrm>
          <a:custGeom>
            <a:rect b="b" l="l" r="r" t="t"/>
            <a:pathLst>
              <a:path extrusionOk="0" h="32792" w="33841">
                <a:moveTo>
                  <a:pt x="17208" y="1"/>
                </a:moveTo>
                <a:cubicBezTo>
                  <a:pt x="15383" y="1"/>
                  <a:pt x="13556" y="717"/>
                  <a:pt x="12164" y="2150"/>
                </a:cubicBezTo>
                <a:lnTo>
                  <a:pt x="3917" y="10638"/>
                </a:lnTo>
                <a:cubicBezTo>
                  <a:pt x="270" y="14390"/>
                  <a:pt x="1" y="20506"/>
                  <a:pt x="3516" y="24390"/>
                </a:cubicBezTo>
                <a:cubicBezTo>
                  <a:pt x="3571" y="24450"/>
                  <a:pt x="3625" y="24508"/>
                  <a:pt x="3680" y="24566"/>
                </a:cubicBezTo>
                <a:cubicBezTo>
                  <a:pt x="3699" y="24585"/>
                  <a:pt x="3718" y="24604"/>
                  <a:pt x="3734" y="24623"/>
                </a:cubicBezTo>
                <a:cubicBezTo>
                  <a:pt x="3773" y="24662"/>
                  <a:pt x="3811" y="24700"/>
                  <a:pt x="3849" y="24739"/>
                </a:cubicBezTo>
                <a:cubicBezTo>
                  <a:pt x="3872" y="24761"/>
                  <a:pt x="3891" y="24783"/>
                  <a:pt x="3913" y="24806"/>
                </a:cubicBezTo>
                <a:cubicBezTo>
                  <a:pt x="3949" y="24838"/>
                  <a:pt x="3984" y="24873"/>
                  <a:pt x="4019" y="24908"/>
                </a:cubicBezTo>
                <a:cubicBezTo>
                  <a:pt x="4045" y="24931"/>
                  <a:pt x="4067" y="24950"/>
                  <a:pt x="4093" y="24972"/>
                </a:cubicBezTo>
                <a:cubicBezTo>
                  <a:pt x="4125" y="25008"/>
                  <a:pt x="4160" y="25040"/>
                  <a:pt x="4195" y="25072"/>
                </a:cubicBezTo>
                <a:cubicBezTo>
                  <a:pt x="4221" y="25091"/>
                  <a:pt x="4243" y="25113"/>
                  <a:pt x="4269" y="25136"/>
                </a:cubicBezTo>
                <a:cubicBezTo>
                  <a:pt x="4304" y="25168"/>
                  <a:pt x="4342" y="25200"/>
                  <a:pt x="4378" y="25232"/>
                </a:cubicBezTo>
                <a:cubicBezTo>
                  <a:pt x="4400" y="25251"/>
                  <a:pt x="4422" y="25270"/>
                  <a:pt x="4448" y="25289"/>
                </a:cubicBezTo>
                <a:cubicBezTo>
                  <a:pt x="4487" y="25324"/>
                  <a:pt x="4525" y="25357"/>
                  <a:pt x="4567" y="25389"/>
                </a:cubicBezTo>
                <a:cubicBezTo>
                  <a:pt x="4586" y="25405"/>
                  <a:pt x="4608" y="25424"/>
                  <a:pt x="4627" y="25440"/>
                </a:cubicBezTo>
                <a:cubicBezTo>
                  <a:pt x="4682" y="25485"/>
                  <a:pt x="4736" y="25526"/>
                  <a:pt x="4787" y="25568"/>
                </a:cubicBezTo>
                <a:cubicBezTo>
                  <a:pt x="4797" y="25571"/>
                  <a:pt x="4803" y="25577"/>
                  <a:pt x="4813" y="25584"/>
                </a:cubicBezTo>
                <a:cubicBezTo>
                  <a:pt x="4874" y="25632"/>
                  <a:pt x="4935" y="25677"/>
                  <a:pt x="4999" y="25725"/>
                </a:cubicBezTo>
                <a:cubicBezTo>
                  <a:pt x="5018" y="25738"/>
                  <a:pt x="5037" y="25754"/>
                  <a:pt x="5060" y="25766"/>
                </a:cubicBezTo>
                <a:cubicBezTo>
                  <a:pt x="5101" y="25798"/>
                  <a:pt x="5143" y="25827"/>
                  <a:pt x="5188" y="25856"/>
                </a:cubicBezTo>
                <a:cubicBezTo>
                  <a:pt x="5210" y="25875"/>
                  <a:pt x="5236" y="25891"/>
                  <a:pt x="5261" y="25907"/>
                </a:cubicBezTo>
                <a:cubicBezTo>
                  <a:pt x="5300" y="25933"/>
                  <a:pt x="5338" y="25962"/>
                  <a:pt x="5377" y="25987"/>
                </a:cubicBezTo>
                <a:cubicBezTo>
                  <a:pt x="5405" y="26003"/>
                  <a:pt x="5431" y="26019"/>
                  <a:pt x="5457" y="26039"/>
                </a:cubicBezTo>
                <a:cubicBezTo>
                  <a:pt x="5495" y="26061"/>
                  <a:pt x="5534" y="26087"/>
                  <a:pt x="5572" y="26109"/>
                </a:cubicBezTo>
                <a:cubicBezTo>
                  <a:pt x="5601" y="26128"/>
                  <a:pt x="5626" y="26144"/>
                  <a:pt x="5655" y="26160"/>
                </a:cubicBezTo>
                <a:cubicBezTo>
                  <a:pt x="5694" y="26183"/>
                  <a:pt x="5732" y="26205"/>
                  <a:pt x="5770" y="26231"/>
                </a:cubicBezTo>
                <a:cubicBezTo>
                  <a:pt x="5796" y="26247"/>
                  <a:pt x="5825" y="26263"/>
                  <a:pt x="5850" y="26275"/>
                </a:cubicBezTo>
                <a:cubicBezTo>
                  <a:pt x="5892" y="26301"/>
                  <a:pt x="5934" y="26323"/>
                  <a:pt x="5975" y="26346"/>
                </a:cubicBezTo>
                <a:cubicBezTo>
                  <a:pt x="6001" y="26359"/>
                  <a:pt x="6023" y="26375"/>
                  <a:pt x="6049" y="26388"/>
                </a:cubicBezTo>
                <a:cubicBezTo>
                  <a:pt x="6100" y="26416"/>
                  <a:pt x="6151" y="26442"/>
                  <a:pt x="6203" y="26468"/>
                </a:cubicBezTo>
                <a:cubicBezTo>
                  <a:pt x="6219" y="26477"/>
                  <a:pt x="6235" y="26487"/>
                  <a:pt x="6251" y="26493"/>
                </a:cubicBezTo>
                <a:cubicBezTo>
                  <a:pt x="6318" y="26528"/>
                  <a:pt x="6382" y="26560"/>
                  <a:pt x="6449" y="26592"/>
                </a:cubicBezTo>
                <a:cubicBezTo>
                  <a:pt x="6472" y="26602"/>
                  <a:pt x="6497" y="26615"/>
                  <a:pt x="6520" y="26624"/>
                </a:cubicBezTo>
                <a:cubicBezTo>
                  <a:pt x="6564" y="26647"/>
                  <a:pt x="6609" y="26666"/>
                  <a:pt x="6654" y="26688"/>
                </a:cubicBezTo>
                <a:cubicBezTo>
                  <a:pt x="6683" y="26701"/>
                  <a:pt x="6712" y="26714"/>
                  <a:pt x="6737" y="26724"/>
                </a:cubicBezTo>
                <a:cubicBezTo>
                  <a:pt x="6779" y="26743"/>
                  <a:pt x="6821" y="26759"/>
                  <a:pt x="6859" y="26778"/>
                </a:cubicBezTo>
                <a:cubicBezTo>
                  <a:pt x="6891" y="26791"/>
                  <a:pt x="6920" y="26804"/>
                  <a:pt x="6952" y="26817"/>
                </a:cubicBezTo>
                <a:cubicBezTo>
                  <a:pt x="6990" y="26833"/>
                  <a:pt x="7029" y="26845"/>
                  <a:pt x="7067" y="26861"/>
                </a:cubicBezTo>
                <a:cubicBezTo>
                  <a:pt x="7099" y="26874"/>
                  <a:pt x="7131" y="26887"/>
                  <a:pt x="7160" y="26900"/>
                </a:cubicBezTo>
                <a:cubicBezTo>
                  <a:pt x="7202" y="26913"/>
                  <a:pt x="7240" y="26929"/>
                  <a:pt x="7279" y="26941"/>
                </a:cubicBezTo>
                <a:cubicBezTo>
                  <a:pt x="7311" y="26954"/>
                  <a:pt x="7339" y="26964"/>
                  <a:pt x="7371" y="26977"/>
                </a:cubicBezTo>
                <a:cubicBezTo>
                  <a:pt x="7413" y="26989"/>
                  <a:pt x="7451" y="27005"/>
                  <a:pt x="7493" y="27018"/>
                </a:cubicBezTo>
                <a:cubicBezTo>
                  <a:pt x="7522" y="27028"/>
                  <a:pt x="7554" y="27037"/>
                  <a:pt x="7583" y="27047"/>
                </a:cubicBezTo>
                <a:cubicBezTo>
                  <a:pt x="7628" y="27063"/>
                  <a:pt x="7672" y="27076"/>
                  <a:pt x="7717" y="27092"/>
                </a:cubicBezTo>
                <a:cubicBezTo>
                  <a:pt x="7743" y="27098"/>
                  <a:pt x="7768" y="27108"/>
                  <a:pt x="7794" y="27114"/>
                </a:cubicBezTo>
                <a:cubicBezTo>
                  <a:pt x="7861" y="27137"/>
                  <a:pt x="7932" y="27156"/>
                  <a:pt x="7999" y="27175"/>
                </a:cubicBezTo>
                <a:cubicBezTo>
                  <a:pt x="8028" y="27182"/>
                  <a:pt x="8057" y="27191"/>
                  <a:pt x="8085" y="27198"/>
                </a:cubicBezTo>
                <a:cubicBezTo>
                  <a:pt x="8130" y="27207"/>
                  <a:pt x="8172" y="27220"/>
                  <a:pt x="8213" y="27230"/>
                </a:cubicBezTo>
                <a:cubicBezTo>
                  <a:pt x="8245" y="27239"/>
                  <a:pt x="8281" y="27246"/>
                  <a:pt x="8313" y="27255"/>
                </a:cubicBezTo>
                <a:cubicBezTo>
                  <a:pt x="8351" y="27265"/>
                  <a:pt x="8390" y="27274"/>
                  <a:pt x="8428" y="27281"/>
                </a:cubicBezTo>
                <a:cubicBezTo>
                  <a:pt x="8463" y="27290"/>
                  <a:pt x="8498" y="27297"/>
                  <a:pt x="8534" y="27303"/>
                </a:cubicBezTo>
                <a:cubicBezTo>
                  <a:pt x="8569" y="27313"/>
                  <a:pt x="8607" y="27319"/>
                  <a:pt x="8642" y="27329"/>
                </a:cubicBezTo>
                <a:cubicBezTo>
                  <a:pt x="8678" y="27335"/>
                  <a:pt x="8713" y="27342"/>
                  <a:pt x="8751" y="27348"/>
                </a:cubicBezTo>
                <a:cubicBezTo>
                  <a:pt x="8787" y="27354"/>
                  <a:pt x="8822" y="27361"/>
                  <a:pt x="8860" y="27367"/>
                </a:cubicBezTo>
                <a:cubicBezTo>
                  <a:pt x="8895" y="27374"/>
                  <a:pt x="8931" y="27380"/>
                  <a:pt x="8969" y="27386"/>
                </a:cubicBezTo>
                <a:cubicBezTo>
                  <a:pt x="9004" y="27393"/>
                  <a:pt x="9040" y="27399"/>
                  <a:pt x="9078" y="27406"/>
                </a:cubicBezTo>
                <a:cubicBezTo>
                  <a:pt x="9113" y="27409"/>
                  <a:pt x="9148" y="27415"/>
                  <a:pt x="9187" y="27422"/>
                </a:cubicBezTo>
                <a:cubicBezTo>
                  <a:pt x="9222" y="27425"/>
                  <a:pt x="9257" y="27431"/>
                  <a:pt x="9296" y="27434"/>
                </a:cubicBezTo>
                <a:cubicBezTo>
                  <a:pt x="9331" y="27441"/>
                  <a:pt x="9366" y="27444"/>
                  <a:pt x="9405" y="27451"/>
                </a:cubicBezTo>
                <a:cubicBezTo>
                  <a:pt x="9449" y="27454"/>
                  <a:pt x="9494" y="27460"/>
                  <a:pt x="9542" y="27463"/>
                </a:cubicBezTo>
                <a:cubicBezTo>
                  <a:pt x="9603" y="27470"/>
                  <a:pt x="9664" y="27476"/>
                  <a:pt x="9725" y="27479"/>
                </a:cubicBezTo>
                <a:cubicBezTo>
                  <a:pt x="9760" y="27483"/>
                  <a:pt x="9792" y="27486"/>
                  <a:pt x="9827" y="27489"/>
                </a:cubicBezTo>
                <a:cubicBezTo>
                  <a:pt x="9866" y="27492"/>
                  <a:pt x="9907" y="27492"/>
                  <a:pt x="9946" y="27495"/>
                </a:cubicBezTo>
                <a:cubicBezTo>
                  <a:pt x="9978" y="27499"/>
                  <a:pt x="10013" y="27499"/>
                  <a:pt x="10045" y="27502"/>
                </a:cubicBezTo>
                <a:cubicBezTo>
                  <a:pt x="10083" y="27505"/>
                  <a:pt x="10125" y="27505"/>
                  <a:pt x="10163" y="27505"/>
                </a:cubicBezTo>
                <a:cubicBezTo>
                  <a:pt x="10199" y="27508"/>
                  <a:pt x="10231" y="27508"/>
                  <a:pt x="10263" y="27508"/>
                </a:cubicBezTo>
                <a:cubicBezTo>
                  <a:pt x="10301" y="27511"/>
                  <a:pt x="10343" y="27511"/>
                  <a:pt x="10384" y="27511"/>
                </a:cubicBezTo>
                <a:lnTo>
                  <a:pt x="10602" y="27511"/>
                </a:lnTo>
                <a:cubicBezTo>
                  <a:pt x="10634" y="27511"/>
                  <a:pt x="10663" y="27508"/>
                  <a:pt x="10695" y="27508"/>
                </a:cubicBezTo>
                <a:cubicBezTo>
                  <a:pt x="10736" y="27508"/>
                  <a:pt x="10778" y="27508"/>
                  <a:pt x="10823" y="27505"/>
                </a:cubicBezTo>
                <a:cubicBezTo>
                  <a:pt x="10849" y="27505"/>
                  <a:pt x="10877" y="27502"/>
                  <a:pt x="10903" y="27502"/>
                </a:cubicBezTo>
                <a:cubicBezTo>
                  <a:pt x="11069" y="27492"/>
                  <a:pt x="11233" y="27483"/>
                  <a:pt x="11396" y="27467"/>
                </a:cubicBezTo>
                <a:cubicBezTo>
                  <a:pt x="11415" y="27463"/>
                  <a:pt x="11434" y="27463"/>
                  <a:pt x="11457" y="27460"/>
                </a:cubicBezTo>
                <a:cubicBezTo>
                  <a:pt x="11502" y="27457"/>
                  <a:pt x="11547" y="27451"/>
                  <a:pt x="11595" y="27444"/>
                </a:cubicBezTo>
                <a:cubicBezTo>
                  <a:pt x="11620" y="27441"/>
                  <a:pt x="11646" y="27438"/>
                  <a:pt x="11671" y="27434"/>
                </a:cubicBezTo>
                <a:cubicBezTo>
                  <a:pt x="11716" y="27428"/>
                  <a:pt x="11761" y="27422"/>
                  <a:pt x="11806" y="27415"/>
                </a:cubicBezTo>
                <a:cubicBezTo>
                  <a:pt x="11831" y="27412"/>
                  <a:pt x="11860" y="27409"/>
                  <a:pt x="11886" y="27406"/>
                </a:cubicBezTo>
                <a:cubicBezTo>
                  <a:pt x="11931" y="27396"/>
                  <a:pt x="11976" y="27390"/>
                  <a:pt x="12020" y="27383"/>
                </a:cubicBezTo>
                <a:cubicBezTo>
                  <a:pt x="12046" y="27377"/>
                  <a:pt x="12075" y="27374"/>
                  <a:pt x="12100" y="27370"/>
                </a:cubicBezTo>
                <a:cubicBezTo>
                  <a:pt x="12145" y="27361"/>
                  <a:pt x="12190" y="27351"/>
                  <a:pt x="12235" y="27345"/>
                </a:cubicBezTo>
                <a:cubicBezTo>
                  <a:pt x="12261" y="27338"/>
                  <a:pt x="12286" y="27335"/>
                  <a:pt x="12309" y="27329"/>
                </a:cubicBezTo>
                <a:cubicBezTo>
                  <a:pt x="12357" y="27319"/>
                  <a:pt x="12405" y="27310"/>
                  <a:pt x="12449" y="27300"/>
                </a:cubicBezTo>
                <a:cubicBezTo>
                  <a:pt x="12469" y="27297"/>
                  <a:pt x="12491" y="27290"/>
                  <a:pt x="12510" y="27287"/>
                </a:cubicBezTo>
                <a:cubicBezTo>
                  <a:pt x="12693" y="27246"/>
                  <a:pt x="12872" y="27201"/>
                  <a:pt x="13051" y="27150"/>
                </a:cubicBezTo>
                <a:cubicBezTo>
                  <a:pt x="13055" y="27146"/>
                  <a:pt x="13058" y="27146"/>
                  <a:pt x="13061" y="27146"/>
                </a:cubicBezTo>
                <a:cubicBezTo>
                  <a:pt x="13112" y="27130"/>
                  <a:pt x="13163" y="27114"/>
                  <a:pt x="13215" y="27098"/>
                </a:cubicBezTo>
                <a:cubicBezTo>
                  <a:pt x="13234" y="27095"/>
                  <a:pt x="13253" y="27089"/>
                  <a:pt x="13272" y="27082"/>
                </a:cubicBezTo>
                <a:cubicBezTo>
                  <a:pt x="13320" y="27066"/>
                  <a:pt x="13368" y="27050"/>
                  <a:pt x="13413" y="27037"/>
                </a:cubicBezTo>
                <a:lnTo>
                  <a:pt x="13480" y="27015"/>
                </a:lnTo>
                <a:cubicBezTo>
                  <a:pt x="13525" y="26999"/>
                  <a:pt x="13573" y="26983"/>
                  <a:pt x="13618" y="26967"/>
                </a:cubicBezTo>
                <a:cubicBezTo>
                  <a:pt x="13641" y="26957"/>
                  <a:pt x="13663" y="26951"/>
                  <a:pt x="13685" y="26941"/>
                </a:cubicBezTo>
                <a:cubicBezTo>
                  <a:pt x="13730" y="26925"/>
                  <a:pt x="13778" y="26906"/>
                  <a:pt x="13823" y="26890"/>
                </a:cubicBezTo>
                <a:cubicBezTo>
                  <a:pt x="13845" y="26881"/>
                  <a:pt x="13865" y="26874"/>
                  <a:pt x="13884" y="26865"/>
                </a:cubicBezTo>
                <a:cubicBezTo>
                  <a:pt x="13932" y="26845"/>
                  <a:pt x="13980" y="26826"/>
                  <a:pt x="14028" y="26807"/>
                </a:cubicBezTo>
                <a:cubicBezTo>
                  <a:pt x="14044" y="26801"/>
                  <a:pt x="14060" y="26794"/>
                  <a:pt x="14076" y="26788"/>
                </a:cubicBezTo>
                <a:cubicBezTo>
                  <a:pt x="14310" y="26688"/>
                  <a:pt x="14540" y="26583"/>
                  <a:pt x="14764" y="26464"/>
                </a:cubicBezTo>
                <a:cubicBezTo>
                  <a:pt x="14780" y="26458"/>
                  <a:pt x="14793" y="26452"/>
                  <a:pt x="14806" y="26445"/>
                </a:cubicBezTo>
                <a:cubicBezTo>
                  <a:pt x="14854" y="26420"/>
                  <a:pt x="14902" y="26394"/>
                  <a:pt x="14947" y="26368"/>
                </a:cubicBezTo>
                <a:cubicBezTo>
                  <a:pt x="14966" y="26359"/>
                  <a:pt x="14985" y="26349"/>
                  <a:pt x="15001" y="26336"/>
                </a:cubicBezTo>
                <a:cubicBezTo>
                  <a:pt x="15049" y="26311"/>
                  <a:pt x="15094" y="26285"/>
                  <a:pt x="15139" y="26259"/>
                </a:cubicBezTo>
                <a:lnTo>
                  <a:pt x="15197" y="26227"/>
                </a:lnTo>
                <a:cubicBezTo>
                  <a:pt x="15241" y="26202"/>
                  <a:pt x="15286" y="26173"/>
                  <a:pt x="15328" y="26147"/>
                </a:cubicBezTo>
                <a:cubicBezTo>
                  <a:pt x="15347" y="26135"/>
                  <a:pt x="15366" y="26125"/>
                  <a:pt x="15386" y="26112"/>
                </a:cubicBezTo>
                <a:cubicBezTo>
                  <a:pt x="15430" y="26083"/>
                  <a:pt x="15475" y="26058"/>
                  <a:pt x="15520" y="26026"/>
                </a:cubicBezTo>
                <a:cubicBezTo>
                  <a:pt x="15536" y="26016"/>
                  <a:pt x="15549" y="26006"/>
                  <a:pt x="15565" y="25997"/>
                </a:cubicBezTo>
                <a:cubicBezTo>
                  <a:pt x="15613" y="25968"/>
                  <a:pt x="15661" y="25936"/>
                  <a:pt x="15709" y="25901"/>
                </a:cubicBezTo>
                <a:lnTo>
                  <a:pt x="15709" y="25901"/>
                </a:lnTo>
                <a:lnTo>
                  <a:pt x="12546" y="29909"/>
                </a:lnTo>
                <a:cubicBezTo>
                  <a:pt x="11627" y="31075"/>
                  <a:pt x="12456" y="32791"/>
                  <a:pt x="13945" y="32791"/>
                </a:cubicBezTo>
                <a:lnTo>
                  <a:pt x="20470" y="32791"/>
                </a:lnTo>
                <a:cubicBezTo>
                  <a:pt x="21956" y="32791"/>
                  <a:pt x="22788" y="31075"/>
                  <a:pt x="21866" y="29909"/>
                </a:cubicBezTo>
                <a:lnTo>
                  <a:pt x="18706" y="25901"/>
                </a:lnTo>
                <a:lnTo>
                  <a:pt x="18706" y="25901"/>
                </a:lnTo>
                <a:cubicBezTo>
                  <a:pt x="18751" y="25933"/>
                  <a:pt x="18799" y="25965"/>
                  <a:pt x="18847" y="25997"/>
                </a:cubicBezTo>
                <a:cubicBezTo>
                  <a:pt x="18863" y="26006"/>
                  <a:pt x="18879" y="26016"/>
                  <a:pt x="18895" y="26026"/>
                </a:cubicBezTo>
                <a:cubicBezTo>
                  <a:pt x="18940" y="26055"/>
                  <a:pt x="18984" y="26083"/>
                  <a:pt x="19026" y="26112"/>
                </a:cubicBezTo>
                <a:cubicBezTo>
                  <a:pt x="19045" y="26122"/>
                  <a:pt x="19064" y="26135"/>
                  <a:pt x="19084" y="26147"/>
                </a:cubicBezTo>
                <a:cubicBezTo>
                  <a:pt x="19128" y="26173"/>
                  <a:pt x="19173" y="26199"/>
                  <a:pt x="19215" y="26224"/>
                </a:cubicBezTo>
                <a:lnTo>
                  <a:pt x="19276" y="26259"/>
                </a:lnTo>
                <a:cubicBezTo>
                  <a:pt x="19321" y="26285"/>
                  <a:pt x="19365" y="26311"/>
                  <a:pt x="19410" y="26336"/>
                </a:cubicBezTo>
                <a:cubicBezTo>
                  <a:pt x="19429" y="26346"/>
                  <a:pt x="19449" y="26355"/>
                  <a:pt x="19468" y="26368"/>
                </a:cubicBezTo>
                <a:cubicBezTo>
                  <a:pt x="19513" y="26394"/>
                  <a:pt x="19561" y="26416"/>
                  <a:pt x="19606" y="26442"/>
                </a:cubicBezTo>
                <a:cubicBezTo>
                  <a:pt x="19622" y="26448"/>
                  <a:pt x="19638" y="26458"/>
                  <a:pt x="19650" y="26464"/>
                </a:cubicBezTo>
                <a:cubicBezTo>
                  <a:pt x="19874" y="26583"/>
                  <a:pt x="20105" y="26688"/>
                  <a:pt x="20336" y="26785"/>
                </a:cubicBezTo>
                <a:cubicBezTo>
                  <a:pt x="20352" y="26791"/>
                  <a:pt x="20368" y="26801"/>
                  <a:pt x="20387" y="26807"/>
                </a:cubicBezTo>
                <a:cubicBezTo>
                  <a:pt x="20432" y="26826"/>
                  <a:pt x="20480" y="26845"/>
                  <a:pt x="20528" y="26865"/>
                </a:cubicBezTo>
                <a:cubicBezTo>
                  <a:pt x="20547" y="26871"/>
                  <a:pt x="20569" y="26881"/>
                  <a:pt x="20592" y="26887"/>
                </a:cubicBezTo>
                <a:cubicBezTo>
                  <a:pt x="20637" y="26906"/>
                  <a:pt x="20681" y="26922"/>
                  <a:pt x="20729" y="26938"/>
                </a:cubicBezTo>
                <a:cubicBezTo>
                  <a:pt x="20752" y="26948"/>
                  <a:pt x="20774" y="26957"/>
                  <a:pt x="20797" y="26964"/>
                </a:cubicBezTo>
                <a:cubicBezTo>
                  <a:pt x="20841" y="26980"/>
                  <a:pt x="20886" y="26996"/>
                  <a:pt x="20934" y="27012"/>
                </a:cubicBezTo>
                <a:cubicBezTo>
                  <a:pt x="20957" y="27021"/>
                  <a:pt x="20979" y="27028"/>
                  <a:pt x="21002" y="27034"/>
                </a:cubicBezTo>
                <a:cubicBezTo>
                  <a:pt x="21050" y="27050"/>
                  <a:pt x="21094" y="27066"/>
                  <a:pt x="21142" y="27082"/>
                </a:cubicBezTo>
                <a:cubicBezTo>
                  <a:pt x="21162" y="27089"/>
                  <a:pt x="21181" y="27092"/>
                  <a:pt x="21200" y="27098"/>
                </a:cubicBezTo>
                <a:cubicBezTo>
                  <a:pt x="21251" y="27114"/>
                  <a:pt x="21302" y="27130"/>
                  <a:pt x="21351" y="27143"/>
                </a:cubicBezTo>
                <a:cubicBezTo>
                  <a:pt x="21357" y="27146"/>
                  <a:pt x="21360" y="27146"/>
                  <a:pt x="21367" y="27150"/>
                </a:cubicBezTo>
                <a:cubicBezTo>
                  <a:pt x="21543" y="27201"/>
                  <a:pt x="21722" y="27246"/>
                  <a:pt x="21901" y="27284"/>
                </a:cubicBezTo>
                <a:lnTo>
                  <a:pt x="21965" y="27300"/>
                </a:lnTo>
                <a:cubicBezTo>
                  <a:pt x="22010" y="27310"/>
                  <a:pt x="22055" y="27319"/>
                  <a:pt x="22103" y="27329"/>
                </a:cubicBezTo>
                <a:cubicBezTo>
                  <a:pt x="22129" y="27332"/>
                  <a:pt x="22154" y="27338"/>
                  <a:pt x="22180" y="27345"/>
                </a:cubicBezTo>
                <a:cubicBezTo>
                  <a:pt x="22225" y="27351"/>
                  <a:pt x="22266" y="27361"/>
                  <a:pt x="22311" y="27367"/>
                </a:cubicBezTo>
                <a:cubicBezTo>
                  <a:pt x="22340" y="27374"/>
                  <a:pt x="22365" y="27377"/>
                  <a:pt x="22394" y="27383"/>
                </a:cubicBezTo>
                <a:cubicBezTo>
                  <a:pt x="22439" y="27390"/>
                  <a:pt x="22481" y="27396"/>
                  <a:pt x="22526" y="27402"/>
                </a:cubicBezTo>
                <a:cubicBezTo>
                  <a:pt x="22554" y="27409"/>
                  <a:pt x="22580" y="27412"/>
                  <a:pt x="22609" y="27415"/>
                </a:cubicBezTo>
                <a:cubicBezTo>
                  <a:pt x="22654" y="27422"/>
                  <a:pt x="22695" y="27428"/>
                  <a:pt x="22740" y="27434"/>
                </a:cubicBezTo>
                <a:cubicBezTo>
                  <a:pt x="22769" y="27438"/>
                  <a:pt x="22795" y="27441"/>
                  <a:pt x="22823" y="27444"/>
                </a:cubicBezTo>
                <a:cubicBezTo>
                  <a:pt x="22868" y="27451"/>
                  <a:pt x="22913" y="27454"/>
                  <a:pt x="22958" y="27460"/>
                </a:cubicBezTo>
                <a:cubicBezTo>
                  <a:pt x="22980" y="27463"/>
                  <a:pt x="23003" y="27463"/>
                  <a:pt x="23025" y="27467"/>
                </a:cubicBezTo>
                <a:cubicBezTo>
                  <a:pt x="23134" y="27476"/>
                  <a:pt x="23243" y="27486"/>
                  <a:pt x="23352" y="27492"/>
                </a:cubicBezTo>
                <a:lnTo>
                  <a:pt x="23374" y="27492"/>
                </a:lnTo>
                <a:cubicBezTo>
                  <a:pt x="23416" y="27495"/>
                  <a:pt x="23461" y="27499"/>
                  <a:pt x="23505" y="27499"/>
                </a:cubicBezTo>
                <a:cubicBezTo>
                  <a:pt x="23534" y="27502"/>
                  <a:pt x="23563" y="27502"/>
                  <a:pt x="23592" y="27505"/>
                </a:cubicBezTo>
                <a:cubicBezTo>
                  <a:pt x="23633" y="27505"/>
                  <a:pt x="23675" y="27505"/>
                  <a:pt x="23717" y="27508"/>
                </a:cubicBezTo>
                <a:lnTo>
                  <a:pt x="23810" y="27508"/>
                </a:lnTo>
                <a:cubicBezTo>
                  <a:pt x="23851" y="27511"/>
                  <a:pt x="23893" y="27511"/>
                  <a:pt x="23931" y="27511"/>
                </a:cubicBezTo>
                <a:cubicBezTo>
                  <a:pt x="23963" y="27511"/>
                  <a:pt x="23998" y="27511"/>
                  <a:pt x="24030" y="27508"/>
                </a:cubicBezTo>
                <a:lnTo>
                  <a:pt x="24149" y="27508"/>
                </a:lnTo>
                <a:cubicBezTo>
                  <a:pt x="24184" y="27508"/>
                  <a:pt x="24216" y="27505"/>
                  <a:pt x="24248" y="27505"/>
                </a:cubicBezTo>
                <a:cubicBezTo>
                  <a:pt x="24290" y="27505"/>
                  <a:pt x="24328" y="27502"/>
                  <a:pt x="24367" y="27502"/>
                </a:cubicBezTo>
                <a:cubicBezTo>
                  <a:pt x="24402" y="27499"/>
                  <a:pt x="24437" y="27495"/>
                  <a:pt x="24469" y="27495"/>
                </a:cubicBezTo>
                <a:cubicBezTo>
                  <a:pt x="24508" y="27492"/>
                  <a:pt x="24546" y="27489"/>
                  <a:pt x="24584" y="27489"/>
                </a:cubicBezTo>
                <a:cubicBezTo>
                  <a:pt x="24620" y="27486"/>
                  <a:pt x="24658" y="27483"/>
                  <a:pt x="24693" y="27479"/>
                </a:cubicBezTo>
                <a:cubicBezTo>
                  <a:pt x="24732" y="27476"/>
                  <a:pt x="24770" y="27473"/>
                  <a:pt x="24808" y="27470"/>
                </a:cubicBezTo>
                <a:cubicBezTo>
                  <a:pt x="24876" y="27463"/>
                  <a:pt x="24943" y="27457"/>
                  <a:pt x="25010" y="27447"/>
                </a:cubicBezTo>
                <a:cubicBezTo>
                  <a:pt x="25042" y="27444"/>
                  <a:pt x="25077" y="27441"/>
                  <a:pt x="25113" y="27434"/>
                </a:cubicBezTo>
                <a:cubicBezTo>
                  <a:pt x="25151" y="27431"/>
                  <a:pt x="25190" y="27425"/>
                  <a:pt x="25228" y="27422"/>
                </a:cubicBezTo>
                <a:cubicBezTo>
                  <a:pt x="25263" y="27415"/>
                  <a:pt x="25298" y="27409"/>
                  <a:pt x="25334" y="27406"/>
                </a:cubicBezTo>
                <a:cubicBezTo>
                  <a:pt x="25369" y="27399"/>
                  <a:pt x="25407" y="27393"/>
                  <a:pt x="25446" y="27386"/>
                </a:cubicBezTo>
                <a:cubicBezTo>
                  <a:pt x="25481" y="27380"/>
                  <a:pt x="25516" y="27374"/>
                  <a:pt x="25551" y="27370"/>
                </a:cubicBezTo>
                <a:cubicBezTo>
                  <a:pt x="25590" y="27361"/>
                  <a:pt x="25625" y="27354"/>
                  <a:pt x="25663" y="27348"/>
                </a:cubicBezTo>
                <a:cubicBezTo>
                  <a:pt x="25699" y="27342"/>
                  <a:pt x="25734" y="27335"/>
                  <a:pt x="25766" y="27329"/>
                </a:cubicBezTo>
                <a:cubicBezTo>
                  <a:pt x="25804" y="27319"/>
                  <a:pt x="25843" y="27313"/>
                  <a:pt x="25881" y="27303"/>
                </a:cubicBezTo>
                <a:cubicBezTo>
                  <a:pt x="25916" y="27297"/>
                  <a:pt x="25948" y="27290"/>
                  <a:pt x="25984" y="27281"/>
                </a:cubicBezTo>
                <a:cubicBezTo>
                  <a:pt x="26022" y="27271"/>
                  <a:pt x="26064" y="27265"/>
                  <a:pt x="26102" y="27255"/>
                </a:cubicBezTo>
                <a:cubicBezTo>
                  <a:pt x="26134" y="27246"/>
                  <a:pt x="26166" y="27239"/>
                  <a:pt x="26198" y="27230"/>
                </a:cubicBezTo>
                <a:cubicBezTo>
                  <a:pt x="26243" y="27220"/>
                  <a:pt x="26288" y="27207"/>
                  <a:pt x="26333" y="27194"/>
                </a:cubicBezTo>
                <a:cubicBezTo>
                  <a:pt x="26358" y="27188"/>
                  <a:pt x="26384" y="27182"/>
                  <a:pt x="26413" y="27175"/>
                </a:cubicBezTo>
                <a:cubicBezTo>
                  <a:pt x="26480" y="27156"/>
                  <a:pt x="26550" y="27137"/>
                  <a:pt x="26621" y="27114"/>
                </a:cubicBezTo>
                <a:cubicBezTo>
                  <a:pt x="26643" y="27108"/>
                  <a:pt x="26666" y="27102"/>
                  <a:pt x="26688" y="27092"/>
                </a:cubicBezTo>
                <a:cubicBezTo>
                  <a:pt x="26736" y="27079"/>
                  <a:pt x="26784" y="27063"/>
                  <a:pt x="26832" y="27047"/>
                </a:cubicBezTo>
                <a:cubicBezTo>
                  <a:pt x="26861" y="27037"/>
                  <a:pt x="26890" y="27028"/>
                  <a:pt x="26918" y="27018"/>
                </a:cubicBezTo>
                <a:cubicBezTo>
                  <a:pt x="26960" y="27005"/>
                  <a:pt x="27002" y="26989"/>
                  <a:pt x="27043" y="26977"/>
                </a:cubicBezTo>
                <a:cubicBezTo>
                  <a:pt x="27072" y="26964"/>
                  <a:pt x="27104" y="26954"/>
                  <a:pt x="27133" y="26941"/>
                </a:cubicBezTo>
                <a:cubicBezTo>
                  <a:pt x="27175" y="26929"/>
                  <a:pt x="27213" y="26913"/>
                  <a:pt x="27255" y="26897"/>
                </a:cubicBezTo>
                <a:cubicBezTo>
                  <a:pt x="27284" y="26887"/>
                  <a:pt x="27312" y="26874"/>
                  <a:pt x="27344" y="26861"/>
                </a:cubicBezTo>
                <a:cubicBezTo>
                  <a:pt x="27383" y="26845"/>
                  <a:pt x="27424" y="26829"/>
                  <a:pt x="27466" y="26813"/>
                </a:cubicBezTo>
                <a:cubicBezTo>
                  <a:pt x="27495" y="26801"/>
                  <a:pt x="27524" y="26791"/>
                  <a:pt x="27552" y="26778"/>
                </a:cubicBezTo>
                <a:cubicBezTo>
                  <a:pt x="27594" y="26759"/>
                  <a:pt x="27636" y="26743"/>
                  <a:pt x="27677" y="26724"/>
                </a:cubicBezTo>
                <a:cubicBezTo>
                  <a:pt x="27703" y="26711"/>
                  <a:pt x="27732" y="26701"/>
                  <a:pt x="27757" y="26688"/>
                </a:cubicBezTo>
                <a:cubicBezTo>
                  <a:pt x="27805" y="26666"/>
                  <a:pt x="27853" y="26644"/>
                  <a:pt x="27898" y="26621"/>
                </a:cubicBezTo>
                <a:cubicBezTo>
                  <a:pt x="27921" y="26612"/>
                  <a:pt x="27943" y="26602"/>
                  <a:pt x="27962" y="26592"/>
                </a:cubicBezTo>
                <a:cubicBezTo>
                  <a:pt x="28030" y="26560"/>
                  <a:pt x="28097" y="26528"/>
                  <a:pt x="28164" y="26493"/>
                </a:cubicBezTo>
                <a:cubicBezTo>
                  <a:pt x="28177" y="26487"/>
                  <a:pt x="28190" y="26480"/>
                  <a:pt x="28202" y="26474"/>
                </a:cubicBezTo>
                <a:cubicBezTo>
                  <a:pt x="28257" y="26445"/>
                  <a:pt x="28311" y="26416"/>
                  <a:pt x="28366" y="26388"/>
                </a:cubicBezTo>
                <a:cubicBezTo>
                  <a:pt x="28388" y="26375"/>
                  <a:pt x="28411" y="26362"/>
                  <a:pt x="28436" y="26349"/>
                </a:cubicBezTo>
                <a:cubicBezTo>
                  <a:pt x="28478" y="26323"/>
                  <a:pt x="28523" y="26301"/>
                  <a:pt x="28564" y="26275"/>
                </a:cubicBezTo>
                <a:cubicBezTo>
                  <a:pt x="28590" y="26263"/>
                  <a:pt x="28615" y="26247"/>
                  <a:pt x="28641" y="26231"/>
                </a:cubicBezTo>
                <a:cubicBezTo>
                  <a:pt x="28683" y="26208"/>
                  <a:pt x="28721" y="26183"/>
                  <a:pt x="28763" y="26160"/>
                </a:cubicBezTo>
                <a:cubicBezTo>
                  <a:pt x="28788" y="26144"/>
                  <a:pt x="28814" y="26128"/>
                  <a:pt x="28840" y="26112"/>
                </a:cubicBezTo>
                <a:cubicBezTo>
                  <a:pt x="28881" y="26087"/>
                  <a:pt x="28920" y="26061"/>
                  <a:pt x="28958" y="26035"/>
                </a:cubicBezTo>
                <a:cubicBezTo>
                  <a:pt x="28984" y="26019"/>
                  <a:pt x="29009" y="26003"/>
                  <a:pt x="29035" y="25987"/>
                </a:cubicBezTo>
                <a:cubicBezTo>
                  <a:pt x="29077" y="25962"/>
                  <a:pt x="29115" y="25933"/>
                  <a:pt x="29157" y="25907"/>
                </a:cubicBezTo>
                <a:cubicBezTo>
                  <a:pt x="29179" y="25891"/>
                  <a:pt x="29205" y="25875"/>
                  <a:pt x="29227" y="25859"/>
                </a:cubicBezTo>
                <a:cubicBezTo>
                  <a:pt x="29272" y="25827"/>
                  <a:pt x="29317" y="25795"/>
                  <a:pt x="29361" y="25763"/>
                </a:cubicBezTo>
                <a:cubicBezTo>
                  <a:pt x="29381" y="25750"/>
                  <a:pt x="29397" y="25738"/>
                  <a:pt x="29416" y="25725"/>
                </a:cubicBezTo>
                <a:cubicBezTo>
                  <a:pt x="29480" y="25680"/>
                  <a:pt x="29541" y="25632"/>
                  <a:pt x="29605" y="25584"/>
                </a:cubicBezTo>
                <a:cubicBezTo>
                  <a:pt x="29608" y="25581"/>
                  <a:pt x="29614" y="25577"/>
                  <a:pt x="29618" y="25571"/>
                </a:cubicBezTo>
                <a:cubicBezTo>
                  <a:pt x="29675" y="25529"/>
                  <a:pt x="29730" y="25485"/>
                  <a:pt x="29787" y="25440"/>
                </a:cubicBezTo>
                <a:cubicBezTo>
                  <a:pt x="29807" y="25424"/>
                  <a:pt x="29826" y="25408"/>
                  <a:pt x="29848" y="25392"/>
                </a:cubicBezTo>
                <a:cubicBezTo>
                  <a:pt x="29887" y="25357"/>
                  <a:pt x="29928" y="25324"/>
                  <a:pt x="29970" y="25289"/>
                </a:cubicBezTo>
                <a:cubicBezTo>
                  <a:pt x="29992" y="25270"/>
                  <a:pt x="30015" y="25251"/>
                  <a:pt x="30037" y="25232"/>
                </a:cubicBezTo>
                <a:cubicBezTo>
                  <a:pt x="30072" y="25200"/>
                  <a:pt x="30111" y="25168"/>
                  <a:pt x="30149" y="25136"/>
                </a:cubicBezTo>
                <a:cubicBezTo>
                  <a:pt x="30172" y="25113"/>
                  <a:pt x="30194" y="25091"/>
                  <a:pt x="30216" y="25072"/>
                </a:cubicBezTo>
                <a:cubicBezTo>
                  <a:pt x="30255" y="25040"/>
                  <a:pt x="30290" y="25004"/>
                  <a:pt x="30325" y="24972"/>
                </a:cubicBezTo>
                <a:cubicBezTo>
                  <a:pt x="30348" y="24950"/>
                  <a:pt x="30370" y="24931"/>
                  <a:pt x="30392" y="24908"/>
                </a:cubicBezTo>
                <a:cubicBezTo>
                  <a:pt x="30431" y="24873"/>
                  <a:pt x="30466" y="24838"/>
                  <a:pt x="30501" y="24803"/>
                </a:cubicBezTo>
                <a:cubicBezTo>
                  <a:pt x="30524" y="24783"/>
                  <a:pt x="30543" y="24761"/>
                  <a:pt x="30565" y="24739"/>
                </a:cubicBezTo>
                <a:cubicBezTo>
                  <a:pt x="30604" y="24700"/>
                  <a:pt x="30642" y="24662"/>
                  <a:pt x="30681" y="24623"/>
                </a:cubicBezTo>
                <a:cubicBezTo>
                  <a:pt x="30700" y="24604"/>
                  <a:pt x="30716" y="24585"/>
                  <a:pt x="30735" y="24566"/>
                </a:cubicBezTo>
                <a:cubicBezTo>
                  <a:pt x="30790" y="24508"/>
                  <a:pt x="30847" y="24450"/>
                  <a:pt x="30902" y="24390"/>
                </a:cubicBezTo>
                <a:cubicBezTo>
                  <a:pt x="31017" y="24258"/>
                  <a:pt x="31129" y="24127"/>
                  <a:pt x="31238" y="23993"/>
                </a:cubicBezTo>
                <a:cubicBezTo>
                  <a:pt x="33271" y="21486"/>
                  <a:pt x="33841" y="18168"/>
                  <a:pt x="33047" y="15159"/>
                </a:cubicBezTo>
                <a:cubicBezTo>
                  <a:pt x="32608" y="13497"/>
                  <a:pt x="31753" y="11928"/>
                  <a:pt x="30498" y="10638"/>
                </a:cubicBezTo>
                <a:cubicBezTo>
                  <a:pt x="25945" y="5950"/>
                  <a:pt x="23787" y="3696"/>
                  <a:pt x="22612" y="2521"/>
                </a:cubicBezTo>
                <a:lnTo>
                  <a:pt x="22253" y="2150"/>
                </a:lnTo>
                <a:cubicBezTo>
                  <a:pt x="22033" y="1926"/>
                  <a:pt x="21802" y="1718"/>
                  <a:pt x="21562" y="1525"/>
                </a:cubicBezTo>
                <a:cubicBezTo>
                  <a:pt x="21226" y="1244"/>
                  <a:pt x="21018" y="1122"/>
                  <a:pt x="20691" y="933"/>
                </a:cubicBezTo>
                <a:cubicBezTo>
                  <a:pt x="19613" y="311"/>
                  <a:pt x="18411" y="1"/>
                  <a:pt x="17208" y="1"/>
                </a:cubicBez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8" name="Google Shape;538;p20"/>
          <p:cNvGrpSpPr/>
          <p:nvPr/>
        </p:nvGrpSpPr>
        <p:grpSpPr>
          <a:xfrm>
            <a:off x="75891" y="1049985"/>
            <a:ext cx="486063" cy="486063"/>
            <a:chOff x="1264136" y="3850239"/>
            <a:chExt cx="446955" cy="446955"/>
          </a:xfrm>
        </p:grpSpPr>
        <p:sp>
          <p:nvSpPr>
            <p:cNvPr id="539" name="Google Shape;539;p20"/>
            <p:cNvSpPr/>
            <p:nvPr/>
          </p:nvSpPr>
          <p:spPr>
            <a:xfrm rot="2454053">
              <a:off x="1329186" y="3915288"/>
              <a:ext cx="316855" cy="316855"/>
            </a:xfrm>
            <a:custGeom>
              <a:rect b="b" l="l" r="r" t="t"/>
              <a:pathLst>
                <a:path extrusionOk="0" h="6584" w="6584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4970" y="6584"/>
                  </a:lnTo>
                  <a:cubicBezTo>
                    <a:pt x="5860" y="6584"/>
                    <a:pt x="6581" y="5860"/>
                    <a:pt x="6584" y="4970"/>
                  </a:cubicBezTo>
                  <a:lnTo>
                    <a:pt x="6584" y="1611"/>
                  </a:lnTo>
                  <a:cubicBezTo>
                    <a:pt x="6584" y="721"/>
                    <a:pt x="5860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 rot="2454053">
              <a:off x="1352469" y="3852851"/>
              <a:ext cx="126136" cy="316855"/>
            </a:xfrm>
            <a:custGeom>
              <a:rect b="b" l="l" r="r" t="t"/>
              <a:pathLst>
                <a:path extrusionOk="0" h="6584" w="2621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2620" y="6584"/>
                  </a:lnTo>
                  <a:cubicBezTo>
                    <a:pt x="1730" y="6584"/>
                    <a:pt x="1010" y="5860"/>
                    <a:pt x="1010" y="4970"/>
                  </a:cubicBezTo>
                  <a:lnTo>
                    <a:pt x="1010" y="1611"/>
                  </a:lnTo>
                  <a:cubicBezTo>
                    <a:pt x="1010" y="721"/>
                    <a:pt x="1730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 rot="2454053">
              <a:off x="1570077" y="4049109"/>
              <a:ext cx="47644" cy="49232"/>
            </a:xfrm>
            <a:custGeom>
              <a:rect b="b" l="l" r="r" t="t"/>
              <a:pathLst>
                <a:path extrusionOk="0" h="1023" w="99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 rot="2454053">
              <a:off x="1478652" y="3986671"/>
              <a:ext cx="47644" cy="49232"/>
            </a:xfrm>
            <a:custGeom>
              <a:rect b="b" l="l" r="r" t="t"/>
              <a:pathLst>
                <a:path extrusionOk="0" h="1023" w="99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 rot="2454053">
              <a:off x="1493877" y="4131559"/>
              <a:ext cx="47644" cy="49232"/>
            </a:xfrm>
            <a:custGeom>
              <a:rect b="b" l="l" r="r" t="t"/>
              <a:pathLst>
                <a:path extrusionOk="0" h="1023" w="99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 rot="2454053">
              <a:off x="1402452" y="4069121"/>
              <a:ext cx="47644" cy="49232"/>
            </a:xfrm>
            <a:custGeom>
              <a:rect b="b" l="l" r="r" t="t"/>
              <a:pathLst>
                <a:path extrusionOk="0" h="1023" w="99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 amt="46000"/>
          </a:blip>
          <a:srcRect b="0" l="1854" r="0" t="0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713225" y="1984965"/>
            <a:ext cx="4310700" cy="16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2040875" y="869451"/>
            <a:ext cx="1655400" cy="1066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13225" y="3828849"/>
            <a:ext cx="43107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 flipH="1" rot="1319639">
            <a:off x="5516598" y="4571207"/>
            <a:ext cx="585460" cy="409040"/>
          </a:xfrm>
          <a:custGeom>
            <a:rect b="b" l="l" r="r" t="t"/>
            <a:pathLst>
              <a:path extrusionOk="0" h="16362" w="23419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-240250" y="4198663"/>
            <a:ext cx="846025" cy="819800"/>
          </a:xfrm>
          <a:custGeom>
            <a:rect b="b" l="l" r="r" t="t"/>
            <a:pathLst>
              <a:path extrusionOk="0" h="32792" w="33841">
                <a:moveTo>
                  <a:pt x="17208" y="1"/>
                </a:moveTo>
                <a:cubicBezTo>
                  <a:pt x="15383" y="1"/>
                  <a:pt x="13556" y="717"/>
                  <a:pt x="12164" y="2150"/>
                </a:cubicBezTo>
                <a:lnTo>
                  <a:pt x="3917" y="10638"/>
                </a:lnTo>
                <a:cubicBezTo>
                  <a:pt x="270" y="14390"/>
                  <a:pt x="1" y="20506"/>
                  <a:pt x="3516" y="24390"/>
                </a:cubicBezTo>
                <a:cubicBezTo>
                  <a:pt x="3571" y="24450"/>
                  <a:pt x="3625" y="24508"/>
                  <a:pt x="3680" y="24566"/>
                </a:cubicBezTo>
                <a:cubicBezTo>
                  <a:pt x="3699" y="24585"/>
                  <a:pt x="3718" y="24604"/>
                  <a:pt x="3734" y="24623"/>
                </a:cubicBezTo>
                <a:cubicBezTo>
                  <a:pt x="3773" y="24662"/>
                  <a:pt x="3811" y="24700"/>
                  <a:pt x="3849" y="24739"/>
                </a:cubicBezTo>
                <a:cubicBezTo>
                  <a:pt x="3872" y="24761"/>
                  <a:pt x="3891" y="24783"/>
                  <a:pt x="3913" y="24806"/>
                </a:cubicBezTo>
                <a:cubicBezTo>
                  <a:pt x="3949" y="24838"/>
                  <a:pt x="3984" y="24873"/>
                  <a:pt x="4019" y="24908"/>
                </a:cubicBezTo>
                <a:cubicBezTo>
                  <a:pt x="4045" y="24931"/>
                  <a:pt x="4067" y="24950"/>
                  <a:pt x="4093" y="24972"/>
                </a:cubicBezTo>
                <a:cubicBezTo>
                  <a:pt x="4125" y="25008"/>
                  <a:pt x="4160" y="25040"/>
                  <a:pt x="4195" y="25072"/>
                </a:cubicBezTo>
                <a:cubicBezTo>
                  <a:pt x="4221" y="25091"/>
                  <a:pt x="4243" y="25113"/>
                  <a:pt x="4269" y="25136"/>
                </a:cubicBezTo>
                <a:cubicBezTo>
                  <a:pt x="4304" y="25168"/>
                  <a:pt x="4342" y="25200"/>
                  <a:pt x="4378" y="25232"/>
                </a:cubicBezTo>
                <a:cubicBezTo>
                  <a:pt x="4400" y="25251"/>
                  <a:pt x="4422" y="25270"/>
                  <a:pt x="4448" y="25289"/>
                </a:cubicBezTo>
                <a:cubicBezTo>
                  <a:pt x="4487" y="25324"/>
                  <a:pt x="4525" y="25357"/>
                  <a:pt x="4567" y="25389"/>
                </a:cubicBezTo>
                <a:cubicBezTo>
                  <a:pt x="4586" y="25405"/>
                  <a:pt x="4608" y="25424"/>
                  <a:pt x="4627" y="25440"/>
                </a:cubicBezTo>
                <a:cubicBezTo>
                  <a:pt x="4682" y="25485"/>
                  <a:pt x="4736" y="25526"/>
                  <a:pt x="4787" y="25568"/>
                </a:cubicBezTo>
                <a:cubicBezTo>
                  <a:pt x="4797" y="25571"/>
                  <a:pt x="4803" y="25577"/>
                  <a:pt x="4813" y="25584"/>
                </a:cubicBezTo>
                <a:cubicBezTo>
                  <a:pt x="4874" y="25632"/>
                  <a:pt x="4935" y="25677"/>
                  <a:pt x="4999" y="25725"/>
                </a:cubicBezTo>
                <a:cubicBezTo>
                  <a:pt x="5018" y="25738"/>
                  <a:pt x="5037" y="25754"/>
                  <a:pt x="5060" y="25766"/>
                </a:cubicBezTo>
                <a:cubicBezTo>
                  <a:pt x="5101" y="25798"/>
                  <a:pt x="5143" y="25827"/>
                  <a:pt x="5188" y="25856"/>
                </a:cubicBezTo>
                <a:cubicBezTo>
                  <a:pt x="5210" y="25875"/>
                  <a:pt x="5236" y="25891"/>
                  <a:pt x="5261" y="25907"/>
                </a:cubicBezTo>
                <a:cubicBezTo>
                  <a:pt x="5300" y="25933"/>
                  <a:pt x="5338" y="25962"/>
                  <a:pt x="5377" y="25987"/>
                </a:cubicBezTo>
                <a:cubicBezTo>
                  <a:pt x="5405" y="26003"/>
                  <a:pt x="5431" y="26019"/>
                  <a:pt x="5457" y="26039"/>
                </a:cubicBezTo>
                <a:cubicBezTo>
                  <a:pt x="5495" y="26061"/>
                  <a:pt x="5534" y="26087"/>
                  <a:pt x="5572" y="26109"/>
                </a:cubicBezTo>
                <a:cubicBezTo>
                  <a:pt x="5601" y="26128"/>
                  <a:pt x="5626" y="26144"/>
                  <a:pt x="5655" y="26160"/>
                </a:cubicBezTo>
                <a:cubicBezTo>
                  <a:pt x="5694" y="26183"/>
                  <a:pt x="5732" y="26205"/>
                  <a:pt x="5770" y="26231"/>
                </a:cubicBezTo>
                <a:cubicBezTo>
                  <a:pt x="5796" y="26247"/>
                  <a:pt x="5825" y="26263"/>
                  <a:pt x="5850" y="26275"/>
                </a:cubicBezTo>
                <a:cubicBezTo>
                  <a:pt x="5892" y="26301"/>
                  <a:pt x="5934" y="26323"/>
                  <a:pt x="5975" y="26346"/>
                </a:cubicBezTo>
                <a:cubicBezTo>
                  <a:pt x="6001" y="26359"/>
                  <a:pt x="6023" y="26375"/>
                  <a:pt x="6049" y="26388"/>
                </a:cubicBezTo>
                <a:cubicBezTo>
                  <a:pt x="6100" y="26416"/>
                  <a:pt x="6151" y="26442"/>
                  <a:pt x="6203" y="26468"/>
                </a:cubicBezTo>
                <a:cubicBezTo>
                  <a:pt x="6219" y="26477"/>
                  <a:pt x="6235" y="26487"/>
                  <a:pt x="6251" y="26493"/>
                </a:cubicBezTo>
                <a:cubicBezTo>
                  <a:pt x="6318" y="26528"/>
                  <a:pt x="6382" y="26560"/>
                  <a:pt x="6449" y="26592"/>
                </a:cubicBezTo>
                <a:cubicBezTo>
                  <a:pt x="6472" y="26602"/>
                  <a:pt x="6497" y="26615"/>
                  <a:pt x="6520" y="26624"/>
                </a:cubicBezTo>
                <a:cubicBezTo>
                  <a:pt x="6564" y="26647"/>
                  <a:pt x="6609" y="26666"/>
                  <a:pt x="6654" y="26688"/>
                </a:cubicBezTo>
                <a:cubicBezTo>
                  <a:pt x="6683" y="26701"/>
                  <a:pt x="6712" y="26714"/>
                  <a:pt x="6737" y="26724"/>
                </a:cubicBezTo>
                <a:cubicBezTo>
                  <a:pt x="6779" y="26743"/>
                  <a:pt x="6821" y="26759"/>
                  <a:pt x="6859" y="26778"/>
                </a:cubicBezTo>
                <a:cubicBezTo>
                  <a:pt x="6891" y="26791"/>
                  <a:pt x="6920" y="26804"/>
                  <a:pt x="6952" y="26817"/>
                </a:cubicBezTo>
                <a:cubicBezTo>
                  <a:pt x="6990" y="26833"/>
                  <a:pt x="7029" y="26845"/>
                  <a:pt x="7067" y="26861"/>
                </a:cubicBezTo>
                <a:cubicBezTo>
                  <a:pt x="7099" y="26874"/>
                  <a:pt x="7131" y="26887"/>
                  <a:pt x="7160" y="26900"/>
                </a:cubicBezTo>
                <a:cubicBezTo>
                  <a:pt x="7202" y="26913"/>
                  <a:pt x="7240" y="26929"/>
                  <a:pt x="7279" y="26941"/>
                </a:cubicBezTo>
                <a:cubicBezTo>
                  <a:pt x="7311" y="26954"/>
                  <a:pt x="7339" y="26964"/>
                  <a:pt x="7371" y="26977"/>
                </a:cubicBezTo>
                <a:cubicBezTo>
                  <a:pt x="7413" y="26989"/>
                  <a:pt x="7451" y="27005"/>
                  <a:pt x="7493" y="27018"/>
                </a:cubicBezTo>
                <a:cubicBezTo>
                  <a:pt x="7522" y="27028"/>
                  <a:pt x="7554" y="27037"/>
                  <a:pt x="7583" y="27047"/>
                </a:cubicBezTo>
                <a:cubicBezTo>
                  <a:pt x="7628" y="27063"/>
                  <a:pt x="7672" y="27076"/>
                  <a:pt x="7717" y="27092"/>
                </a:cubicBezTo>
                <a:cubicBezTo>
                  <a:pt x="7743" y="27098"/>
                  <a:pt x="7768" y="27108"/>
                  <a:pt x="7794" y="27114"/>
                </a:cubicBezTo>
                <a:cubicBezTo>
                  <a:pt x="7861" y="27137"/>
                  <a:pt x="7932" y="27156"/>
                  <a:pt x="7999" y="27175"/>
                </a:cubicBezTo>
                <a:cubicBezTo>
                  <a:pt x="8028" y="27182"/>
                  <a:pt x="8057" y="27191"/>
                  <a:pt x="8085" y="27198"/>
                </a:cubicBezTo>
                <a:cubicBezTo>
                  <a:pt x="8130" y="27207"/>
                  <a:pt x="8172" y="27220"/>
                  <a:pt x="8213" y="27230"/>
                </a:cubicBezTo>
                <a:cubicBezTo>
                  <a:pt x="8245" y="27239"/>
                  <a:pt x="8281" y="27246"/>
                  <a:pt x="8313" y="27255"/>
                </a:cubicBezTo>
                <a:cubicBezTo>
                  <a:pt x="8351" y="27265"/>
                  <a:pt x="8390" y="27274"/>
                  <a:pt x="8428" y="27281"/>
                </a:cubicBezTo>
                <a:cubicBezTo>
                  <a:pt x="8463" y="27290"/>
                  <a:pt x="8498" y="27297"/>
                  <a:pt x="8534" y="27303"/>
                </a:cubicBezTo>
                <a:cubicBezTo>
                  <a:pt x="8569" y="27313"/>
                  <a:pt x="8607" y="27319"/>
                  <a:pt x="8642" y="27329"/>
                </a:cubicBezTo>
                <a:cubicBezTo>
                  <a:pt x="8678" y="27335"/>
                  <a:pt x="8713" y="27342"/>
                  <a:pt x="8751" y="27348"/>
                </a:cubicBezTo>
                <a:cubicBezTo>
                  <a:pt x="8787" y="27354"/>
                  <a:pt x="8822" y="27361"/>
                  <a:pt x="8860" y="27367"/>
                </a:cubicBezTo>
                <a:cubicBezTo>
                  <a:pt x="8895" y="27374"/>
                  <a:pt x="8931" y="27380"/>
                  <a:pt x="8969" y="27386"/>
                </a:cubicBezTo>
                <a:cubicBezTo>
                  <a:pt x="9004" y="27393"/>
                  <a:pt x="9040" y="27399"/>
                  <a:pt x="9078" y="27406"/>
                </a:cubicBezTo>
                <a:cubicBezTo>
                  <a:pt x="9113" y="27409"/>
                  <a:pt x="9148" y="27415"/>
                  <a:pt x="9187" y="27422"/>
                </a:cubicBezTo>
                <a:cubicBezTo>
                  <a:pt x="9222" y="27425"/>
                  <a:pt x="9257" y="27431"/>
                  <a:pt x="9296" y="27434"/>
                </a:cubicBezTo>
                <a:cubicBezTo>
                  <a:pt x="9331" y="27441"/>
                  <a:pt x="9366" y="27444"/>
                  <a:pt x="9405" y="27451"/>
                </a:cubicBezTo>
                <a:cubicBezTo>
                  <a:pt x="9449" y="27454"/>
                  <a:pt x="9494" y="27460"/>
                  <a:pt x="9542" y="27463"/>
                </a:cubicBezTo>
                <a:cubicBezTo>
                  <a:pt x="9603" y="27470"/>
                  <a:pt x="9664" y="27476"/>
                  <a:pt x="9725" y="27479"/>
                </a:cubicBezTo>
                <a:cubicBezTo>
                  <a:pt x="9760" y="27483"/>
                  <a:pt x="9792" y="27486"/>
                  <a:pt x="9827" y="27489"/>
                </a:cubicBezTo>
                <a:cubicBezTo>
                  <a:pt x="9866" y="27492"/>
                  <a:pt x="9907" y="27492"/>
                  <a:pt x="9946" y="27495"/>
                </a:cubicBezTo>
                <a:cubicBezTo>
                  <a:pt x="9978" y="27499"/>
                  <a:pt x="10013" y="27499"/>
                  <a:pt x="10045" y="27502"/>
                </a:cubicBezTo>
                <a:cubicBezTo>
                  <a:pt x="10083" y="27505"/>
                  <a:pt x="10125" y="27505"/>
                  <a:pt x="10163" y="27505"/>
                </a:cubicBezTo>
                <a:cubicBezTo>
                  <a:pt x="10199" y="27508"/>
                  <a:pt x="10231" y="27508"/>
                  <a:pt x="10263" y="27508"/>
                </a:cubicBezTo>
                <a:cubicBezTo>
                  <a:pt x="10301" y="27511"/>
                  <a:pt x="10343" y="27511"/>
                  <a:pt x="10384" y="27511"/>
                </a:cubicBezTo>
                <a:lnTo>
                  <a:pt x="10602" y="27511"/>
                </a:lnTo>
                <a:cubicBezTo>
                  <a:pt x="10634" y="27511"/>
                  <a:pt x="10663" y="27508"/>
                  <a:pt x="10695" y="27508"/>
                </a:cubicBezTo>
                <a:cubicBezTo>
                  <a:pt x="10736" y="27508"/>
                  <a:pt x="10778" y="27508"/>
                  <a:pt x="10823" y="27505"/>
                </a:cubicBezTo>
                <a:cubicBezTo>
                  <a:pt x="10849" y="27505"/>
                  <a:pt x="10877" y="27502"/>
                  <a:pt x="10903" y="27502"/>
                </a:cubicBezTo>
                <a:cubicBezTo>
                  <a:pt x="11069" y="27492"/>
                  <a:pt x="11233" y="27483"/>
                  <a:pt x="11396" y="27467"/>
                </a:cubicBezTo>
                <a:cubicBezTo>
                  <a:pt x="11415" y="27463"/>
                  <a:pt x="11434" y="27463"/>
                  <a:pt x="11457" y="27460"/>
                </a:cubicBezTo>
                <a:cubicBezTo>
                  <a:pt x="11502" y="27457"/>
                  <a:pt x="11547" y="27451"/>
                  <a:pt x="11595" y="27444"/>
                </a:cubicBezTo>
                <a:cubicBezTo>
                  <a:pt x="11620" y="27441"/>
                  <a:pt x="11646" y="27438"/>
                  <a:pt x="11671" y="27434"/>
                </a:cubicBezTo>
                <a:cubicBezTo>
                  <a:pt x="11716" y="27428"/>
                  <a:pt x="11761" y="27422"/>
                  <a:pt x="11806" y="27415"/>
                </a:cubicBezTo>
                <a:cubicBezTo>
                  <a:pt x="11831" y="27412"/>
                  <a:pt x="11860" y="27409"/>
                  <a:pt x="11886" y="27406"/>
                </a:cubicBezTo>
                <a:cubicBezTo>
                  <a:pt x="11931" y="27396"/>
                  <a:pt x="11976" y="27390"/>
                  <a:pt x="12020" y="27383"/>
                </a:cubicBezTo>
                <a:cubicBezTo>
                  <a:pt x="12046" y="27377"/>
                  <a:pt x="12075" y="27374"/>
                  <a:pt x="12100" y="27370"/>
                </a:cubicBezTo>
                <a:cubicBezTo>
                  <a:pt x="12145" y="27361"/>
                  <a:pt x="12190" y="27351"/>
                  <a:pt x="12235" y="27345"/>
                </a:cubicBezTo>
                <a:cubicBezTo>
                  <a:pt x="12261" y="27338"/>
                  <a:pt x="12286" y="27335"/>
                  <a:pt x="12309" y="27329"/>
                </a:cubicBezTo>
                <a:cubicBezTo>
                  <a:pt x="12357" y="27319"/>
                  <a:pt x="12405" y="27310"/>
                  <a:pt x="12449" y="27300"/>
                </a:cubicBezTo>
                <a:cubicBezTo>
                  <a:pt x="12469" y="27297"/>
                  <a:pt x="12491" y="27290"/>
                  <a:pt x="12510" y="27287"/>
                </a:cubicBezTo>
                <a:cubicBezTo>
                  <a:pt x="12693" y="27246"/>
                  <a:pt x="12872" y="27201"/>
                  <a:pt x="13051" y="27150"/>
                </a:cubicBezTo>
                <a:cubicBezTo>
                  <a:pt x="13055" y="27146"/>
                  <a:pt x="13058" y="27146"/>
                  <a:pt x="13061" y="27146"/>
                </a:cubicBezTo>
                <a:cubicBezTo>
                  <a:pt x="13112" y="27130"/>
                  <a:pt x="13163" y="27114"/>
                  <a:pt x="13215" y="27098"/>
                </a:cubicBezTo>
                <a:cubicBezTo>
                  <a:pt x="13234" y="27095"/>
                  <a:pt x="13253" y="27089"/>
                  <a:pt x="13272" y="27082"/>
                </a:cubicBezTo>
                <a:cubicBezTo>
                  <a:pt x="13320" y="27066"/>
                  <a:pt x="13368" y="27050"/>
                  <a:pt x="13413" y="27037"/>
                </a:cubicBezTo>
                <a:lnTo>
                  <a:pt x="13480" y="27015"/>
                </a:lnTo>
                <a:cubicBezTo>
                  <a:pt x="13525" y="26999"/>
                  <a:pt x="13573" y="26983"/>
                  <a:pt x="13618" y="26967"/>
                </a:cubicBezTo>
                <a:cubicBezTo>
                  <a:pt x="13641" y="26957"/>
                  <a:pt x="13663" y="26951"/>
                  <a:pt x="13685" y="26941"/>
                </a:cubicBezTo>
                <a:cubicBezTo>
                  <a:pt x="13730" y="26925"/>
                  <a:pt x="13778" y="26906"/>
                  <a:pt x="13823" y="26890"/>
                </a:cubicBezTo>
                <a:cubicBezTo>
                  <a:pt x="13845" y="26881"/>
                  <a:pt x="13865" y="26874"/>
                  <a:pt x="13884" y="26865"/>
                </a:cubicBezTo>
                <a:cubicBezTo>
                  <a:pt x="13932" y="26845"/>
                  <a:pt x="13980" y="26826"/>
                  <a:pt x="14028" y="26807"/>
                </a:cubicBezTo>
                <a:cubicBezTo>
                  <a:pt x="14044" y="26801"/>
                  <a:pt x="14060" y="26794"/>
                  <a:pt x="14076" y="26788"/>
                </a:cubicBezTo>
                <a:cubicBezTo>
                  <a:pt x="14310" y="26688"/>
                  <a:pt x="14540" y="26583"/>
                  <a:pt x="14764" y="26464"/>
                </a:cubicBezTo>
                <a:cubicBezTo>
                  <a:pt x="14780" y="26458"/>
                  <a:pt x="14793" y="26452"/>
                  <a:pt x="14806" y="26445"/>
                </a:cubicBezTo>
                <a:cubicBezTo>
                  <a:pt x="14854" y="26420"/>
                  <a:pt x="14902" y="26394"/>
                  <a:pt x="14947" y="26368"/>
                </a:cubicBezTo>
                <a:cubicBezTo>
                  <a:pt x="14966" y="26359"/>
                  <a:pt x="14985" y="26349"/>
                  <a:pt x="15001" y="26336"/>
                </a:cubicBezTo>
                <a:cubicBezTo>
                  <a:pt x="15049" y="26311"/>
                  <a:pt x="15094" y="26285"/>
                  <a:pt x="15139" y="26259"/>
                </a:cubicBezTo>
                <a:lnTo>
                  <a:pt x="15197" y="26227"/>
                </a:lnTo>
                <a:cubicBezTo>
                  <a:pt x="15241" y="26202"/>
                  <a:pt x="15286" y="26173"/>
                  <a:pt x="15328" y="26147"/>
                </a:cubicBezTo>
                <a:cubicBezTo>
                  <a:pt x="15347" y="26135"/>
                  <a:pt x="15366" y="26125"/>
                  <a:pt x="15386" y="26112"/>
                </a:cubicBezTo>
                <a:cubicBezTo>
                  <a:pt x="15430" y="26083"/>
                  <a:pt x="15475" y="26058"/>
                  <a:pt x="15520" y="26026"/>
                </a:cubicBezTo>
                <a:cubicBezTo>
                  <a:pt x="15536" y="26016"/>
                  <a:pt x="15549" y="26006"/>
                  <a:pt x="15565" y="25997"/>
                </a:cubicBezTo>
                <a:cubicBezTo>
                  <a:pt x="15613" y="25968"/>
                  <a:pt x="15661" y="25936"/>
                  <a:pt x="15709" y="25901"/>
                </a:cubicBezTo>
                <a:lnTo>
                  <a:pt x="15709" y="25901"/>
                </a:lnTo>
                <a:lnTo>
                  <a:pt x="12546" y="29909"/>
                </a:lnTo>
                <a:cubicBezTo>
                  <a:pt x="11627" y="31075"/>
                  <a:pt x="12456" y="32791"/>
                  <a:pt x="13945" y="32791"/>
                </a:cubicBezTo>
                <a:lnTo>
                  <a:pt x="20470" y="32791"/>
                </a:lnTo>
                <a:cubicBezTo>
                  <a:pt x="21956" y="32791"/>
                  <a:pt x="22788" y="31075"/>
                  <a:pt x="21866" y="29909"/>
                </a:cubicBezTo>
                <a:lnTo>
                  <a:pt x="18706" y="25901"/>
                </a:lnTo>
                <a:lnTo>
                  <a:pt x="18706" y="25901"/>
                </a:lnTo>
                <a:cubicBezTo>
                  <a:pt x="18751" y="25933"/>
                  <a:pt x="18799" y="25965"/>
                  <a:pt x="18847" y="25997"/>
                </a:cubicBezTo>
                <a:cubicBezTo>
                  <a:pt x="18863" y="26006"/>
                  <a:pt x="18879" y="26016"/>
                  <a:pt x="18895" y="26026"/>
                </a:cubicBezTo>
                <a:cubicBezTo>
                  <a:pt x="18940" y="26055"/>
                  <a:pt x="18984" y="26083"/>
                  <a:pt x="19026" y="26112"/>
                </a:cubicBezTo>
                <a:cubicBezTo>
                  <a:pt x="19045" y="26122"/>
                  <a:pt x="19064" y="26135"/>
                  <a:pt x="19084" y="26147"/>
                </a:cubicBezTo>
                <a:cubicBezTo>
                  <a:pt x="19128" y="26173"/>
                  <a:pt x="19173" y="26199"/>
                  <a:pt x="19215" y="26224"/>
                </a:cubicBezTo>
                <a:lnTo>
                  <a:pt x="19276" y="26259"/>
                </a:lnTo>
                <a:cubicBezTo>
                  <a:pt x="19321" y="26285"/>
                  <a:pt x="19365" y="26311"/>
                  <a:pt x="19410" y="26336"/>
                </a:cubicBezTo>
                <a:cubicBezTo>
                  <a:pt x="19429" y="26346"/>
                  <a:pt x="19449" y="26355"/>
                  <a:pt x="19468" y="26368"/>
                </a:cubicBezTo>
                <a:cubicBezTo>
                  <a:pt x="19513" y="26394"/>
                  <a:pt x="19561" y="26416"/>
                  <a:pt x="19606" y="26442"/>
                </a:cubicBezTo>
                <a:cubicBezTo>
                  <a:pt x="19622" y="26448"/>
                  <a:pt x="19638" y="26458"/>
                  <a:pt x="19650" y="26464"/>
                </a:cubicBezTo>
                <a:cubicBezTo>
                  <a:pt x="19874" y="26583"/>
                  <a:pt x="20105" y="26688"/>
                  <a:pt x="20336" y="26785"/>
                </a:cubicBezTo>
                <a:cubicBezTo>
                  <a:pt x="20352" y="26791"/>
                  <a:pt x="20368" y="26801"/>
                  <a:pt x="20387" y="26807"/>
                </a:cubicBezTo>
                <a:cubicBezTo>
                  <a:pt x="20432" y="26826"/>
                  <a:pt x="20480" y="26845"/>
                  <a:pt x="20528" y="26865"/>
                </a:cubicBezTo>
                <a:cubicBezTo>
                  <a:pt x="20547" y="26871"/>
                  <a:pt x="20569" y="26881"/>
                  <a:pt x="20592" y="26887"/>
                </a:cubicBezTo>
                <a:cubicBezTo>
                  <a:pt x="20637" y="26906"/>
                  <a:pt x="20681" y="26922"/>
                  <a:pt x="20729" y="26938"/>
                </a:cubicBezTo>
                <a:cubicBezTo>
                  <a:pt x="20752" y="26948"/>
                  <a:pt x="20774" y="26957"/>
                  <a:pt x="20797" y="26964"/>
                </a:cubicBezTo>
                <a:cubicBezTo>
                  <a:pt x="20841" y="26980"/>
                  <a:pt x="20886" y="26996"/>
                  <a:pt x="20934" y="27012"/>
                </a:cubicBezTo>
                <a:cubicBezTo>
                  <a:pt x="20957" y="27021"/>
                  <a:pt x="20979" y="27028"/>
                  <a:pt x="21002" y="27034"/>
                </a:cubicBezTo>
                <a:cubicBezTo>
                  <a:pt x="21050" y="27050"/>
                  <a:pt x="21094" y="27066"/>
                  <a:pt x="21142" y="27082"/>
                </a:cubicBezTo>
                <a:cubicBezTo>
                  <a:pt x="21162" y="27089"/>
                  <a:pt x="21181" y="27092"/>
                  <a:pt x="21200" y="27098"/>
                </a:cubicBezTo>
                <a:cubicBezTo>
                  <a:pt x="21251" y="27114"/>
                  <a:pt x="21302" y="27130"/>
                  <a:pt x="21351" y="27143"/>
                </a:cubicBezTo>
                <a:cubicBezTo>
                  <a:pt x="21357" y="27146"/>
                  <a:pt x="21360" y="27146"/>
                  <a:pt x="21367" y="27150"/>
                </a:cubicBezTo>
                <a:cubicBezTo>
                  <a:pt x="21543" y="27201"/>
                  <a:pt x="21722" y="27246"/>
                  <a:pt x="21901" y="27284"/>
                </a:cubicBezTo>
                <a:lnTo>
                  <a:pt x="21965" y="27300"/>
                </a:lnTo>
                <a:cubicBezTo>
                  <a:pt x="22010" y="27310"/>
                  <a:pt x="22055" y="27319"/>
                  <a:pt x="22103" y="27329"/>
                </a:cubicBezTo>
                <a:cubicBezTo>
                  <a:pt x="22129" y="27332"/>
                  <a:pt x="22154" y="27338"/>
                  <a:pt x="22180" y="27345"/>
                </a:cubicBezTo>
                <a:cubicBezTo>
                  <a:pt x="22225" y="27351"/>
                  <a:pt x="22266" y="27361"/>
                  <a:pt x="22311" y="27367"/>
                </a:cubicBezTo>
                <a:cubicBezTo>
                  <a:pt x="22340" y="27374"/>
                  <a:pt x="22365" y="27377"/>
                  <a:pt x="22394" y="27383"/>
                </a:cubicBezTo>
                <a:cubicBezTo>
                  <a:pt x="22439" y="27390"/>
                  <a:pt x="22481" y="27396"/>
                  <a:pt x="22526" y="27402"/>
                </a:cubicBezTo>
                <a:cubicBezTo>
                  <a:pt x="22554" y="27409"/>
                  <a:pt x="22580" y="27412"/>
                  <a:pt x="22609" y="27415"/>
                </a:cubicBezTo>
                <a:cubicBezTo>
                  <a:pt x="22654" y="27422"/>
                  <a:pt x="22695" y="27428"/>
                  <a:pt x="22740" y="27434"/>
                </a:cubicBezTo>
                <a:cubicBezTo>
                  <a:pt x="22769" y="27438"/>
                  <a:pt x="22795" y="27441"/>
                  <a:pt x="22823" y="27444"/>
                </a:cubicBezTo>
                <a:cubicBezTo>
                  <a:pt x="22868" y="27451"/>
                  <a:pt x="22913" y="27454"/>
                  <a:pt x="22958" y="27460"/>
                </a:cubicBezTo>
                <a:cubicBezTo>
                  <a:pt x="22980" y="27463"/>
                  <a:pt x="23003" y="27463"/>
                  <a:pt x="23025" y="27467"/>
                </a:cubicBezTo>
                <a:cubicBezTo>
                  <a:pt x="23134" y="27476"/>
                  <a:pt x="23243" y="27486"/>
                  <a:pt x="23352" y="27492"/>
                </a:cubicBezTo>
                <a:lnTo>
                  <a:pt x="23374" y="27492"/>
                </a:lnTo>
                <a:cubicBezTo>
                  <a:pt x="23416" y="27495"/>
                  <a:pt x="23461" y="27499"/>
                  <a:pt x="23505" y="27499"/>
                </a:cubicBezTo>
                <a:cubicBezTo>
                  <a:pt x="23534" y="27502"/>
                  <a:pt x="23563" y="27502"/>
                  <a:pt x="23592" y="27505"/>
                </a:cubicBezTo>
                <a:cubicBezTo>
                  <a:pt x="23633" y="27505"/>
                  <a:pt x="23675" y="27505"/>
                  <a:pt x="23717" y="27508"/>
                </a:cubicBezTo>
                <a:lnTo>
                  <a:pt x="23810" y="27508"/>
                </a:lnTo>
                <a:cubicBezTo>
                  <a:pt x="23851" y="27511"/>
                  <a:pt x="23893" y="27511"/>
                  <a:pt x="23931" y="27511"/>
                </a:cubicBezTo>
                <a:cubicBezTo>
                  <a:pt x="23963" y="27511"/>
                  <a:pt x="23998" y="27511"/>
                  <a:pt x="24030" y="27508"/>
                </a:cubicBezTo>
                <a:lnTo>
                  <a:pt x="24149" y="27508"/>
                </a:lnTo>
                <a:cubicBezTo>
                  <a:pt x="24184" y="27508"/>
                  <a:pt x="24216" y="27505"/>
                  <a:pt x="24248" y="27505"/>
                </a:cubicBezTo>
                <a:cubicBezTo>
                  <a:pt x="24290" y="27505"/>
                  <a:pt x="24328" y="27502"/>
                  <a:pt x="24367" y="27502"/>
                </a:cubicBezTo>
                <a:cubicBezTo>
                  <a:pt x="24402" y="27499"/>
                  <a:pt x="24437" y="27495"/>
                  <a:pt x="24469" y="27495"/>
                </a:cubicBezTo>
                <a:cubicBezTo>
                  <a:pt x="24508" y="27492"/>
                  <a:pt x="24546" y="27489"/>
                  <a:pt x="24584" y="27489"/>
                </a:cubicBezTo>
                <a:cubicBezTo>
                  <a:pt x="24620" y="27486"/>
                  <a:pt x="24658" y="27483"/>
                  <a:pt x="24693" y="27479"/>
                </a:cubicBezTo>
                <a:cubicBezTo>
                  <a:pt x="24732" y="27476"/>
                  <a:pt x="24770" y="27473"/>
                  <a:pt x="24808" y="27470"/>
                </a:cubicBezTo>
                <a:cubicBezTo>
                  <a:pt x="24876" y="27463"/>
                  <a:pt x="24943" y="27457"/>
                  <a:pt x="25010" y="27447"/>
                </a:cubicBezTo>
                <a:cubicBezTo>
                  <a:pt x="25042" y="27444"/>
                  <a:pt x="25077" y="27441"/>
                  <a:pt x="25113" y="27434"/>
                </a:cubicBezTo>
                <a:cubicBezTo>
                  <a:pt x="25151" y="27431"/>
                  <a:pt x="25190" y="27425"/>
                  <a:pt x="25228" y="27422"/>
                </a:cubicBezTo>
                <a:cubicBezTo>
                  <a:pt x="25263" y="27415"/>
                  <a:pt x="25298" y="27409"/>
                  <a:pt x="25334" y="27406"/>
                </a:cubicBezTo>
                <a:cubicBezTo>
                  <a:pt x="25369" y="27399"/>
                  <a:pt x="25407" y="27393"/>
                  <a:pt x="25446" y="27386"/>
                </a:cubicBezTo>
                <a:cubicBezTo>
                  <a:pt x="25481" y="27380"/>
                  <a:pt x="25516" y="27374"/>
                  <a:pt x="25551" y="27370"/>
                </a:cubicBezTo>
                <a:cubicBezTo>
                  <a:pt x="25590" y="27361"/>
                  <a:pt x="25625" y="27354"/>
                  <a:pt x="25663" y="27348"/>
                </a:cubicBezTo>
                <a:cubicBezTo>
                  <a:pt x="25699" y="27342"/>
                  <a:pt x="25734" y="27335"/>
                  <a:pt x="25766" y="27329"/>
                </a:cubicBezTo>
                <a:cubicBezTo>
                  <a:pt x="25804" y="27319"/>
                  <a:pt x="25843" y="27313"/>
                  <a:pt x="25881" y="27303"/>
                </a:cubicBezTo>
                <a:cubicBezTo>
                  <a:pt x="25916" y="27297"/>
                  <a:pt x="25948" y="27290"/>
                  <a:pt x="25984" y="27281"/>
                </a:cubicBezTo>
                <a:cubicBezTo>
                  <a:pt x="26022" y="27271"/>
                  <a:pt x="26064" y="27265"/>
                  <a:pt x="26102" y="27255"/>
                </a:cubicBezTo>
                <a:cubicBezTo>
                  <a:pt x="26134" y="27246"/>
                  <a:pt x="26166" y="27239"/>
                  <a:pt x="26198" y="27230"/>
                </a:cubicBezTo>
                <a:cubicBezTo>
                  <a:pt x="26243" y="27220"/>
                  <a:pt x="26288" y="27207"/>
                  <a:pt x="26333" y="27194"/>
                </a:cubicBezTo>
                <a:cubicBezTo>
                  <a:pt x="26358" y="27188"/>
                  <a:pt x="26384" y="27182"/>
                  <a:pt x="26413" y="27175"/>
                </a:cubicBezTo>
                <a:cubicBezTo>
                  <a:pt x="26480" y="27156"/>
                  <a:pt x="26550" y="27137"/>
                  <a:pt x="26621" y="27114"/>
                </a:cubicBezTo>
                <a:cubicBezTo>
                  <a:pt x="26643" y="27108"/>
                  <a:pt x="26666" y="27102"/>
                  <a:pt x="26688" y="27092"/>
                </a:cubicBezTo>
                <a:cubicBezTo>
                  <a:pt x="26736" y="27079"/>
                  <a:pt x="26784" y="27063"/>
                  <a:pt x="26832" y="27047"/>
                </a:cubicBezTo>
                <a:cubicBezTo>
                  <a:pt x="26861" y="27037"/>
                  <a:pt x="26890" y="27028"/>
                  <a:pt x="26918" y="27018"/>
                </a:cubicBezTo>
                <a:cubicBezTo>
                  <a:pt x="26960" y="27005"/>
                  <a:pt x="27002" y="26989"/>
                  <a:pt x="27043" y="26977"/>
                </a:cubicBezTo>
                <a:cubicBezTo>
                  <a:pt x="27072" y="26964"/>
                  <a:pt x="27104" y="26954"/>
                  <a:pt x="27133" y="26941"/>
                </a:cubicBezTo>
                <a:cubicBezTo>
                  <a:pt x="27175" y="26929"/>
                  <a:pt x="27213" y="26913"/>
                  <a:pt x="27255" y="26897"/>
                </a:cubicBezTo>
                <a:cubicBezTo>
                  <a:pt x="27284" y="26887"/>
                  <a:pt x="27312" y="26874"/>
                  <a:pt x="27344" y="26861"/>
                </a:cubicBezTo>
                <a:cubicBezTo>
                  <a:pt x="27383" y="26845"/>
                  <a:pt x="27424" y="26829"/>
                  <a:pt x="27466" y="26813"/>
                </a:cubicBezTo>
                <a:cubicBezTo>
                  <a:pt x="27495" y="26801"/>
                  <a:pt x="27524" y="26791"/>
                  <a:pt x="27552" y="26778"/>
                </a:cubicBezTo>
                <a:cubicBezTo>
                  <a:pt x="27594" y="26759"/>
                  <a:pt x="27636" y="26743"/>
                  <a:pt x="27677" y="26724"/>
                </a:cubicBezTo>
                <a:cubicBezTo>
                  <a:pt x="27703" y="26711"/>
                  <a:pt x="27732" y="26701"/>
                  <a:pt x="27757" y="26688"/>
                </a:cubicBezTo>
                <a:cubicBezTo>
                  <a:pt x="27805" y="26666"/>
                  <a:pt x="27853" y="26644"/>
                  <a:pt x="27898" y="26621"/>
                </a:cubicBezTo>
                <a:cubicBezTo>
                  <a:pt x="27921" y="26612"/>
                  <a:pt x="27943" y="26602"/>
                  <a:pt x="27962" y="26592"/>
                </a:cubicBezTo>
                <a:cubicBezTo>
                  <a:pt x="28030" y="26560"/>
                  <a:pt x="28097" y="26528"/>
                  <a:pt x="28164" y="26493"/>
                </a:cubicBezTo>
                <a:cubicBezTo>
                  <a:pt x="28177" y="26487"/>
                  <a:pt x="28190" y="26480"/>
                  <a:pt x="28202" y="26474"/>
                </a:cubicBezTo>
                <a:cubicBezTo>
                  <a:pt x="28257" y="26445"/>
                  <a:pt x="28311" y="26416"/>
                  <a:pt x="28366" y="26388"/>
                </a:cubicBezTo>
                <a:cubicBezTo>
                  <a:pt x="28388" y="26375"/>
                  <a:pt x="28411" y="26362"/>
                  <a:pt x="28436" y="26349"/>
                </a:cubicBezTo>
                <a:cubicBezTo>
                  <a:pt x="28478" y="26323"/>
                  <a:pt x="28523" y="26301"/>
                  <a:pt x="28564" y="26275"/>
                </a:cubicBezTo>
                <a:cubicBezTo>
                  <a:pt x="28590" y="26263"/>
                  <a:pt x="28615" y="26247"/>
                  <a:pt x="28641" y="26231"/>
                </a:cubicBezTo>
                <a:cubicBezTo>
                  <a:pt x="28683" y="26208"/>
                  <a:pt x="28721" y="26183"/>
                  <a:pt x="28763" y="26160"/>
                </a:cubicBezTo>
                <a:cubicBezTo>
                  <a:pt x="28788" y="26144"/>
                  <a:pt x="28814" y="26128"/>
                  <a:pt x="28840" y="26112"/>
                </a:cubicBezTo>
                <a:cubicBezTo>
                  <a:pt x="28881" y="26087"/>
                  <a:pt x="28920" y="26061"/>
                  <a:pt x="28958" y="26035"/>
                </a:cubicBezTo>
                <a:cubicBezTo>
                  <a:pt x="28984" y="26019"/>
                  <a:pt x="29009" y="26003"/>
                  <a:pt x="29035" y="25987"/>
                </a:cubicBezTo>
                <a:cubicBezTo>
                  <a:pt x="29077" y="25962"/>
                  <a:pt x="29115" y="25933"/>
                  <a:pt x="29157" y="25907"/>
                </a:cubicBezTo>
                <a:cubicBezTo>
                  <a:pt x="29179" y="25891"/>
                  <a:pt x="29205" y="25875"/>
                  <a:pt x="29227" y="25859"/>
                </a:cubicBezTo>
                <a:cubicBezTo>
                  <a:pt x="29272" y="25827"/>
                  <a:pt x="29317" y="25795"/>
                  <a:pt x="29361" y="25763"/>
                </a:cubicBezTo>
                <a:cubicBezTo>
                  <a:pt x="29381" y="25750"/>
                  <a:pt x="29397" y="25738"/>
                  <a:pt x="29416" y="25725"/>
                </a:cubicBezTo>
                <a:cubicBezTo>
                  <a:pt x="29480" y="25680"/>
                  <a:pt x="29541" y="25632"/>
                  <a:pt x="29605" y="25584"/>
                </a:cubicBezTo>
                <a:cubicBezTo>
                  <a:pt x="29608" y="25581"/>
                  <a:pt x="29614" y="25577"/>
                  <a:pt x="29618" y="25571"/>
                </a:cubicBezTo>
                <a:cubicBezTo>
                  <a:pt x="29675" y="25529"/>
                  <a:pt x="29730" y="25485"/>
                  <a:pt x="29787" y="25440"/>
                </a:cubicBezTo>
                <a:cubicBezTo>
                  <a:pt x="29807" y="25424"/>
                  <a:pt x="29826" y="25408"/>
                  <a:pt x="29848" y="25392"/>
                </a:cubicBezTo>
                <a:cubicBezTo>
                  <a:pt x="29887" y="25357"/>
                  <a:pt x="29928" y="25324"/>
                  <a:pt x="29970" y="25289"/>
                </a:cubicBezTo>
                <a:cubicBezTo>
                  <a:pt x="29992" y="25270"/>
                  <a:pt x="30015" y="25251"/>
                  <a:pt x="30037" y="25232"/>
                </a:cubicBezTo>
                <a:cubicBezTo>
                  <a:pt x="30072" y="25200"/>
                  <a:pt x="30111" y="25168"/>
                  <a:pt x="30149" y="25136"/>
                </a:cubicBezTo>
                <a:cubicBezTo>
                  <a:pt x="30172" y="25113"/>
                  <a:pt x="30194" y="25091"/>
                  <a:pt x="30216" y="25072"/>
                </a:cubicBezTo>
                <a:cubicBezTo>
                  <a:pt x="30255" y="25040"/>
                  <a:pt x="30290" y="25004"/>
                  <a:pt x="30325" y="24972"/>
                </a:cubicBezTo>
                <a:cubicBezTo>
                  <a:pt x="30348" y="24950"/>
                  <a:pt x="30370" y="24931"/>
                  <a:pt x="30392" y="24908"/>
                </a:cubicBezTo>
                <a:cubicBezTo>
                  <a:pt x="30431" y="24873"/>
                  <a:pt x="30466" y="24838"/>
                  <a:pt x="30501" y="24803"/>
                </a:cubicBezTo>
                <a:cubicBezTo>
                  <a:pt x="30524" y="24783"/>
                  <a:pt x="30543" y="24761"/>
                  <a:pt x="30565" y="24739"/>
                </a:cubicBezTo>
                <a:cubicBezTo>
                  <a:pt x="30604" y="24700"/>
                  <a:pt x="30642" y="24662"/>
                  <a:pt x="30681" y="24623"/>
                </a:cubicBezTo>
                <a:cubicBezTo>
                  <a:pt x="30700" y="24604"/>
                  <a:pt x="30716" y="24585"/>
                  <a:pt x="30735" y="24566"/>
                </a:cubicBezTo>
                <a:cubicBezTo>
                  <a:pt x="30790" y="24508"/>
                  <a:pt x="30847" y="24450"/>
                  <a:pt x="30902" y="24390"/>
                </a:cubicBezTo>
                <a:cubicBezTo>
                  <a:pt x="31017" y="24258"/>
                  <a:pt x="31129" y="24127"/>
                  <a:pt x="31238" y="23993"/>
                </a:cubicBezTo>
                <a:cubicBezTo>
                  <a:pt x="33271" y="21486"/>
                  <a:pt x="33841" y="18168"/>
                  <a:pt x="33047" y="15159"/>
                </a:cubicBezTo>
                <a:cubicBezTo>
                  <a:pt x="32608" y="13497"/>
                  <a:pt x="31753" y="11928"/>
                  <a:pt x="30498" y="10638"/>
                </a:cubicBezTo>
                <a:cubicBezTo>
                  <a:pt x="25945" y="5950"/>
                  <a:pt x="23787" y="3696"/>
                  <a:pt x="22612" y="2521"/>
                </a:cubicBezTo>
                <a:lnTo>
                  <a:pt x="22253" y="2150"/>
                </a:lnTo>
                <a:cubicBezTo>
                  <a:pt x="22033" y="1926"/>
                  <a:pt x="21802" y="1718"/>
                  <a:pt x="21562" y="1525"/>
                </a:cubicBezTo>
                <a:cubicBezTo>
                  <a:pt x="21226" y="1244"/>
                  <a:pt x="21018" y="1122"/>
                  <a:pt x="20691" y="933"/>
                </a:cubicBezTo>
                <a:cubicBezTo>
                  <a:pt x="19613" y="311"/>
                  <a:pt x="18411" y="1"/>
                  <a:pt x="17208" y="1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 rot="-963759">
            <a:off x="8770473" y="220766"/>
            <a:ext cx="382437" cy="637456"/>
            <a:chOff x="3834143" y="4115408"/>
            <a:chExt cx="382421" cy="637429"/>
          </a:xfrm>
        </p:grpSpPr>
        <p:sp>
          <p:nvSpPr>
            <p:cNvPr id="20" name="Google Shape;20;p3"/>
            <p:cNvSpPr/>
            <p:nvPr/>
          </p:nvSpPr>
          <p:spPr>
            <a:xfrm>
              <a:off x="3834143" y="4115408"/>
              <a:ext cx="382421" cy="637429"/>
            </a:xfrm>
            <a:custGeom>
              <a:rect b="b" l="l" r="r" t="t"/>
              <a:pathLst>
                <a:path extrusionOk="0" h="10596" w="6357">
                  <a:moveTo>
                    <a:pt x="456" y="1"/>
                  </a:moveTo>
                  <a:cubicBezTo>
                    <a:pt x="206" y="1"/>
                    <a:pt x="1" y="206"/>
                    <a:pt x="1" y="456"/>
                  </a:cubicBezTo>
                  <a:lnTo>
                    <a:pt x="1" y="10141"/>
                  </a:lnTo>
                  <a:cubicBezTo>
                    <a:pt x="1" y="10391"/>
                    <a:pt x="206" y="10596"/>
                    <a:pt x="456" y="10596"/>
                  </a:cubicBezTo>
                  <a:lnTo>
                    <a:pt x="5902" y="10596"/>
                  </a:lnTo>
                  <a:cubicBezTo>
                    <a:pt x="6155" y="10596"/>
                    <a:pt x="6357" y="10391"/>
                    <a:pt x="6357" y="10141"/>
                  </a:cubicBezTo>
                  <a:lnTo>
                    <a:pt x="6357" y="456"/>
                  </a:lnTo>
                  <a:cubicBezTo>
                    <a:pt x="6357" y="203"/>
                    <a:pt x="6155" y="1"/>
                    <a:pt x="590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000419" y="4560754"/>
              <a:ext cx="64549" cy="56428"/>
            </a:xfrm>
            <a:custGeom>
              <a:rect b="b" l="l" r="r" t="t"/>
              <a:pathLst>
                <a:path extrusionOk="0" h="938" w="1073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0" y="487"/>
                    <a:pt x="135" y="711"/>
                  </a:cubicBezTo>
                  <a:cubicBezTo>
                    <a:pt x="223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8" y="871"/>
                  </a:cubicBezTo>
                  <a:cubicBezTo>
                    <a:pt x="999" y="737"/>
                    <a:pt x="1073" y="449"/>
                    <a:pt x="938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3872885" y="4428047"/>
              <a:ext cx="305179" cy="12212"/>
            </a:xfrm>
            <a:custGeom>
              <a:rect b="b" l="l" r="r" t="t"/>
              <a:pathLst>
                <a:path extrusionOk="0" h="203" w="5073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7"/>
                    <a:pt x="45" y="202"/>
                    <a:pt x="100" y="202"/>
                  </a:cubicBezTo>
                  <a:lnTo>
                    <a:pt x="4970" y="202"/>
                  </a:lnTo>
                  <a:cubicBezTo>
                    <a:pt x="5027" y="202"/>
                    <a:pt x="5072" y="157"/>
                    <a:pt x="5072" y="100"/>
                  </a:cubicBezTo>
                  <a:cubicBezTo>
                    <a:pt x="5072" y="45"/>
                    <a:pt x="5024" y="0"/>
                    <a:pt x="4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101904" y="4637395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1"/>
                  </a:moveTo>
                  <a:cubicBezTo>
                    <a:pt x="209" y="1"/>
                    <a:pt x="0" y="212"/>
                    <a:pt x="0" y="472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2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892556" y="4637395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1"/>
                  </a:moveTo>
                  <a:cubicBezTo>
                    <a:pt x="208" y="1"/>
                    <a:pt x="0" y="212"/>
                    <a:pt x="0" y="472"/>
                  </a:cubicBezTo>
                  <a:cubicBezTo>
                    <a:pt x="0" y="731"/>
                    <a:pt x="208" y="939"/>
                    <a:pt x="468" y="939"/>
                  </a:cubicBezTo>
                  <a:cubicBezTo>
                    <a:pt x="727" y="939"/>
                    <a:pt x="938" y="731"/>
                    <a:pt x="938" y="472"/>
                  </a:cubicBezTo>
                  <a:cubicBezTo>
                    <a:pt x="938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101904" y="4500837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1"/>
                  </a:moveTo>
                  <a:cubicBezTo>
                    <a:pt x="209" y="1"/>
                    <a:pt x="0" y="209"/>
                    <a:pt x="0" y="468"/>
                  </a:cubicBezTo>
                  <a:cubicBezTo>
                    <a:pt x="0" y="728"/>
                    <a:pt x="209" y="936"/>
                    <a:pt x="468" y="936"/>
                  </a:cubicBezTo>
                  <a:cubicBezTo>
                    <a:pt x="727" y="936"/>
                    <a:pt x="939" y="728"/>
                    <a:pt x="939" y="468"/>
                  </a:cubicBezTo>
                  <a:cubicBezTo>
                    <a:pt x="939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3892556" y="4500837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1"/>
                  </a:moveTo>
                  <a:cubicBezTo>
                    <a:pt x="208" y="1"/>
                    <a:pt x="0" y="209"/>
                    <a:pt x="0" y="468"/>
                  </a:cubicBezTo>
                  <a:cubicBezTo>
                    <a:pt x="0" y="726"/>
                    <a:pt x="205" y="936"/>
                    <a:pt x="462" y="936"/>
                  </a:cubicBezTo>
                  <a:cubicBezTo>
                    <a:pt x="464" y="936"/>
                    <a:pt x="466" y="936"/>
                    <a:pt x="468" y="936"/>
                  </a:cubicBezTo>
                  <a:cubicBezTo>
                    <a:pt x="727" y="936"/>
                    <a:pt x="938" y="728"/>
                    <a:pt x="938" y="468"/>
                  </a:cubicBezTo>
                  <a:cubicBezTo>
                    <a:pt x="938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000419" y="4235302"/>
              <a:ext cx="64549" cy="56428"/>
            </a:xfrm>
            <a:custGeom>
              <a:rect b="b" l="l" r="r" t="t"/>
              <a:pathLst>
                <a:path extrusionOk="0" h="938" w="1073">
                  <a:moveTo>
                    <a:pt x="535" y="1"/>
                  </a:moveTo>
                  <a:cubicBezTo>
                    <a:pt x="453" y="1"/>
                    <a:pt x="370" y="22"/>
                    <a:pt x="295" y="67"/>
                  </a:cubicBezTo>
                  <a:cubicBezTo>
                    <a:pt x="74" y="201"/>
                    <a:pt x="0" y="489"/>
                    <a:pt x="135" y="710"/>
                  </a:cubicBezTo>
                  <a:cubicBezTo>
                    <a:pt x="223" y="856"/>
                    <a:pt x="378" y="938"/>
                    <a:pt x="537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9"/>
                    <a:pt x="1073" y="451"/>
                    <a:pt x="938" y="227"/>
                  </a:cubicBezTo>
                  <a:cubicBezTo>
                    <a:pt x="849" y="81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101904" y="4310379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8"/>
                    <a:pt x="468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892556" y="4310379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8"/>
                    <a:pt x="468" y="938"/>
                  </a:cubicBezTo>
                  <a:cubicBezTo>
                    <a:pt x="727" y="938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101904" y="4173821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0"/>
                  </a:moveTo>
                  <a:cubicBezTo>
                    <a:pt x="209" y="0"/>
                    <a:pt x="0" y="208"/>
                    <a:pt x="0" y="468"/>
                  </a:cubicBezTo>
                  <a:cubicBezTo>
                    <a:pt x="0" y="727"/>
                    <a:pt x="209" y="935"/>
                    <a:pt x="468" y="935"/>
                  </a:cubicBezTo>
                  <a:cubicBezTo>
                    <a:pt x="727" y="935"/>
                    <a:pt x="939" y="727"/>
                    <a:pt x="939" y="468"/>
                  </a:cubicBezTo>
                  <a:cubicBezTo>
                    <a:pt x="939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3892556" y="4173821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0"/>
                  </a:moveTo>
                  <a:cubicBezTo>
                    <a:pt x="208" y="0"/>
                    <a:pt x="0" y="208"/>
                    <a:pt x="0" y="468"/>
                  </a:cubicBezTo>
                  <a:cubicBezTo>
                    <a:pt x="0" y="725"/>
                    <a:pt x="205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Google Shape;32;p3"/>
          <p:cNvGrpSpPr/>
          <p:nvPr/>
        </p:nvGrpSpPr>
        <p:grpSpPr>
          <a:xfrm rot="-2155399">
            <a:off x="-236654" y="3494287"/>
            <a:ext cx="637427" cy="382360"/>
            <a:chOff x="4215542" y="4377214"/>
            <a:chExt cx="637429" cy="382361"/>
          </a:xfrm>
        </p:grpSpPr>
        <p:sp>
          <p:nvSpPr>
            <p:cNvPr id="33" name="Google Shape;33;p3"/>
            <p:cNvSpPr/>
            <p:nvPr/>
          </p:nvSpPr>
          <p:spPr>
            <a:xfrm>
              <a:off x="4215542" y="4377214"/>
              <a:ext cx="637429" cy="382361"/>
            </a:xfrm>
            <a:custGeom>
              <a:rect b="b" l="l" r="r" t="t"/>
              <a:pathLst>
                <a:path extrusionOk="0" h="6356" w="10596">
                  <a:moveTo>
                    <a:pt x="455" y="0"/>
                  </a:moveTo>
                  <a:cubicBezTo>
                    <a:pt x="202" y="0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2" y="6356"/>
                    <a:pt x="455" y="6356"/>
                  </a:cubicBezTo>
                  <a:lnTo>
                    <a:pt x="10141" y="6356"/>
                  </a:lnTo>
                  <a:cubicBezTo>
                    <a:pt x="10390" y="6356"/>
                    <a:pt x="10595" y="6151"/>
                    <a:pt x="10595" y="5901"/>
                  </a:cubicBezTo>
                  <a:lnTo>
                    <a:pt x="10595" y="455"/>
                  </a:lnTo>
                  <a:cubicBezTo>
                    <a:pt x="10595" y="202"/>
                    <a:pt x="10390" y="0"/>
                    <a:pt x="1014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528181" y="4415714"/>
              <a:ext cx="12152" cy="305179"/>
            </a:xfrm>
            <a:custGeom>
              <a:rect b="b" l="l" r="r" t="t"/>
              <a:pathLst>
                <a:path extrusionOk="0" h="5073" w="202">
                  <a:moveTo>
                    <a:pt x="99" y="1"/>
                  </a:moveTo>
                  <a:cubicBezTo>
                    <a:pt x="45" y="1"/>
                    <a:pt x="0" y="45"/>
                    <a:pt x="0" y="103"/>
                  </a:cubicBezTo>
                  <a:lnTo>
                    <a:pt x="0" y="4973"/>
                  </a:lnTo>
                  <a:cubicBezTo>
                    <a:pt x="0" y="5027"/>
                    <a:pt x="45" y="5072"/>
                    <a:pt x="99" y="5072"/>
                  </a:cubicBezTo>
                  <a:cubicBezTo>
                    <a:pt x="157" y="5072"/>
                    <a:pt x="202" y="5027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737529" y="4435386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0"/>
                  </a:moveTo>
                  <a:cubicBezTo>
                    <a:pt x="212" y="0"/>
                    <a:pt x="0" y="211"/>
                    <a:pt x="0" y="471"/>
                  </a:cubicBezTo>
                  <a:cubicBezTo>
                    <a:pt x="0" y="730"/>
                    <a:pt x="212" y="938"/>
                    <a:pt x="471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1"/>
                    <a:pt x="727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4737529" y="4644734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1"/>
                  </a:moveTo>
                  <a:cubicBezTo>
                    <a:pt x="212" y="1"/>
                    <a:pt x="0" y="212"/>
                    <a:pt x="0" y="471"/>
                  </a:cubicBezTo>
                  <a:cubicBezTo>
                    <a:pt x="0" y="731"/>
                    <a:pt x="212" y="939"/>
                    <a:pt x="471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600791" y="4435386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0"/>
                  </a:moveTo>
                  <a:cubicBezTo>
                    <a:pt x="211" y="0"/>
                    <a:pt x="0" y="211"/>
                    <a:pt x="0" y="471"/>
                  </a:cubicBezTo>
                  <a:cubicBezTo>
                    <a:pt x="0" y="730"/>
                    <a:pt x="211" y="938"/>
                    <a:pt x="471" y="938"/>
                  </a:cubicBezTo>
                  <a:cubicBezTo>
                    <a:pt x="730" y="938"/>
                    <a:pt x="938" y="730"/>
                    <a:pt x="938" y="471"/>
                  </a:cubicBezTo>
                  <a:cubicBezTo>
                    <a:pt x="938" y="211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600791" y="4644734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1"/>
                  </a:moveTo>
                  <a:cubicBezTo>
                    <a:pt x="211" y="1"/>
                    <a:pt x="0" y="212"/>
                    <a:pt x="0" y="471"/>
                  </a:cubicBezTo>
                  <a:cubicBezTo>
                    <a:pt x="0" y="731"/>
                    <a:pt x="211" y="939"/>
                    <a:pt x="471" y="939"/>
                  </a:cubicBezTo>
                  <a:cubicBezTo>
                    <a:pt x="730" y="939"/>
                    <a:pt x="938" y="731"/>
                    <a:pt x="938" y="471"/>
                  </a:cubicBezTo>
                  <a:cubicBezTo>
                    <a:pt x="938" y="212"/>
                    <a:pt x="730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347889" y="4551430"/>
              <a:ext cx="64549" cy="56428"/>
            </a:xfrm>
            <a:custGeom>
              <a:rect b="b" l="l" r="r" t="t"/>
              <a:pathLst>
                <a:path extrusionOk="0" h="938" w="1073">
                  <a:moveTo>
                    <a:pt x="534" y="0"/>
                  </a:moveTo>
                  <a:cubicBezTo>
                    <a:pt x="452" y="0"/>
                    <a:pt x="370" y="21"/>
                    <a:pt x="295" y="66"/>
                  </a:cubicBezTo>
                  <a:cubicBezTo>
                    <a:pt x="74" y="200"/>
                    <a:pt x="0" y="489"/>
                    <a:pt x="135" y="709"/>
                  </a:cubicBezTo>
                  <a:cubicBezTo>
                    <a:pt x="223" y="857"/>
                    <a:pt x="378" y="938"/>
                    <a:pt x="536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8"/>
                    <a:pt x="1073" y="450"/>
                    <a:pt x="938" y="229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276782" y="4648765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1"/>
                  </a:moveTo>
                  <a:cubicBezTo>
                    <a:pt x="212" y="1"/>
                    <a:pt x="1" y="212"/>
                    <a:pt x="1" y="471"/>
                  </a:cubicBezTo>
                  <a:cubicBezTo>
                    <a:pt x="1" y="731"/>
                    <a:pt x="212" y="939"/>
                    <a:pt x="468" y="939"/>
                  </a:cubicBezTo>
                  <a:cubicBezTo>
                    <a:pt x="728" y="939"/>
                    <a:pt x="939" y="731"/>
                    <a:pt x="939" y="471"/>
                  </a:cubicBezTo>
                  <a:cubicBezTo>
                    <a:pt x="939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276782" y="4439417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68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413520" y="4648765"/>
              <a:ext cx="56307" cy="56488"/>
            </a:xfrm>
            <a:custGeom>
              <a:rect b="b" l="l" r="r" t="t"/>
              <a:pathLst>
                <a:path extrusionOk="0" h="939" w="936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413520" y="4439417"/>
              <a:ext cx="56307" cy="56488"/>
            </a:xfrm>
            <a:custGeom>
              <a:rect b="b" l="l" r="r" t="t"/>
              <a:pathLst>
                <a:path extrusionOk="0" h="939" w="936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3"/>
          <p:cNvSpPr/>
          <p:nvPr/>
        </p:nvSpPr>
        <p:spPr>
          <a:xfrm rot="2205800">
            <a:off x="4988109" y="46729"/>
            <a:ext cx="585464" cy="409043"/>
          </a:xfrm>
          <a:custGeom>
            <a:rect b="b" l="l" r="r" t="t"/>
            <a:pathLst>
              <a:path extrusionOk="0" h="16362" w="23419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3"/>
          <p:cNvGrpSpPr/>
          <p:nvPr/>
        </p:nvGrpSpPr>
        <p:grpSpPr>
          <a:xfrm>
            <a:off x="713223" y="4608579"/>
            <a:ext cx="425228" cy="425228"/>
            <a:chOff x="7879273" y="4810679"/>
            <a:chExt cx="425228" cy="425228"/>
          </a:xfrm>
        </p:grpSpPr>
        <p:sp>
          <p:nvSpPr>
            <p:cNvPr id="46" name="Google Shape;46;p3"/>
            <p:cNvSpPr/>
            <p:nvPr/>
          </p:nvSpPr>
          <p:spPr>
            <a:xfrm rot="-1596938">
              <a:off x="7933461" y="4864866"/>
              <a:ext cx="316853" cy="316853"/>
            </a:xfrm>
            <a:custGeom>
              <a:rect b="b" l="l" r="r" t="t"/>
              <a:pathLst>
                <a:path extrusionOk="0" h="6584" w="6584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4970" y="6584"/>
                  </a:lnTo>
                  <a:cubicBezTo>
                    <a:pt x="5860" y="6584"/>
                    <a:pt x="6581" y="5860"/>
                    <a:pt x="6584" y="4970"/>
                  </a:cubicBezTo>
                  <a:lnTo>
                    <a:pt x="6584" y="1611"/>
                  </a:lnTo>
                  <a:cubicBezTo>
                    <a:pt x="6584" y="721"/>
                    <a:pt x="5860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-1596938">
              <a:off x="7943566" y="4907588"/>
              <a:ext cx="126135" cy="316853"/>
            </a:xfrm>
            <a:custGeom>
              <a:rect b="b" l="l" r="r" t="t"/>
              <a:pathLst>
                <a:path extrusionOk="0" h="6584" w="2621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2620" y="6584"/>
                  </a:lnTo>
                  <a:cubicBezTo>
                    <a:pt x="1730" y="6584"/>
                    <a:pt x="1010" y="5860"/>
                    <a:pt x="1010" y="4970"/>
                  </a:cubicBezTo>
                  <a:lnTo>
                    <a:pt x="1010" y="1611"/>
                  </a:lnTo>
                  <a:cubicBezTo>
                    <a:pt x="1010" y="721"/>
                    <a:pt x="1730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 rot="-1596938">
              <a:off x="8084615" y="4989440"/>
              <a:ext cx="47643" cy="49232"/>
            </a:xfrm>
            <a:custGeom>
              <a:rect b="b" l="l" r="r" t="t"/>
              <a:pathLst>
                <a:path extrusionOk="0" h="1023" w="99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3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21"/>
          <p:cNvPicPr preferRelativeResize="0"/>
          <p:nvPr/>
        </p:nvPicPr>
        <p:blipFill rotWithShape="1">
          <a:blip r:embed="rId2">
            <a:alphaModFix amt="46000"/>
          </a:blip>
          <a:srcRect b="0" l="1854" r="0" t="0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21"/>
          <p:cNvSpPr txBox="1"/>
          <p:nvPr>
            <p:ph idx="1" type="body"/>
          </p:nvPr>
        </p:nvSpPr>
        <p:spPr>
          <a:xfrm>
            <a:off x="1202175" y="1290600"/>
            <a:ext cx="3218400" cy="31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548" name="Google Shape;548;p21"/>
          <p:cNvSpPr txBox="1"/>
          <p:nvPr>
            <p:ph idx="2" type="body"/>
          </p:nvPr>
        </p:nvSpPr>
        <p:spPr>
          <a:xfrm>
            <a:off x="4723425" y="1290600"/>
            <a:ext cx="3218400" cy="31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549" name="Google Shape;549;p21"/>
          <p:cNvGrpSpPr/>
          <p:nvPr/>
        </p:nvGrpSpPr>
        <p:grpSpPr>
          <a:xfrm>
            <a:off x="8657916" y="3933665"/>
            <a:ext cx="486078" cy="486078"/>
            <a:chOff x="7879273" y="4810679"/>
            <a:chExt cx="425228" cy="425228"/>
          </a:xfrm>
        </p:grpSpPr>
        <p:sp>
          <p:nvSpPr>
            <p:cNvPr id="550" name="Google Shape;550;p21"/>
            <p:cNvSpPr/>
            <p:nvPr/>
          </p:nvSpPr>
          <p:spPr>
            <a:xfrm rot="-1596938">
              <a:off x="7933461" y="4864866"/>
              <a:ext cx="316853" cy="316853"/>
            </a:xfrm>
            <a:custGeom>
              <a:rect b="b" l="l" r="r" t="t"/>
              <a:pathLst>
                <a:path extrusionOk="0" h="6584" w="6584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4970" y="6584"/>
                  </a:lnTo>
                  <a:cubicBezTo>
                    <a:pt x="5860" y="6584"/>
                    <a:pt x="6581" y="5860"/>
                    <a:pt x="6584" y="4970"/>
                  </a:cubicBezTo>
                  <a:lnTo>
                    <a:pt x="6584" y="1611"/>
                  </a:lnTo>
                  <a:cubicBezTo>
                    <a:pt x="6584" y="721"/>
                    <a:pt x="5860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 rot="-1596938">
              <a:off x="7943566" y="4907588"/>
              <a:ext cx="126135" cy="316853"/>
            </a:xfrm>
            <a:custGeom>
              <a:rect b="b" l="l" r="r" t="t"/>
              <a:pathLst>
                <a:path extrusionOk="0" h="6584" w="2621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2620" y="6584"/>
                  </a:lnTo>
                  <a:cubicBezTo>
                    <a:pt x="1730" y="6584"/>
                    <a:pt x="1010" y="5860"/>
                    <a:pt x="1010" y="4970"/>
                  </a:cubicBezTo>
                  <a:lnTo>
                    <a:pt x="1010" y="1611"/>
                  </a:lnTo>
                  <a:cubicBezTo>
                    <a:pt x="1010" y="721"/>
                    <a:pt x="1730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 rot="-1596938">
              <a:off x="8084615" y="4989440"/>
              <a:ext cx="47643" cy="49232"/>
            </a:xfrm>
            <a:custGeom>
              <a:rect b="b" l="l" r="r" t="t"/>
              <a:pathLst>
                <a:path extrusionOk="0" h="1023" w="99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21"/>
          <p:cNvGrpSpPr/>
          <p:nvPr/>
        </p:nvGrpSpPr>
        <p:grpSpPr>
          <a:xfrm>
            <a:off x="8241936" y="4337128"/>
            <a:ext cx="542827" cy="542909"/>
            <a:chOff x="7805386" y="650678"/>
            <a:chExt cx="542827" cy="542909"/>
          </a:xfrm>
        </p:grpSpPr>
        <p:sp>
          <p:nvSpPr>
            <p:cNvPr id="554" name="Google Shape;554;p21"/>
            <p:cNvSpPr/>
            <p:nvPr/>
          </p:nvSpPr>
          <p:spPr>
            <a:xfrm rot="-6089834">
              <a:off x="7871862" y="942739"/>
              <a:ext cx="230253" cy="230183"/>
            </a:xfrm>
            <a:custGeom>
              <a:rect b="b" l="l" r="r" t="t"/>
              <a:pathLst>
                <a:path extrusionOk="0" h="6559" w="6561">
                  <a:moveTo>
                    <a:pt x="1127" y="1"/>
                  </a:moveTo>
                  <a:cubicBezTo>
                    <a:pt x="506" y="1"/>
                    <a:pt x="0" y="504"/>
                    <a:pt x="0" y="1125"/>
                  </a:cubicBezTo>
                  <a:lnTo>
                    <a:pt x="0" y="5434"/>
                  </a:lnTo>
                  <a:cubicBezTo>
                    <a:pt x="0" y="6056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6"/>
                    <a:pt x="6561" y="5434"/>
                  </a:cubicBezTo>
                  <a:lnTo>
                    <a:pt x="6561" y="1125"/>
                  </a:lnTo>
                  <a:cubicBezTo>
                    <a:pt x="6558" y="504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 rot="-6089834">
              <a:off x="8097375" y="896887"/>
              <a:ext cx="230253" cy="230148"/>
            </a:xfrm>
            <a:custGeom>
              <a:rect b="b" l="l" r="r" t="t"/>
              <a:pathLst>
                <a:path extrusionOk="0" h="6558" w="6561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 rot="-6089834">
              <a:off x="8051529" y="671323"/>
              <a:ext cx="230183" cy="230148"/>
            </a:xfrm>
            <a:custGeom>
              <a:rect b="b" l="l" r="r" t="t"/>
              <a:pathLst>
                <a:path extrusionOk="0" h="6558" w="6559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 rot="-6089834">
              <a:off x="7826017" y="717175"/>
              <a:ext cx="230183" cy="230183"/>
            </a:xfrm>
            <a:custGeom>
              <a:rect b="b" l="l" r="r" t="t"/>
              <a:pathLst>
                <a:path extrusionOk="0" h="6559" w="6559">
                  <a:moveTo>
                    <a:pt x="1125" y="1"/>
                  </a:moveTo>
                  <a:cubicBezTo>
                    <a:pt x="504" y="1"/>
                    <a:pt x="1" y="504"/>
                    <a:pt x="1" y="1125"/>
                  </a:cubicBezTo>
                  <a:lnTo>
                    <a:pt x="1" y="5434"/>
                  </a:lnTo>
                  <a:cubicBezTo>
                    <a:pt x="1" y="6056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6"/>
                    <a:pt x="6558" y="5434"/>
                  </a:cubicBezTo>
                  <a:lnTo>
                    <a:pt x="6558" y="1125"/>
                  </a:lnTo>
                  <a:cubicBezTo>
                    <a:pt x="6558" y="504"/>
                    <a:pt x="6056" y="1"/>
                    <a:pt x="543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21"/>
          <p:cNvGrpSpPr/>
          <p:nvPr/>
        </p:nvGrpSpPr>
        <p:grpSpPr>
          <a:xfrm rot="-685271">
            <a:off x="8310050" y="3395535"/>
            <a:ext cx="581265" cy="746091"/>
            <a:chOff x="7266264" y="3920062"/>
            <a:chExt cx="293628" cy="376890"/>
          </a:xfrm>
        </p:grpSpPr>
        <p:sp>
          <p:nvSpPr>
            <p:cNvPr id="559" name="Google Shape;559;p21"/>
            <p:cNvSpPr/>
            <p:nvPr/>
          </p:nvSpPr>
          <p:spPr>
            <a:xfrm>
              <a:off x="7330677" y="3920062"/>
              <a:ext cx="164610" cy="97823"/>
            </a:xfrm>
            <a:custGeom>
              <a:rect b="b" l="l" r="r" t="t"/>
              <a:pathLst>
                <a:path extrusionOk="0" h="3092" w="5203">
                  <a:moveTo>
                    <a:pt x="871" y="1"/>
                  </a:moveTo>
                  <a:cubicBezTo>
                    <a:pt x="630" y="1"/>
                    <a:pt x="413" y="96"/>
                    <a:pt x="254" y="255"/>
                  </a:cubicBezTo>
                  <a:cubicBezTo>
                    <a:pt x="102" y="408"/>
                    <a:pt x="0" y="624"/>
                    <a:pt x="0" y="866"/>
                  </a:cubicBezTo>
                  <a:lnTo>
                    <a:pt x="0" y="2532"/>
                  </a:lnTo>
                  <a:lnTo>
                    <a:pt x="1736" y="3092"/>
                  </a:lnTo>
                  <a:lnTo>
                    <a:pt x="3473" y="3092"/>
                  </a:lnTo>
                  <a:lnTo>
                    <a:pt x="5203" y="2532"/>
                  </a:lnTo>
                  <a:lnTo>
                    <a:pt x="5203" y="866"/>
                  </a:lnTo>
                  <a:cubicBezTo>
                    <a:pt x="5203" y="389"/>
                    <a:pt x="4815" y="1"/>
                    <a:pt x="4338" y="1"/>
                  </a:cubicBezTo>
                  <a:cubicBezTo>
                    <a:pt x="3861" y="1"/>
                    <a:pt x="3466" y="389"/>
                    <a:pt x="3466" y="866"/>
                  </a:cubicBezTo>
                  <a:cubicBezTo>
                    <a:pt x="3466" y="389"/>
                    <a:pt x="3078" y="1"/>
                    <a:pt x="2601" y="1"/>
                  </a:cubicBezTo>
                  <a:cubicBezTo>
                    <a:pt x="2366" y="1"/>
                    <a:pt x="2150" y="96"/>
                    <a:pt x="1991" y="255"/>
                  </a:cubicBezTo>
                  <a:cubicBezTo>
                    <a:pt x="1832" y="408"/>
                    <a:pt x="1736" y="624"/>
                    <a:pt x="1736" y="866"/>
                  </a:cubicBezTo>
                  <a:cubicBezTo>
                    <a:pt x="1736" y="389"/>
                    <a:pt x="1348" y="1"/>
                    <a:pt x="87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7309322" y="4029335"/>
              <a:ext cx="207289" cy="231428"/>
            </a:xfrm>
            <a:custGeom>
              <a:rect b="b" l="l" r="r" t="t"/>
              <a:pathLst>
                <a:path extrusionOk="0" h="7315" w="6552">
                  <a:moveTo>
                    <a:pt x="3715" y="0"/>
                  </a:moveTo>
                  <a:lnTo>
                    <a:pt x="840" y="929"/>
                  </a:lnTo>
                  <a:lnTo>
                    <a:pt x="1012" y="1425"/>
                  </a:lnTo>
                  <a:lnTo>
                    <a:pt x="1101" y="1698"/>
                  </a:lnTo>
                  <a:cubicBezTo>
                    <a:pt x="1177" y="1921"/>
                    <a:pt x="1216" y="2144"/>
                    <a:pt x="1216" y="2366"/>
                  </a:cubicBezTo>
                  <a:cubicBezTo>
                    <a:pt x="1216" y="2907"/>
                    <a:pt x="1006" y="3435"/>
                    <a:pt x="611" y="3829"/>
                  </a:cubicBezTo>
                  <a:cubicBezTo>
                    <a:pt x="223" y="4217"/>
                    <a:pt x="1" y="4745"/>
                    <a:pt x="1" y="5292"/>
                  </a:cubicBezTo>
                  <a:lnTo>
                    <a:pt x="1" y="6169"/>
                  </a:lnTo>
                  <a:lnTo>
                    <a:pt x="3715" y="7314"/>
                  </a:lnTo>
                  <a:lnTo>
                    <a:pt x="6552" y="6169"/>
                  </a:lnTo>
                  <a:lnTo>
                    <a:pt x="6552" y="5292"/>
                  </a:lnTo>
                  <a:cubicBezTo>
                    <a:pt x="6552" y="5018"/>
                    <a:pt x="6494" y="4751"/>
                    <a:pt x="6393" y="4503"/>
                  </a:cubicBezTo>
                  <a:cubicBezTo>
                    <a:pt x="6291" y="4255"/>
                    <a:pt x="6138" y="4026"/>
                    <a:pt x="5947" y="3829"/>
                  </a:cubicBezTo>
                  <a:cubicBezTo>
                    <a:pt x="5388" y="3269"/>
                    <a:pt x="5197" y="2449"/>
                    <a:pt x="5451" y="1698"/>
                  </a:cubicBezTo>
                  <a:lnTo>
                    <a:pt x="5547" y="1425"/>
                  </a:lnTo>
                  <a:lnTo>
                    <a:pt x="5712" y="929"/>
                  </a:lnTo>
                  <a:lnTo>
                    <a:pt x="37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7335897" y="4029335"/>
              <a:ext cx="154170" cy="45083"/>
            </a:xfrm>
            <a:custGeom>
              <a:rect b="b" l="l" r="r" t="t"/>
              <a:pathLst>
                <a:path extrusionOk="0" h="1425" w="4873">
                  <a:moveTo>
                    <a:pt x="2869" y="0"/>
                  </a:moveTo>
                  <a:lnTo>
                    <a:pt x="0" y="929"/>
                  </a:lnTo>
                  <a:lnTo>
                    <a:pt x="166" y="1425"/>
                  </a:lnTo>
                  <a:lnTo>
                    <a:pt x="4707" y="1425"/>
                  </a:lnTo>
                  <a:lnTo>
                    <a:pt x="4872" y="929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7303311" y="4000134"/>
              <a:ext cx="219533" cy="58593"/>
            </a:xfrm>
            <a:custGeom>
              <a:rect b="b" l="l" r="r" t="t"/>
              <a:pathLst>
                <a:path extrusionOk="0" h="1852" w="6939">
                  <a:moveTo>
                    <a:pt x="922" y="1"/>
                  </a:moveTo>
                  <a:cubicBezTo>
                    <a:pt x="413" y="1"/>
                    <a:pt x="0" y="414"/>
                    <a:pt x="0" y="923"/>
                  </a:cubicBezTo>
                  <a:cubicBezTo>
                    <a:pt x="0" y="1438"/>
                    <a:pt x="413" y="1852"/>
                    <a:pt x="922" y="1852"/>
                  </a:cubicBezTo>
                  <a:lnTo>
                    <a:pt x="6010" y="1852"/>
                  </a:lnTo>
                  <a:cubicBezTo>
                    <a:pt x="6525" y="1852"/>
                    <a:pt x="6939" y="1438"/>
                    <a:pt x="6939" y="923"/>
                  </a:cubicBezTo>
                  <a:cubicBezTo>
                    <a:pt x="6939" y="414"/>
                    <a:pt x="6525" y="1"/>
                    <a:pt x="6010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7266264" y="4224501"/>
              <a:ext cx="293628" cy="72450"/>
            </a:xfrm>
            <a:custGeom>
              <a:rect b="b" l="l" r="r" t="t"/>
              <a:pathLst>
                <a:path extrusionOk="0" h="2290" w="9281">
                  <a:moveTo>
                    <a:pt x="1705" y="0"/>
                  </a:moveTo>
                  <a:cubicBezTo>
                    <a:pt x="764" y="0"/>
                    <a:pt x="1" y="764"/>
                    <a:pt x="1" y="1705"/>
                  </a:cubicBezTo>
                  <a:lnTo>
                    <a:pt x="1" y="2290"/>
                  </a:lnTo>
                  <a:lnTo>
                    <a:pt x="9280" y="2290"/>
                  </a:lnTo>
                  <a:lnTo>
                    <a:pt x="9280" y="1705"/>
                  </a:lnTo>
                  <a:cubicBezTo>
                    <a:pt x="9280" y="764"/>
                    <a:pt x="8517" y="0"/>
                    <a:pt x="756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21"/>
          <p:cNvGrpSpPr/>
          <p:nvPr/>
        </p:nvGrpSpPr>
        <p:grpSpPr>
          <a:xfrm>
            <a:off x="-647512" y="-5"/>
            <a:ext cx="1217644" cy="1307709"/>
            <a:chOff x="5611719" y="3310392"/>
            <a:chExt cx="351139" cy="377111"/>
          </a:xfrm>
        </p:grpSpPr>
        <p:sp>
          <p:nvSpPr>
            <p:cNvPr id="565" name="Google Shape;565;p21"/>
            <p:cNvSpPr/>
            <p:nvPr/>
          </p:nvSpPr>
          <p:spPr>
            <a:xfrm>
              <a:off x="5611719" y="3310392"/>
              <a:ext cx="347728" cy="347538"/>
            </a:xfrm>
            <a:custGeom>
              <a:rect b="b" l="l" r="r" t="t"/>
              <a:pathLst>
                <a:path extrusionOk="0" h="10985" w="10991">
                  <a:moveTo>
                    <a:pt x="5495" y="1"/>
                  </a:moveTo>
                  <a:cubicBezTo>
                    <a:pt x="4497" y="1"/>
                    <a:pt x="3556" y="274"/>
                    <a:pt x="2748" y="739"/>
                  </a:cubicBezTo>
                  <a:cubicBezTo>
                    <a:pt x="2442" y="917"/>
                    <a:pt x="2283" y="1502"/>
                    <a:pt x="2023" y="1737"/>
                  </a:cubicBezTo>
                  <a:cubicBezTo>
                    <a:pt x="1571" y="2125"/>
                    <a:pt x="1062" y="2201"/>
                    <a:pt x="763" y="2710"/>
                  </a:cubicBezTo>
                  <a:cubicBezTo>
                    <a:pt x="280" y="3524"/>
                    <a:pt x="0" y="4478"/>
                    <a:pt x="0" y="5496"/>
                  </a:cubicBezTo>
                  <a:cubicBezTo>
                    <a:pt x="0" y="5960"/>
                    <a:pt x="496" y="6202"/>
                    <a:pt x="604" y="6634"/>
                  </a:cubicBezTo>
                  <a:cubicBezTo>
                    <a:pt x="732" y="7130"/>
                    <a:pt x="490" y="7811"/>
                    <a:pt x="738" y="8243"/>
                  </a:cubicBezTo>
                  <a:cubicBezTo>
                    <a:pt x="1209" y="9064"/>
                    <a:pt x="1896" y="9751"/>
                    <a:pt x="2710" y="10234"/>
                  </a:cubicBezTo>
                  <a:cubicBezTo>
                    <a:pt x="2826" y="10302"/>
                    <a:pt x="2964" y="10324"/>
                    <a:pt x="3112" y="10324"/>
                  </a:cubicBezTo>
                  <a:cubicBezTo>
                    <a:pt x="3388" y="10324"/>
                    <a:pt x="3700" y="10247"/>
                    <a:pt x="3981" y="10247"/>
                  </a:cubicBezTo>
                  <a:cubicBezTo>
                    <a:pt x="4075" y="10247"/>
                    <a:pt x="4165" y="10256"/>
                    <a:pt x="4249" y="10279"/>
                  </a:cubicBezTo>
                  <a:cubicBezTo>
                    <a:pt x="4719" y="10406"/>
                    <a:pt x="4987" y="10985"/>
                    <a:pt x="5495" y="10985"/>
                  </a:cubicBezTo>
                  <a:cubicBezTo>
                    <a:pt x="6494" y="10985"/>
                    <a:pt x="7435" y="10717"/>
                    <a:pt x="8243" y="10253"/>
                  </a:cubicBezTo>
                  <a:cubicBezTo>
                    <a:pt x="8650" y="10012"/>
                    <a:pt x="8554" y="9445"/>
                    <a:pt x="8892" y="9115"/>
                  </a:cubicBezTo>
                  <a:cubicBezTo>
                    <a:pt x="9229" y="8784"/>
                    <a:pt x="9992" y="8689"/>
                    <a:pt x="10227" y="8282"/>
                  </a:cubicBezTo>
                  <a:cubicBezTo>
                    <a:pt x="10711" y="7461"/>
                    <a:pt x="10990" y="6514"/>
                    <a:pt x="10990" y="5496"/>
                  </a:cubicBezTo>
                  <a:cubicBezTo>
                    <a:pt x="10990" y="4949"/>
                    <a:pt x="10386" y="4669"/>
                    <a:pt x="10240" y="4173"/>
                  </a:cubicBezTo>
                  <a:cubicBezTo>
                    <a:pt x="10119" y="3760"/>
                    <a:pt x="10463" y="3117"/>
                    <a:pt x="10253" y="2748"/>
                  </a:cubicBezTo>
                  <a:cubicBezTo>
                    <a:pt x="9776" y="1928"/>
                    <a:pt x="9095" y="1241"/>
                    <a:pt x="8281" y="758"/>
                  </a:cubicBezTo>
                  <a:cubicBezTo>
                    <a:pt x="8148" y="681"/>
                    <a:pt x="7992" y="658"/>
                    <a:pt x="7826" y="658"/>
                  </a:cubicBezTo>
                  <a:cubicBezTo>
                    <a:pt x="7589" y="658"/>
                    <a:pt x="7331" y="704"/>
                    <a:pt x="7090" y="704"/>
                  </a:cubicBezTo>
                  <a:cubicBezTo>
                    <a:pt x="6982" y="704"/>
                    <a:pt x="6878" y="695"/>
                    <a:pt x="6780" y="669"/>
                  </a:cubicBezTo>
                  <a:cubicBezTo>
                    <a:pt x="6316" y="535"/>
                    <a:pt x="6004" y="1"/>
                    <a:pt x="549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5656169" y="3354873"/>
              <a:ext cx="258795" cy="258605"/>
            </a:xfrm>
            <a:custGeom>
              <a:rect b="b" l="l" r="r" t="t"/>
              <a:pathLst>
                <a:path extrusionOk="0" h="8174" w="8180">
                  <a:moveTo>
                    <a:pt x="4090" y="0"/>
                  </a:moveTo>
                  <a:cubicBezTo>
                    <a:pt x="1833" y="0"/>
                    <a:pt x="1" y="1832"/>
                    <a:pt x="1" y="4090"/>
                  </a:cubicBezTo>
                  <a:cubicBezTo>
                    <a:pt x="1" y="6348"/>
                    <a:pt x="1833" y="8173"/>
                    <a:pt x="4090" y="8173"/>
                  </a:cubicBezTo>
                  <a:cubicBezTo>
                    <a:pt x="6348" y="8173"/>
                    <a:pt x="8180" y="6348"/>
                    <a:pt x="8180" y="4090"/>
                  </a:cubicBezTo>
                  <a:cubicBezTo>
                    <a:pt x="8180" y="1832"/>
                    <a:pt x="6348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5785564" y="3349431"/>
              <a:ext cx="64825" cy="113579"/>
            </a:xfrm>
            <a:custGeom>
              <a:rect b="b" l="l" r="r" t="t"/>
              <a:pathLst>
                <a:path extrusionOk="0" h="3590" w="2049">
                  <a:moveTo>
                    <a:pt x="1103" y="1"/>
                  </a:moveTo>
                  <a:cubicBezTo>
                    <a:pt x="753" y="1"/>
                    <a:pt x="351" y="172"/>
                    <a:pt x="0" y="172"/>
                  </a:cubicBezTo>
                  <a:lnTo>
                    <a:pt x="0" y="3162"/>
                  </a:lnTo>
                  <a:cubicBezTo>
                    <a:pt x="102" y="3162"/>
                    <a:pt x="64" y="3562"/>
                    <a:pt x="159" y="3588"/>
                  </a:cubicBezTo>
                  <a:cubicBezTo>
                    <a:pt x="162" y="3589"/>
                    <a:pt x="166" y="3589"/>
                    <a:pt x="169" y="3589"/>
                  </a:cubicBezTo>
                  <a:cubicBezTo>
                    <a:pt x="258" y="3589"/>
                    <a:pt x="448" y="3304"/>
                    <a:pt x="532" y="3304"/>
                  </a:cubicBezTo>
                  <a:cubicBezTo>
                    <a:pt x="538" y="3304"/>
                    <a:pt x="543" y="3305"/>
                    <a:pt x="547" y="3308"/>
                  </a:cubicBezTo>
                  <a:lnTo>
                    <a:pt x="2048" y="719"/>
                  </a:lnTo>
                  <a:cubicBezTo>
                    <a:pt x="1794" y="573"/>
                    <a:pt x="1616" y="122"/>
                    <a:pt x="1336" y="33"/>
                  </a:cubicBezTo>
                  <a:cubicBezTo>
                    <a:pt x="1262" y="10"/>
                    <a:pt x="1184" y="1"/>
                    <a:pt x="110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5720962" y="3501920"/>
              <a:ext cx="64635" cy="121013"/>
            </a:xfrm>
            <a:custGeom>
              <a:rect b="b" l="l" r="r" t="t"/>
              <a:pathLst>
                <a:path extrusionOk="0" h="3825" w="2043">
                  <a:moveTo>
                    <a:pt x="1794" y="1"/>
                  </a:moveTo>
                  <a:cubicBezTo>
                    <a:pt x="1714" y="1"/>
                    <a:pt x="1583" y="393"/>
                    <a:pt x="1506" y="393"/>
                  </a:cubicBezTo>
                  <a:cubicBezTo>
                    <a:pt x="1503" y="393"/>
                    <a:pt x="1499" y="392"/>
                    <a:pt x="1495" y="390"/>
                  </a:cubicBezTo>
                  <a:lnTo>
                    <a:pt x="1" y="2978"/>
                  </a:lnTo>
                  <a:cubicBezTo>
                    <a:pt x="306" y="3163"/>
                    <a:pt x="421" y="3716"/>
                    <a:pt x="770" y="3811"/>
                  </a:cubicBezTo>
                  <a:cubicBezTo>
                    <a:pt x="806" y="3821"/>
                    <a:pt x="844" y="3825"/>
                    <a:pt x="885" y="3825"/>
                  </a:cubicBezTo>
                  <a:cubicBezTo>
                    <a:pt x="1226" y="3825"/>
                    <a:pt x="1718" y="3525"/>
                    <a:pt x="2042" y="3525"/>
                  </a:cubicBezTo>
                  <a:lnTo>
                    <a:pt x="2042" y="536"/>
                  </a:lnTo>
                  <a:cubicBezTo>
                    <a:pt x="1934" y="536"/>
                    <a:pt x="1902" y="33"/>
                    <a:pt x="1801" y="2"/>
                  </a:cubicBezTo>
                  <a:cubicBezTo>
                    <a:pt x="1798" y="1"/>
                    <a:pt x="1796" y="1"/>
                    <a:pt x="179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5698626" y="3596324"/>
              <a:ext cx="86971" cy="61598"/>
            </a:xfrm>
            <a:custGeom>
              <a:rect b="b" l="l" r="r" t="t"/>
              <a:pathLst>
                <a:path extrusionOk="0" h="1947" w="2749">
                  <a:moveTo>
                    <a:pt x="707" y="0"/>
                  </a:moveTo>
                  <a:lnTo>
                    <a:pt x="1" y="1215"/>
                  </a:lnTo>
                  <a:cubicBezTo>
                    <a:pt x="809" y="1679"/>
                    <a:pt x="1750" y="1947"/>
                    <a:pt x="2748" y="1947"/>
                  </a:cubicBezTo>
                  <a:lnTo>
                    <a:pt x="2748" y="547"/>
                  </a:lnTo>
                  <a:cubicBezTo>
                    <a:pt x="2004" y="547"/>
                    <a:pt x="1305" y="344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5785564" y="3310392"/>
              <a:ext cx="86940" cy="61820"/>
            </a:xfrm>
            <a:custGeom>
              <a:rect b="b" l="l" r="r" t="t"/>
              <a:pathLst>
                <a:path extrusionOk="0" h="1954" w="2748">
                  <a:moveTo>
                    <a:pt x="0" y="1"/>
                  </a:moveTo>
                  <a:lnTo>
                    <a:pt x="0" y="1406"/>
                  </a:lnTo>
                  <a:cubicBezTo>
                    <a:pt x="744" y="1406"/>
                    <a:pt x="1444" y="1604"/>
                    <a:pt x="2048" y="1953"/>
                  </a:cubicBezTo>
                  <a:lnTo>
                    <a:pt x="2748" y="739"/>
                  </a:lnTo>
                  <a:cubicBezTo>
                    <a:pt x="1940" y="268"/>
                    <a:pt x="999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5673475" y="3372178"/>
              <a:ext cx="98234" cy="97633"/>
            </a:xfrm>
            <a:custGeom>
              <a:rect b="b" l="l" r="r" t="t"/>
              <a:pathLst>
                <a:path extrusionOk="0" h="3086" w="3105">
                  <a:moveTo>
                    <a:pt x="1502" y="0"/>
                  </a:moveTo>
                  <a:cubicBezTo>
                    <a:pt x="1247" y="147"/>
                    <a:pt x="770" y="70"/>
                    <a:pt x="548" y="274"/>
                  </a:cubicBezTo>
                  <a:cubicBezTo>
                    <a:pt x="249" y="547"/>
                    <a:pt x="217" y="1126"/>
                    <a:pt x="1" y="1501"/>
                  </a:cubicBezTo>
                  <a:lnTo>
                    <a:pt x="2596" y="2996"/>
                  </a:lnTo>
                  <a:cubicBezTo>
                    <a:pt x="2604" y="2981"/>
                    <a:pt x="2620" y="2976"/>
                    <a:pt x="2640" y="2976"/>
                  </a:cubicBezTo>
                  <a:cubicBezTo>
                    <a:pt x="2729" y="2976"/>
                    <a:pt x="2911" y="3085"/>
                    <a:pt x="3001" y="3085"/>
                  </a:cubicBezTo>
                  <a:cubicBezTo>
                    <a:pt x="3018" y="3085"/>
                    <a:pt x="3032" y="3082"/>
                    <a:pt x="3041" y="3072"/>
                  </a:cubicBezTo>
                  <a:cubicBezTo>
                    <a:pt x="3104" y="3002"/>
                    <a:pt x="2914" y="2640"/>
                    <a:pt x="2996" y="2589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5795213" y="3499294"/>
              <a:ext cx="102442" cy="97064"/>
            </a:xfrm>
            <a:custGeom>
              <a:rect b="b" l="l" r="r" t="t"/>
              <a:pathLst>
                <a:path extrusionOk="0" h="3068" w="3238">
                  <a:moveTo>
                    <a:pt x="116" y="0"/>
                  </a:moveTo>
                  <a:cubicBezTo>
                    <a:pt x="92" y="0"/>
                    <a:pt x="74" y="5"/>
                    <a:pt x="64" y="15"/>
                  </a:cubicBezTo>
                  <a:cubicBezTo>
                    <a:pt x="1" y="72"/>
                    <a:pt x="319" y="428"/>
                    <a:pt x="242" y="473"/>
                  </a:cubicBezTo>
                  <a:lnTo>
                    <a:pt x="1737" y="3061"/>
                  </a:lnTo>
                  <a:cubicBezTo>
                    <a:pt x="2049" y="2883"/>
                    <a:pt x="2589" y="3067"/>
                    <a:pt x="2844" y="2807"/>
                  </a:cubicBezTo>
                  <a:cubicBezTo>
                    <a:pt x="3085" y="2565"/>
                    <a:pt x="3053" y="1878"/>
                    <a:pt x="3238" y="1566"/>
                  </a:cubicBezTo>
                  <a:lnTo>
                    <a:pt x="643" y="72"/>
                  </a:lnTo>
                  <a:cubicBezTo>
                    <a:pt x="634" y="88"/>
                    <a:pt x="613" y="94"/>
                    <a:pt x="583" y="94"/>
                  </a:cubicBezTo>
                  <a:cubicBezTo>
                    <a:pt x="467" y="94"/>
                    <a:pt x="228" y="0"/>
                    <a:pt x="11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5850356" y="3548837"/>
              <a:ext cx="85738" cy="85959"/>
            </a:xfrm>
            <a:custGeom>
              <a:rect b="b" l="l" r="r" t="t"/>
              <a:pathLst>
                <a:path extrusionOk="0" h="2717" w="2710">
                  <a:moveTo>
                    <a:pt x="1495" y="0"/>
                  </a:moveTo>
                  <a:cubicBezTo>
                    <a:pt x="1120" y="649"/>
                    <a:pt x="598" y="1152"/>
                    <a:pt x="0" y="1501"/>
                  </a:cubicBezTo>
                  <a:lnTo>
                    <a:pt x="700" y="2716"/>
                  </a:lnTo>
                  <a:cubicBezTo>
                    <a:pt x="1508" y="2252"/>
                    <a:pt x="2207" y="1571"/>
                    <a:pt x="2710" y="706"/>
                  </a:cubicBezTo>
                  <a:lnTo>
                    <a:pt x="149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5635067" y="3333739"/>
              <a:ext cx="85927" cy="85738"/>
            </a:xfrm>
            <a:custGeom>
              <a:rect b="b" l="l" r="r" t="t"/>
              <a:pathLst>
                <a:path extrusionOk="0" h="2710" w="2716">
                  <a:moveTo>
                    <a:pt x="2010" y="1"/>
                  </a:moveTo>
                  <a:cubicBezTo>
                    <a:pt x="1202" y="465"/>
                    <a:pt x="502" y="1145"/>
                    <a:pt x="0" y="2010"/>
                  </a:cubicBezTo>
                  <a:lnTo>
                    <a:pt x="1215" y="2710"/>
                  </a:lnTo>
                  <a:cubicBezTo>
                    <a:pt x="1590" y="2068"/>
                    <a:pt x="2112" y="1565"/>
                    <a:pt x="2716" y="1215"/>
                  </a:cubicBezTo>
                  <a:lnTo>
                    <a:pt x="201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5646520" y="3484235"/>
              <a:ext cx="118957" cy="64635"/>
            </a:xfrm>
            <a:custGeom>
              <a:rect b="b" l="l" r="r" t="t"/>
              <a:pathLst>
                <a:path extrusionOk="0" h="2043" w="3760">
                  <a:moveTo>
                    <a:pt x="306" y="1"/>
                  </a:moveTo>
                  <a:cubicBezTo>
                    <a:pt x="306" y="293"/>
                    <a:pt x="1" y="669"/>
                    <a:pt x="70" y="961"/>
                  </a:cubicBezTo>
                  <a:cubicBezTo>
                    <a:pt x="153" y="1356"/>
                    <a:pt x="643" y="1667"/>
                    <a:pt x="853" y="2042"/>
                  </a:cubicBezTo>
                  <a:lnTo>
                    <a:pt x="3448" y="548"/>
                  </a:lnTo>
                  <a:cubicBezTo>
                    <a:pt x="3397" y="459"/>
                    <a:pt x="3759" y="293"/>
                    <a:pt x="3734" y="198"/>
                  </a:cubicBezTo>
                  <a:cubicBezTo>
                    <a:pt x="3715" y="109"/>
                    <a:pt x="3301" y="90"/>
                    <a:pt x="330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5804072" y="3419475"/>
              <a:ext cx="124367" cy="64794"/>
            </a:xfrm>
            <a:custGeom>
              <a:rect b="b" l="l" r="r" t="t"/>
              <a:pathLst>
                <a:path extrusionOk="0" h="2048" w="3931">
                  <a:moveTo>
                    <a:pt x="2958" y="0"/>
                  </a:moveTo>
                  <a:lnTo>
                    <a:pt x="363" y="1501"/>
                  </a:lnTo>
                  <a:cubicBezTo>
                    <a:pt x="420" y="1590"/>
                    <a:pt x="0" y="1876"/>
                    <a:pt x="26" y="1972"/>
                  </a:cubicBezTo>
                  <a:cubicBezTo>
                    <a:pt x="33" y="2005"/>
                    <a:pt x="102" y="2011"/>
                    <a:pt x="186" y="2011"/>
                  </a:cubicBezTo>
                  <a:cubicBezTo>
                    <a:pt x="245" y="2011"/>
                    <a:pt x="311" y="2008"/>
                    <a:pt x="368" y="2008"/>
                  </a:cubicBezTo>
                  <a:cubicBezTo>
                    <a:pt x="451" y="2008"/>
                    <a:pt x="516" y="2015"/>
                    <a:pt x="516" y="2048"/>
                  </a:cubicBezTo>
                  <a:lnTo>
                    <a:pt x="3505" y="2048"/>
                  </a:lnTo>
                  <a:cubicBezTo>
                    <a:pt x="3505" y="1685"/>
                    <a:pt x="3931" y="1317"/>
                    <a:pt x="3836" y="960"/>
                  </a:cubicBezTo>
                  <a:cubicBezTo>
                    <a:pt x="3746" y="630"/>
                    <a:pt x="3136" y="318"/>
                    <a:pt x="295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5897622" y="3397329"/>
              <a:ext cx="61820" cy="86940"/>
            </a:xfrm>
            <a:custGeom>
              <a:rect b="b" l="l" r="r" t="t"/>
              <a:pathLst>
                <a:path extrusionOk="0" h="2748" w="1954">
                  <a:moveTo>
                    <a:pt x="1216" y="0"/>
                  </a:moveTo>
                  <a:lnTo>
                    <a:pt x="1" y="700"/>
                  </a:lnTo>
                  <a:cubicBezTo>
                    <a:pt x="370" y="1349"/>
                    <a:pt x="548" y="2055"/>
                    <a:pt x="548" y="2748"/>
                  </a:cubicBezTo>
                  <a:lnTo>
                    <a:pt x="1953" y="2748"/>
                  </a:lnTo>
                  <a:cubicBezTo>
                    <a:pt x="1953" y="1813"/>
                    <a:pt x="1718" y="865"/>
                    <a:pt x="121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5611719" y="3484235"/>
              <a:ext cx="62010" cy="86971"/>
            </a:xfrm>
            <a:custGeom>
              <a:rect b="b" l="l" r="r" t="t"/>
              <a:pathLst>
                <a:path extrusionOk="0" h="2749" w="1960">
                  <a:moveTo>
                    <a:pt x="0" y="1"/>
                  </a:moveTo>
                  <a:cubicBezTo>
                    <a:pt x="0" y="936"/>
                    <a:pt x="236" y="1877"/>
                    <a:pt x="738" y="2748"/>
                  </a:cubicBezTo>
                  <a:lnTo>
                    <a:pt x="1959" y="2042"/>
                  </a:lnTo>
                  <a:cubicBezTo>
                    <a:pt x="1584" y="1400"/>
                    <a:pt x="1406" y="694"/>
                    <a:pt x="140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5750953" y="3449435"/>
              <a:ext cx="69444" cy="69444"/>
            </a:xfrm>
            <a:custGeom>
              <a:rect b="b" l="l" r="r" t="t"/>
              <a:pathLst>
                <a:path extrusionOk="0" h="2195" w="2195">
                  <a:moveTo>
                    <a:pt x="1094" y="1"/>
                  </a:moveTo>
                  <a:cubicBezTo>
                    <a:pt x="490" y="1"/>
                    <a:pt x="0" y="490"/>
                    <a:pt x="0" y="1101"/>
                  </a:cubicBezTo>
                  <a:cubicBezTo>
                    <a:pt x="0" y="1705"/>
                    <a:pt x="490" y="2195"/>
                    <a:pt x="1094" y="2195"/>
                  </a:cubicBezTo>
                  <a:cubicBezTo>
                    <a:pt x="1699" y="2195"/>
                    <a:pt x="2195" y="1705"/>
                    <a:pt x="2195" y="1101"/>
                  </a:cubicBezTo>
                  <a:cubicBezTo>
                    <a:pt x="2195" y="490"/>
                    <a:pt x="1699" y="1"/>
                    <a:pt x="109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5770252" y="3468954"/>
              <a:ext cx="30625" cy="30625"/>
            </a:xfrm>
            <a:custGeom>
              <a:rect b="b" l="l" r="r" t="t"/>
              <a:pathLst>
                <a:path extrusionOk="0" h="968" w="968">
                  <a:moveTo>
                    <a:pt x="484" y="1"/>
                  </a:moveTo>
                  <a:cubicBezTo>
                    <a:pt x="217" y="1"/>
                    <a:pt x="1" y="217"/>
                    <a:pt x="1" y="484"/>
                  </a:cubicBezTo>
                  <a:cubicBezTo>
                    <a:pt x="1" y="751"/>
                    <a:pt x="217" y="967"/>
                    <a:pt x="484" y="967"/>
                  </a:cubicBezTo>
                  <a:cubicBezTo>
                    <a:pt x="751" y="967"/>
                    <a:pt x="968" y="751"/>
                    <a:pt x="968" y="484"/>
                  </a:cubicBezTo>
                  <a:cubicBezTo>
                    <a:pt x="968" y="217"/>
                    <a:pt x="751" y="1"/>
                    <a:pt x="48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5847541" y="3598728"/>
              <a:ext cx="72450" cy="88775"/>
            </a:xfrm>
            <a:custGeom>
              <a:rect b="b" l="l" r="r" t="t"/>
              <a:pathLst>
                <a:path extrusionOk="0" h="2806" w="2290">
                  <a:moveTo>
                    <a:pt x="1438" y="1"/>
                  </a:moveTo>
                  <a:cubicBezTo>
                    <a:pt x="643" y="1"/>
                    <a:pt x="0" y="643"/>
                    <a:pt x="0" y="1438"/>
                  </a:cubicBezTo>
                  <a:lnTo>
                    <a:pt x="0" y="1890"/>
                  </a:lnTo>
                  <a:cubicBezTo>
                    <a:pt x="0" y="2144"/>
                    <a:pt x="102" y="2373"/>
                    <a:pt x="267" y="2538"/>
                  </a:cubicBezTo>
                  <a:cubicBezTo>
                    <a:pt x="426" y="2704"/>
                    <a:pt x="655" y="2806"/>
                    <a:pt x="910" y="2806"/>
                  </a:cubicBezTo>
                  <a:cubicBezTo>
                    <a:pt x="1412" y="2806"/>
                    <a:pt x="1819" y="2392"/>
                    <a:pt x="1819" y="1890"/>
                  </a:cubicBezTo>
                  <a:lnTo>
                    <a:pt x="2290" y="961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5905088" y="3598728"/>
              <a:ext cx="57770" cy="88775"/>
            </a:xfrm>
            <a:custGeom>
              <a:rect b="b" l="l" r="r" t="t"/>
              <a:pathLst>
                <a:path extrusionOk="0" h="2806" w="1826">
                  <a:moveTo>
                    <a:pt x="0" y="1"/>
                  </a:moveTo>
                  <a:lnTo>
                    <a:pt x="0" y="1890"/>
                  </a:lnTo>
                  <a:cubicBezTo>
                    <a:pt x="0" y="2144"/>
                    <a:pt x="102" y="2373"/>
                    <a:pt x="267" y="2538"/>
                  </a:cubicBezTo>
                  <a:cubicBezTo>
                    <a:pt x="433" y="2704"/>
                    <a:pt x="662" y="2806"/>
                    <a:pt x="910" y="2806"/>
                  </a:cubicBezTo>
                  <a:cubicBezTo>
                    <a:pt x="1418" y="2806"/>
                    <a:pt x="1826" y="2398"/>
                    <a:pt x="1826" y="1890"/>
                  </a:cubicBezTo>
                  <a:lnTo>
                    <a:pt x="1826" y="1444"/>
                  </a:lnTo>
                  <a:cubicBezTo>
                    <a:pt x="1826" y="643"/>
                    <a:pt x="1177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5895819" y="3440387"/>
              <a:ext cx="18540" cy="52961"/>
            </a:xfrm>
            <a:custGeom>
              <a:rect b="b" l="l" r="r" t="t"/>
              <a:pathLst>
                <a:path extrusionOk="0" h="1674" w="586">
                  <a:moveTo>
                    <a:pt x="293" y="0"/>
                  </a:moveTo>
                  <a:cubicBezTo>
                    <a:pt x="134" y="0"/>
                    <a:pt x="1" y="128"/>
                    <a:pt x="1" y="293"/>
                  </a:cubicBezTo>
                  <a:lnTo>
                    <a:pt x="1" y="1673"/>
                  </a:lnTo>
                  <a:lnTo>
                    <a:pt x="586" y="1673"/>
                  </a:lnTo>
                  <a:lnTo>
                    <a:pt x="586" y="293"/>
                  </a:lnTo>
                  <a:cubicBezTo>
                    <a:pt x="586" y="128"/>
                    <a:pt x="459" y="0"/>
                    <a:pt x="29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5893003" y="3547224"/>
              <a:ext cx="24171" cy="94406"/>
            </a:xfrm>
            <a:custGeom>
              <a:rect b="b" l="l" r="r" t="t"/>
              <a:pathLst>
                <a:path extrusionOk="0" h="2984" w="764">
                  <a:moveTo>
                    <a:pt x="1" y="1"/>
                  </a:moveTo>
                  <a:lnTo>
                    <a:pt x="1" y="1629"/>
                  </a:lnTo>
                  <a:lnTo>
                    <a:pt x="382" y="2983"/>
                  </a:lnTo>
                  <a:lnTo>
                    <a:pt x="764" y="1629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5879937" y="3473795"/>
              <a:ext cx="50335" cy="96811"/>
            </a:xfrm>
            <a:custGeom>
              <a:rect b="b" l="l" r="r" t="t"/>
              <a:pathLst>
                <a:path extrusionOk="0" h="3060" w="1591">
                  <a:moveTo>
                    <a:pt x="795" y="0"/>
                  </a:moveTo>
                  <a:cubicBezTo>
                    <a:pt x="356" y="0"/>
                    <a:pt x="0" y="356"/>
                    <a:pt x="0" y="795"/>
                  </a:cubicBezTo>
                  <a:lnTo>
                    <a:pt x="0" y="2264"/>
                  </a:lnTo>
                  <a:cubicBezTo>
                    <a:pt x="0" y="2703"/>
                    <a:pt x="356" y="3059"/>
                    <a:pt x="795" y="3059"/>
                  </a:cubicBezTo>
                  <a:cubicBezTo>
                    <a:pt x="1234" y="3059"/>
                    <a:pt x="1590" y="2703"/>
                    <a:pt x="1590" y="2264"/>
                  </a:cubicBezTo>
                  <a:lnTo>
                    <a:pt x="1590" y="795"/>
                  </a:lnTo>
                  <a:cubicBezTo>
                    <a:pt x="1590" y="356"/>
                    <a:pt x="1234" y="0"/>
                    <a:pt x="79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21"/>
          <p:cNvGrpSpPr/>
          <p:nvPr/>
        </p:nvGrpSpPr>
        <p:grpSpPr>
          <a:xfrm>
            <a:off x="84066" y="1173335"/>
            <a:ext cx="486063" cy="486063"/>
            <a:chOff x="1264136" y="3850239"/>
            <a:chExt cx="446955" cy="446955"/>
          </a:xfrm>
        </p:grpSpPr>
        <p:sp>
          <p:nvSpPr>
            <p:cNvPr id="587" name="Google Shape;587;p21"/>
            <p:cNvSpPr/>
            <p:nvPr/>
          </p:nvSpPr>
          <p:spPr>
            <a:xfrm rot="2454053">
              <a:off x="1329186" y="3915288"/>
              <a:ext cx="316855" cy="316855"/>
            </a:xfrm>
            <a:custGeom>
              <a:rect b="b" l="l" r="r" t="t"/>
              <a:pathLst>
                <a:path extrusionOk="0" h="6584" w="6584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4970" y="6584"/>
                  </a:lnTo>
                  <a:cubicBezTo>
                    <a:pt x="5860" y="6584"/>
                    <a:pt x="6581" y="5860"/>
                    <a:pt x="6584" y="4970"/>
                  </a:cubicBezTo>
                  <a:lnTo>
                    <a:pt x="6584" y="1611"/>
                  </a:lnTo>
                  <a:cubicBezTo>
                    <a:pt x="6584" y="721"/>
                    <a:pt x="5860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 rot="2454053">
              <a:off x="1352469" y="3852851"/>
              <a:ext cx="126136" cy="316855"/>
            </a:xfrm>
            <a:custGeom>
              <a:rect b="b" l="l" r="r" t="t"/>
              <a:pathLst>
                <a:path extrusionOk="0" h="6584" w="2621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2620" y="6584"/>
                  </a:lnTo>
                  <a:cubicBezTo>
                    <a:pt x="1730" y="6584"/>
                    <a:pt x="1010" y="5860"/>
                    <a:pt x="1010" y="4970"/>
                  </a:cubicBezTo>
                  <a:lnTo>
                    <a:pt x="1010" y="1611"/>
                  </a:lnTo>
                  <a:cubicBezTo>
                    <a:pt x="1010" y="721"/>
                    <a:pt x="1730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1"/>
            <p:cNvSpPr/>
            <p:nvPr/>
          </p:nvSpPr>
          <p:spPr>
            <a:xfrm rot="2454053">
              <a:off x="1570077" y="4049109"/>
              <a:ext cx="47644" cy="49232"/>
            </a:xfrm>
            <a:custGeom>
              <a:rect b="b" l="l" r="r" t="t"/>
              <a:pathLst>
                <a:path extrusionOk="0" h="1023" w="99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1"/>
            <p:cNvSpPr/>
            <p:nvPr/>
          </p:nvSpPr>
          <p:spPr>
            <a:xfrm rot="2454053">
              <a:off x="1478652" y="3986671"/>
              <a:ext cx="47644" cy="49232"/>
            </a:xfrm>
            <a:custGeom>
              <a:rect b="b" l="l" r="r" t="t"/>
              <a:pathLst>
                <a:path extrusionOk="0" h="1023" w="99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1"/>
            <p:cNvSpPr/>
            <p:nvPr/>
          </p:nvSpPr>
          <p:spPr>
            <a:xfrm rot="2454053">
              <a:off x="1493877" y="4131559"/>
              <a:ext cx="47644" cy="49232"/>
            </a:xfrm>
            <a:custGeom>
              <a:rect b="b" l="l" r="r" t="t"/>
              <a:pathLst>
                <a:path extrusionOk="0" h="1023" w="99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 rot="2454053">
              <a:off x="1402452" y="4069121"/>
              <a:ext cx="47644" cy="49232"/>
            </a:xfrm>
            <a:custGeom>
              <a:rect b="b" l="l" r="r" t="t"/>
              <a:pathLst>
                <a:path extrusionOk="0" h="1023" w="99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3" name="Google Shape;593;p2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_1_1"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595;p22"/>
          <p:cNvPicPr preferRelativeResize="0"/>
          <p:nvPr/>
        </p:nvPicPr>
        <p:blipFill rotWithShape="1">
          <a:blip r:embed="rId2">
            <a:alphaModFix amt="46000"/>
          </a:blip>
          <a:srcRect b="0" l="1854" r="0" t="0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22"/>
          <p:cNvSpPr txBox="1"/>
          <p:nvPr>
            <p:ph idx="1" type="subTitle"/>
          </p:nvPr>
        </p:nvSpPr>
        <p:spPr>
          <a:xfrm>
            <a:off x="5097699" y="1688975"/>
            <a:ext cx="33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7" name="Google Shape;597;p22"/>
          <p:cNvSpPr txBox="1"/>
          <p:nvPr>
            <p:ph idx="2" type="subTitle"/>
          </p:nvPr>
        </p:nvSpPr>
        <p:spPr>
          <a:xfrm>
            <a:off x="5097699" y="2797536"/>
            <a:ext cx="3333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8" name="Google Shape;598;p22"/>
          <p:cNvSpPr txBox="1"/>
          <p:nvPr>
            <p:ph idx="3" type="subTitle"/>
          </p:nvPr>
        </p:nvSpPr>
        <p:spPr>
          <a:xfrm>
            <a:off x="5097699" y="3861097"/>
            <a:ext cx="3333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9" name="Google Shape;599;p22"/>
          <p:cNvSpPr txBox="1"/>
          <p:nvPr>
            <p:ph idx="4" type="subTitle"/>
          </p:nvPr>
        </p:nvSpPr>
        <p:spPr>
          <a:xfrm>
            <a:off x="5097695" y="1453175"/>
            <a:ext cx="33330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0" name="Google Shape;600;p22"/>
          <p:cNvSpPr txBox="1"/>
          <p:nvPr>
            <p:ph idx="5" type="subTitle"/>
          </p:nvPr>
        </p:nvSpPr>
        <p:spPr>
          <a:xfrm>
            <a:off x="5097695" y="2516736"/>
            <a:ext cx="33330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1" name="Google Shape;601;p22"/>
          <p:cNvSpPr txBox="1"/>
          <p:nvPr>
            <p:ph idx="6" type="subTitle"/>
          </p:nvPr>
        </p:nvSpPr>
        <p:spPr>
          <a:xfrm>
            <a:off x="5097695" y="3580397"/>
            <a:ext cx="33330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2" name="Google Shape;602;p22"/>
          <p:cNvSpPr/>
          <p:nvPr/>
        </p:nvSpPr>
        <p:spPr>
          <a:xfrm flipH="1" rot="8100000">
            <a:off x="2954319" y="4444299"/>
            <a:ext cx="585469" cy="409046"/>
          </a:xfrm>
          <a:custGeom>
            <a:rect b="b" l="l" r="r" t="t"/>
            <a:pathLst>
              <a:path extrusionOk="0" h="16362" w="23419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2"/>
          <p:cNvSpPr/>
          <p:nvPr/>
        </p:nvSpPr>
        <p:spPr>
          <a:xfrm rot="2205800">
            <a:off x="284209" y="246029"/>
            <a:ext cx="585464" cy="409043"/>
          </a:xfrm>
          <a:custGeom>
            <a:rect b="b" l="l" r="r" t="t"/>
            <a:pathLst>
              <a:path extrusionOk="0" h="16362" w="23419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4" name="Google Shape;604;p22"/>
          <p:cNvGrpSpPr/>
          <p:nvPr/>
        </p:nvGrpSpPr>
        <p:grpSpPr>
          <a:xfrm rot="2545116">
            <a:off x="386533" y="835166"/>
            <a:ext cx="382454" cy="637484"/>
            <a:chOff x="3834143" y="4115408"/>
            <a:chExt cx="382421" cy="637429"/>
          </a:xfrm>
        </p:grpSpPr>
        <p:sp>
          <p:nvSpPr>
            <p:cNvPr id="605" name="Google Shape;605;p22"/>
            <p:cNvSpPr/>
            <p:nvPr/>
          </p:nvSpPr>
          <p:spPr>
            <a:xfrm>
              <a:off x="3834143" y="4115408"/>
              <a:ext cx="382421" cy="637429"/>
            </a:xfrm>
            <a:custGeom>
              <a:rect b="b" l="l" r="r" t="t"/>
              <a:pathLst>
                <a:path extrusionOk="0" h="10596" w="6357">
                  <a:moveTo>
                    <a:pt x="456" y="1"/>
                  </a:moveTo>
                  <a:cubicBezTo>
                    <a:pt x="206" y="1"/>
                    <a:pt x="1" y="206"/>
                    <a:pt x="1" y="456"/>
                  </a:cubicBezTo>
                  <a:lnTo>
                    <a:pt x="1" y="10141"/>
                  </a:lnTo>
                  <a:cubicBezTo>
                    <a:pt x="1" y="10391"/>
                    <a:pt x="206" y="10596"/>
                    <a:pt x="456" y="10596"/>
                  </a:cubicBezTo>
                  <a:lnTo>
                    <a:pt x="5902" y="10596"/>
                  </a:lnTo>
                  <a:cubicBezTo>
                    <a:pt x="6155" y="10596"/>
                    <a:pt x="6357" y="10391"/>
                    <a:pt x="6357" y="10141"/>
                  </a:cubicBezTo>
                  <a:lnTo>
                    <a:pt x="6357" y="456"/>
                  </a:lnTo>
                  <a:cubicBezTo>
                    <a:pt x="6357" y="203"/>
                    <a:pt x="6155" y="1"/>
                    <a:pt x="590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4000419" y="4560754"/>
              <a:ext cx="64549" cy="56428"/>
            </a:xfrm>
            <a:custGeom>
              <a:rect b="b" l="l" r="r" t="t"/>
              <a:pathLst>
                <a:path extrusionOk="0" h="938" w="1073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0" y="487"/>
                    <a:pt x="135" y="711"/>
                  </a:cubicBezTo>
                  <a:cubicBezTo>
                    <a:pt x="223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8" y="871"/>
                  </a:cubicBezTo>
                  <a:cubicBezTo>
                    <a:pt x="999" y="737"/>
                    <a:pt x="1073" y="449"/>
                    <a:pt x="938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3872885" y="4428047"/>
              <a:ext cx="305179" cy="12212"/>
            </a:xfrm>
            <a:custGeom>
              <a:rect b="b" l="l" r="r" t="t"/>
              <a:pathLst>
                <a:path extrusionOk="0" h="203" w="5073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7"/>
                    <a:pt x="45" y="202"/>
                    <a:pt x="100" y="202"/>
                  </a:cubicBezTo>
                  <a:lnTo>
                    <a:pt x="4970" y="202"/>
                  </a:lnTo>
                  <a:cubicBezTo>
                    <a:pt x="5027" y="202"/>
                    <a:pt x="5072" y="157"/>
                    <a:pt x="5072" y="100"/>
                  </a:cubicBezTo>
                  <a:cubicBezTo>
                    <a:pt x="5072" y="45"/>
                    <a:pt x="5024" y="0"/>
                    <a:pt x="4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4101904" y="4637395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1"/>
                  </a:moveTo>
                  <a:cubicBezTo>
                    <a:pt x="209" y="1"/>
                    <a:pt x="0" y="212"/>
                    <a:pt x="0" y="472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2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3892556" y="4637395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1"/>
                  </a:moveTo>
                  <a:cubicBezTo>
                    <a:pt x="208" y="1"/>
                    <a:pt x="0" y="212"/>
                    <a:pt x="0" y="472"/>
                  </a:cubicBezTo>
                  <a:cubicBezTo>
                    <a:pt x="0" y="731"/>
                    <a:pt x="208" y="939"/>
                    <a:pt x="468" y="939"/>
                  </a:cubicBezTo>
                  <a:cubicBezTo>
                    <a:pt x="727" y="939"/>
                    <a:pt x="938" y="731"/>
                    <a:pt x="938" y="472"/>
                  </a:cubicBezTo>
                  <a:cubicBezTo>
                    <a:pt x="938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4101904" y="4500837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1"/>
                  </a:moveTo>
                  <a:cubicBezTo>
                    <a:pt x="209" y="1"/>
                    <a:pt x="0" y="209"/>
                    <a:pt x="0" y="468"/>
                  </a:cubicBezTo>
                  <a:cubicBezTo>
                    <a:pt x="0" y="728"/>
                    <a:pt x="209" y="936"/>
                    <a:pt x="468" y="936"/>
                  </a:cubicBezTo>
                  <a:cubicBezTo>
                    <a:pt x="727" y="936"/>
                    <a:pt x="939" y="728"/>
                    <a:pt x="939" y="468"/>
                  </a:cubicBezTo>
                  <a:cubicBezTo>
                    <a:pt x="939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3892556" y="4500837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1"/>
                  </a:moveTo>
                  <a:cubicBezTo>
                    <a:pt x="208" y="1"/>
                    <a:pt x="0" y="209"/>
                    <a:pt x="0" y="468"/>
                  </a:cubicBezTo>
                  <a:cubicBezTo>
                    <a:pt x="0" y="726"/>
                    <a:pt x="205" y="936"/>
                    <a:pt x="462" y="936"/>
                  </a:cubicBezTo>
                  <a:cubicBezTo>
                    <a:pt x="464" y="936"/>
                    <a:pt x="466" y="936"/>
                    <a:pt x="468" y="936"/>
                  </a:cubicBezTo>
                  <a:cubicBezTo>
                    <a:pt x="727" y="936"/>
                    <a:pt x="938" y="728"/>
                    <a:pt x="938" y="468"/>
                  </a:cubicBezTo>
                  <a:cubicBezTo>
                    <a:pt x="938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4000419" y="4235302"/>
              <a:ext cx="64549" cy="56428"/>
            </a:xfrm>
            <a:custGeom>
              <a:rect b="b" l="l" r="r" t="t"/>
              <a:pathLst>
                <a:path extrusionOk="0" h="938" w="1073">
                  <a:moveTo>
                    <a:pt x="535" y="1"/>
                  </a:moveTo>
                  <a:cubicBezTo>
                    <a:pt x="453" y="1"/>
                    <a:pt x="370" y="22"/>
                    <a:pt x="295" y="67"/>
                  </a:cubicBezTo>
                  <a:cubicBezTo>
                    <a:pt x="74" y="201"/>
                    <a:pt x="0" y="489"/>
                    <a:pt x="135" y="710"/>
                  </a:cubicBezTo>
                  <a:cubicBezTo>
                    <a:pt x="223" y="856"/>
                    <a:pt x="378" y="938"/>
                    <a:pt x="537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9"/>
                    <a:pt x="1073" y="451"/>
                    <a:pt x="938" y="227"/>
                  </a:cubicBezTo>
                  <a:cubicBezTo>
                    <a:pt x="849" y="81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4101904" y="4310379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8"/>
                    <a:pt x="468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2"/>
            <p:cNvSpPr/>
            <p:nvPr/>
          </p:nvSpPr>
          <p:spPr>
            <a:xfrm>
              <a:off x="3892556" y="4310379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8"/>
                    <a:pt x="468" y="938"/>
                  </a:cubicBezTo>
                  <a:cubicBezTo>
                    <a:pt x="727" y="938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4101904" y="4173821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0"/>
                  </a:moveTo>
                  <a:cubicBezTo>
                    <a:pt x="209" y="0"/>
                    <a:pt x="0" y="208"/>
                    <a:pt x="0" y="468"/>
                  </a:cubicBezTo>
                  <a:cubicBezTo>
                    <a:pt x="0" y="727"/>
                    <a:pt x="209" y="935"/>
                    <a:pt x="468" y="935"/>
                  </a:cubicBezTo>
                  <a:cubicBezTo>
                    <a:pt x="727" y="935"/>
                    <a:pt x="939" y="727"/>
                    <a:pt x="939" y="468"/>
                  </a:cubicBezTo>
                  <a:cubicBezTo>
                    <a:pt x="939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3892556" y="4173821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0"/>
                  </a:moveTo>
                  <a:cubicBezTo>
                    <a:pt x="208" y="0"/>
                    <a:pt x="0" y="208"/>
                    <a:pt x="0" y="468"/>
                  </a:cubicBezTo>
                  <a:cubicBezTo>
                    <a:pt x="0" y="725"/>
                    <a:pt x="205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7" name="Google Shape;617;p22"/>
          <p:cNvSpPr txBox="1"/>
          <p:nvPr>
            <p:ph type="title"/>
          </p:nvPr>
        </p:nvSpPr>
        <p:spPr>
          <a:xfrm>
            <a:off x="4053250" y="539500"/>
            <a:ext cx="437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0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Google Shape;619;p23"/>
          <p:cNvPicPr preferRelativeResize="0"/>
          <p:nvPr/>
        </p:nvPicPr>
        <p:blipFill rotWithShape="1">
          <a:blip r:embed="rId2">
            <a:alphaModFix amt="46000"/>
          </a:blip>
          <a:srcRect b="0" l="1854" r="0" t="0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23"/>
          <p:cNvSpPr txBox="1"/>
          <p:nvPr>
            <p:ph idx="1" type="subTitle"/>
          </p:nvPr>
        </p:nvSpPr>
        <p:spPr>
          <a:xfrm>
            <a:off x="1015225" y="2634310"/>
            <a:ext cx="2019600" cy="11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1" name="Google Shape;621;p23"/>
          <p:cNvSpPr txBox="1"/>
          <p:nvPr>
            <p:ph idx="2" type="subTitle"/>
          </p:nvPr>
        </p:nvSpPr>
        <p:spPr>
          <a:xfrm>
            <a:off x="3562200" y="2634310"/>
            <a:ext cx="2019600" cy="11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p23"/>
          <p:cNvSpPr txBox="1"/>
          <p:nvPr>
            <p:ph idx="3" type="subTitle"/>
          </p:nvPr>
        </p:nvSpPr>
        <p:spPr>
          <a:xfrm>
            <a:off x="6109175" y="2634310"/>
            <a:ext cx="2019600" cy="11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3" name="Google Shape;623;p23"/>
          <p:cNvSpPr txBox="1"/>
          <p:nvPr>
            <p:ph idx="4" type="subTitle"/>
          </p:nvPr>
        </p:nvSpPr>
        <p:spPr>
          <a:xfrm>
            <a:off x="1015225" y="2315550"/>
            <a:ext cx="20196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4" name="Google Shape;624;p23"/>
          <p:cNvSpPr txBox="1"/>
          <p:nvPr>
            <p:ph idx="5" type="subTitle"/>
          </p:nvPr>
        </p:nvSpPr>
        <p:spPr>
          <a:xfrm>
            <a:off x="3562200" y="2315550"/>
            <a:ext cx="20196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5" name="Google Shape;625;p23"/>
          <p:cNvSpPr txBox="1"/>
          <p:nvPr>
            <p:ph idx="6" type="subTitle"/>
          </p:nvPr>
        </p:nvSpPr>
        <p:spPr>
          <a:xfrm>
            <a:off x="6109175" y="2315550"/>
            <a:ext cx="20196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626" name="Google Shape;626;p23"/>
          <p:cNvGrpSpPr/>
          <p:nvPr/>
        </p:nvGrpSpPr>
        <p:grpSpPr>
          <a:xfrm>
            <a:off x="98602" y="4126743"/>
            <a:ext cx="963533" cy="963651"/>
            <a:chOff x="3988826" y="1587388"/>
            <a:chExt cx="366181" cy="366212"/>
          </a:xfrm>
        </p:grpSpPr>
        <p:sp>
          <p:nvSpPr>
            <p:cNvPr id="627" name="Google Shape;627;p23"/>
            <p:cNvSpPr/>
            <p:nvPr/>
          </p:nvSpPr>
          <p:spPr>
            <a:xfrm>
              <a:off x="4032390" y="1709325"/>
              <a:ext cx="272017" cy="191708"/>
            </a:xfrm>
            <a:custGeom>
              <a:rect b="b" l="l" r="r" t="t"/>
              <a:pathLst>
                <a:path extrusionOk="0" h="6240" w="8854">
                  <a:moveTo>
                    <a:pt x="4542" y="0"/>
                  </a:moveTo>
                  <a:cubicBezTo>
                    <a:pt x="3823" y="0"/>
                    <a:pt x="3200" y="382"/>
                    <a:pt x="2850" y="948"/>
                  </a:cubicBezTo>
                  <a:lnTo>
                    <a:pt x="1253" y="948"/>
                  </a:lnTo>
                  <a:lnTo>
                    <a:pt x="1" y="1838"/>
                  </a:lnTo>
                  <a:lnTo>
                    <a:pt x="1253" y="2621"/>
                  </a:lnTo>
                  <a:lnTo>
                    <a:pt x="1775" y="2621"/>
                  </a:lnTo>
                  <a:cubicBezTo>
                    <a:pt x="2843" y="2621"/>
                    <a:pt x="3702" y="3486"/>
                    <a:pt x="3702" y="4548"/>
                  </a:cubicBezTo>
                  <a:lnTo>
                    <a:pt x="3702" y="5197"/>
                  </a:lnTo>
                  <a:lnTo>
                    <a:pt x="4643" y="6240"/>
                  </a:lnTo>
                  <a:lnTo>
                    <a:pt x="5375" y="5197"/>
                  </a:lnTo>
                  <a:lnTo>
                    <a:pt x="5375" y="4548"/>
                  </a:lnTo>
                  <a:cubicBezTo>
                    <a:pt x="5375" y="3486"/>
                    <a:pt x="6240" y="2621"/>
                    <a:pt x="7302" y="2621"/>
                  </a:cubicBezTo>
                  <a:lnTo>
                    <a:pt x="7823" y="2621"/>
                  </a:lnTo>
                  <a:lnTo>
                    <a:pt x="8854" y="1934"/>
                  </a:lnTo>
                  <a:lnTo>
                    <a:pt x="7823" y="948"/>
                  </a:lnTo>
                  <a:lnTo>
                    <a:pt x="6233" y="948"/>
                  </a:lnTo>
                  <a:cubicBezTo>
                    <a:pt x="5884" y="382"/>
                    <a:pt x="5254" y="0"/>
                    <a:pt x="454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4039026" y="1867792"/>
              <a:ext cx="262247" cy="85808"/>
            </a:xfrm>
            <a:custGeom>
              <a:rect b="b" l="l" r="r" t="t"/>
              <a:pathLst>
                <a:path extrusionOk="0" h="2793" w="8536">
                  <a:moveTo>
                    <a:pt x="1" y="0"/>
                  </a:moveTo>
                  <a:lnTo>
                    <a:pt x="109" y="1043"/>
                  </a:lnTo>
                  <a:cubicBezTo>
                    <a:pt x="1190" y="2125"/>
                    <a:pt x="2678" y="2792"/>
                    <a:pt x="4326" y="2792"/>
                  </a:cubicBezTo>
                  <a:cubicBezTo>
                    <a:pt x="5966" y="2792"/>
                    <a:pt x="7461" y="2125"/>
                    <a:pt x="8536" y="1043"/>
                  </a:cubicBezTo>
                  <a:lnTo>
                    <a:pt x="8097" y="121"/>
                  </a:lnTo>
                  <a:lnTo>
                    <a:pt x="7537" y="51"/>
                  </a:lnTo>
                  <a:cubicBezTo>
                    <a:pt x="7156" y="427"/>
                    <a:pt x="6711" y="745"/>
                    <a:pt x="6215" y="967"/>
                  </a:cubicBezTo>
                  <a:lnTo>
                    <a:pt x="6215" y="795"/>
                  </a:lnTo>
                  <a:cubicBezTo>
                    <a:pt x="6215" y="382"/>
                    <a:pt x="5877" y="39"/>
                    <a:pt x="5458" y="39"/>
                  </a:cubicBezTo>
                  <a:lnTo>
                    <a:pt x="3187" y="39"/>
                  </a:lnTo>
                  <a:cubicBezTo>
                    <a:pt x="2774" y="39"/>
                    <a:pt x="2437" y="382"/>
                    <a:pt x="2437" y="795"/>
                  </a:cubicBezTo>
                  <a:lnTo>
                    <a:pt x="2437" y="967"/>
                  </a:lnTo>
                  <a:cubicBezTo>
                    <a:pt x="2367" y="935"/>
                    <a:pt x="2297" y="904"/>
                    <a:pt x="2227" y="872"/>
                  </a:cubicBezTo>
                  <a:cubicBezTo>
                    <a:pt x="1813" y="655"/>
                    <a:pt x="1438" y="376"/>
                    <a:pt x="1107" y="5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4042344" y="1587388"/>
              <a:ext cx="258929" cy="87190"/>
            </a:xfrm>
            <a:custGeom>
              <a:rect b="b" l="l" r="r" t="t"/>
              <a:pathLst>
                <a:path extrusionOk="0" h="2838" w="8428">
                  <a:moveTo>
                    <a:pt x="4218" y="1"/>
                  </a:moveTo>
                  <a:cubicBezTo>
                    <a:pt x="2570" y="1"/>
                    <a:pt x="1082" y="669"/>
                    <a:pt x="1" y="1750"/>
                  </a:cubicBezTo>
                  <a:lnTo>
                    <a:pt x="84" y="2818"/>
                  </a:lnTo>
                  <a:lnTo>
                    <a:pt x="999" y="2748"/>
                  </a:lnTo>
                  <a:cubicBezTo>
                    <a:pt x="1826" y="1922"/>
                    <a:pt x="2958" y="1413"/>
                    <a:pt x="4218" y="1413"/>
                  </a:cubicBezTo>
                  <a:cubicBezTo>
                    <a:pt x="5471" y="1413"/>
                    <a:pt x="6609" y="1922"/>
                    <a:pt x="7429" y="2748"/>
                  </a:cubicBezTo>
                  <a:lnTo>
                    <a:pt x="8383" y="2837"/>
                  </a:lnTo>
                  <a:lnTo>
                    <a:pt x="8428" y="1750"/>
                  </a:lnTo>
                  <a:cubicBezTo>
                    <a:pt x="7353" y="669"/>
                    <a:pt x="5858" y="1"/>
                    <a:pt x="421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4270582" y="1641121"/>
              <a:ext cx="84425" cy="258745"/>
            </a:xfrm>
            <a:custGeom>
              <a:rect b="b" l="l" r="r" t="t"/>
              <a:pathLst>
                <a:path extrusionOk="0" h="8422" w="2748">
                  <a:moveTo>
                    <a:pt x="999" y="1"/>
                  </a:moveTo>
                  <a:lnTo>
                    <a:pt x="318" y="681"/>
                  </a:lnTo>
                  <a:lnTo>
                    <a:pt x="0" y="993"/>
                  </a:lnTo>
                  <a:cubicBezTo>
                    <a:pt x="7" y="999"/>
                    <a:pt x="13" y="1006"/>
                    <a:pt x="13" y="1006"/>
                  </a:cubicBezTo>
                  <a:cubicBezTo>
                    <a:pt x="388" y="1387"/>
                    <a:pt x="700" y="1832"/>
                    <a:pt x="923" y="2322"/>
                  </a:cubicBezTo>
                  <a:lnTo>
                    <a:pt x="827" y="2322"/>
                  </a:lnTo>
                  <a:cubicBezTo>
                    <a:pt x="407" y="2322"/>
                    <a:pt x="70" y="2659"/>
                    <a:pt x="70" y="3079"/>
                  </a:cubicBezTo>
                  <a:lnTo>
                    <a:pt x="70" y="5343"/>
                  </a:lnTo>
                  <a:cubicBezTo>
                    <a:pt x="70" y="5763"/>
                    <a:pt x="407" y="6100"/>
                    <a:pt x="827" y="6100"/>
                  </a:cubicBezTo>
                  <a:lnTo>
                    <a:pt x="923" y="6100"/>
                  </a:lnTo>
                  <a:cubicBezTo>
                    <a:pt x="700" y="6590"/>
                    <a:pt x="388" y="7035"/>
                    <a:pt x="13" y="7410"/>
                  </a:cubicBezTo>
                  <a:cubicBezTo>
                    <a:pt x="13" y="7417"/>
                    <a:pt x="7" y="7423"/>
                    <a:pt x="0" y="7429"/>
                  </a:cubicBezTo>
                  <a:lnTo>
                    <a:pt x="999" y="8421"/>
                  </a:lnTo>
                  <a:cubicBezTo>
                    <a:pt x="2080" y="7347"/>
                    <a:pt x="2748" y="5858"/>
                    <a:pt x="2748" y="4211"/>
                  </a:cubicBezTo>
                  <a:cubicBezTo>
                    <a:pt x="2748" y="2564"/>
                    <a:pt x="2080" y="1076"/>
                    <a:pt x="99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3988826" y="1641121"/>
              <a:ext cx="84241" cy="258929"/>
            </a:xfrm>
            <a:custGeom>
              <a:rect b="b" l="l" r="r" t="t"/>
              <a:pathLst>
                <a:path extrusionOk="0" h="8428" w="2742">
                  <a:moveTo>
                    <a:pt x="1743" y="1"/>
                  </a:moveTo>
                  <a:cubicBezTo>
                    <a:pt x="668" y="1076"/>
                    <a:pt x="0" y="2570"/>
                    <a:pt x="0" y="4211"/>
                  </a:cubicBezTo>
                  <a:cubicBezTo>
                    <a:pt x="0" y="5858"/>
                    <a:pt x="668" y="7347"/>
                    <a:pt x="1743" y="8428"/>
                  </a:cubicBezTo>
                  <a:lnTo>
                    <a:pt x="2137" y="8033"/>
                  </a:lnTo>
                  <a:lnTo>
                    <a:pt x="2741" y="7429"/>
                  </a:lnTo>
                  <a:cubicBezTo>
                    <a:pt x="2360" y="7048"/>
                    <a:pt x="2048" y="6596"/>
                    <a:pt x="1819" y="6100"/>
                  </a:cubicBezTo>
                  <a:lnTo>
                    <a:pt x="1915" y="6100"/>
                  </a:lnTo>
                  <a:cubicBezTo>
                    <a:pt x="2334" y="6100"/>
                    <a:pt x="2671" y="5763"/>
                    <a:pt x="2671" y="5343"/>
                  </a:cubicBezTo>
                  <a:lnTo>
                    <a:pt x="2671" y="3079"/>
                  </a:lnTo>
                  <a:cubicBezTo>
                    <a:pt x="2671" y="2659"/>
                    <a:pt x="2334" y="2322"/>
                    <a:pt x="1915" y="2322"/>
                  </a:cubicBezTo>
                  <a:lnTo>
                    <a:pt x="1819" y="2322"/>
                  </a:lnTo>
                  <a:cubicBezTo>
                    <a:pt x="2048" y="1826"/>
                    <a:pt x="2360" y="1381"/>
                    <a:pt x="2741" y="999"/>
                  </a:cubicBezTo>
                  <a:lnTo>
                    <a:pt x="174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4135157" y="1733750"/>
              <a:ext cx="73519" cy="73488"/>
            </a:xfrm>
            <a:custGeom>
              <a:rect b="b" l="l" r="r" t="t"/>
              <a:pathLst>
                <a:path extrusionOk="0" h="2392" w="2393">
                  <a:moveTo>
                    <a:pt x="1197" y="0"/>
                  </a:moveTo>
                  <a:cubicBezTo>
                    <a:pt x="535" y="0"/>
                    <a:pt x="1" y="535"/>
                    <a:pt x="1" y="1196"/>
                  </a:cubicBezTo>
                  <a:cubicBezTo>
                    <a:pt x="1" y="1858"/>
                    <a:pt x="535" y="2392"/>
                    <a:pt x="1197" y="2392"/>
                  </a:cubicBezTo>
                  <a:cubicBezTo>
                    <a:pt x="1858" y="2392"/>
                    <a:pt x="2392" y="1858"/>
                    <a:pt x="2392" y="1196"/>
                  </a:cubicBezTo>
                  <a:cubicBezTo>
                    <a:pt x="2392" y="535"/>
                    <a:pt x="1858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4086892" y="1752890"/>
              <a:ext cx="22120" cy="22120"/>
            </a:xfrm>
            <a:custGeom>
              <a:rect b="b" l="l" r="r" t="t"/>
              <a:pathLst>
                <a:path extrusionOk="0" h="720" w="720">
                  <a:moveTo>
                    <a:pt x="357" y="1"/>
                  </a:moveTo>
                  <a:cubicBezTo>
                    <a:pt x="160" y="1"/>
                    <a:pt x="1" y="160"/>
                    <a:pt x="1" y="357"/>
                  </a:cubicBezTo>
                  <a:cubicBezTo>
                    <a:pt x="1" y="554"/>
                    <a:pt x="160" y="719"/>
                    <a:pt x="357" y="719"/>
                  </a:cubicBezTo>
                  <a:cubicBezTo>
                    <a:pt x="561" y="719"/>
                    <a:pt x="720" y="554"/>
                    <a:pt x="720" y="357"/>
                  </a:cubicBezTo>
                  <a:cubicBezTo>
                    <a:pt x="720" y="160"/>
                    <a:pt x="561" y="1"/>
                    <a:pt x="357" y="1"/>
                  </a:cubicBezTo>
                  <a:close/>
                </a:path>
              </a:pathLst>
            </a:custGeom>
            <a:solidFill>
              <a:srgbClr val="ADC9FA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4031991" y="1738819"/>
              <a:ext cx="22120" cy="22120"/>
            </a:xfrm>
            <a:custGeom>
              <a:rect b="b" l="l" r="r" t="t"/>
              <a:pathLst>
                <a:path extrusionOk="0" h="720" w="720">
                  <a:moveTo>
                    <a:pt x="363" y="1"/>
                  </a:moveTo>
                  <a:cubicBezTo>
                    <a:pt x="166" y="1"/>
                    <a:pt x="1" y="166"/>
                    <a:pt x="1" y="363"/>
                  </a:cubicBezTo>
                  <a:cubicBezTo>
                    <a:pt x="1" y="560"/>
                    <a:pt x="166" y="719"/>
                    <a:pt x="363" y="719"/>
                  </a:cubicBezTo>
                  <a:cubicBezTo>
                    <a:pt x="560" y="719"/>
                    <a:pt x="719" y="560"/>
                    <a:pt x="719" y="363"/>
                  </a:cubicBezTo>
                  <a:cubicBezTo>
                    <a:pt x="719" y="166"/>
                    <a:pt x="560" y="1"/>
                    <a:pt x="363" y="1"/>
                  </a:cubicBezTo>
                  <a:close/>
                </a:path>
              </a:pathLst>
            </a:custGeom>
            <a:solidFill>
              <a:srgbClr val="ADC9FA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4031991" y="1778697"/>
              <a:ext cx="22120" cy="21905"/>
            </a:xfrm>
            <a:custGeom>
              <a:rect b="b" l="l" r="r" t="t"/>
              <a:pathLst>
                <a:path extrusionOk="0" h="713" w="720">
                  <a:moveTo>
                    <a:pt x="363" y="0"/>
                  </a:moveTo>
                  <a:cubicBezTo>
                    <a:pt x="166" y="0"/>
                    <a:pt x="1" y="159"/>
                    <a:pt x="1" y="356"/>
                  </a:cubicBezTo>
                  <a:cubicBezTo>
                    <a:pt x="1" y="554"/>
                    <a:pt x="166" y="713"/>
                    <a:pt x="363" y="713"/>
                  </a:cubicBezTo>
                  <a:cubicBezTo>
                    <a:pt x="560" y="713"/>
                    <a:pt x="719" y="554"/>
                    <a:pt x="719" y="356"/>
                  </a:cubicBezTo>
                  <a:cubicBezTo>
                    <a:pt x="719" y="159"/>
                    <a:pt x="560" y="0"/>
                    <a:pt x="363" y="0"/>
                  </a:cubicBezTo>
                  <a:close/>
                </a:path>
              </a:pathLst>
            </a:custGeom>
            <a:solidFill>
              <a:srgbClr val="ADC9FA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4289537" y="1738819"/>
              <a:ext cx="22120" cy="22120"/>
            </a:xfrm>
            <a:custGeom>
              <a:rect b="b" l="l" r="r" t="t"/>
              <a:pathLst>
                <a:path extrusionOk="0" h="720" w="720">
                  <a:moveTo>
                    <a:pt x="363" y="1"/>
                  </a:moveTo>
                  <a:cubicBezTo>
                    <a:pt x="159" y="1"/>
                    <a:pt x="0" y="166"/>
                    <a:pt x="0" y="363"/>
                  </a:cubicBezTo>
                  <a:cubicBezTo>
                    <a:pt x="0" y="560"/>
                    <a:pt x="159" y="719"/>
                    <a:pt x="363" y="719"/>
                  </a:cubicBezTo>
                  <a:cubicBezTo>
                    <a:pt x="560" y="719"/>
                    <a:pt x="719" y="560"/>
                    <a:pt x="719" y="363"/>
                  </a:cubicBezTo>
                  <a:cubicBezTo>
                    <a:pt x="719" y="166"/>
                    <a:pt x="560" y="1"/>
                    <a:pt x="363" y="1"/>
                  </a:cubicBezTo>
                  <a:close/>
                </a:path>
              </a:pathLst>
            </a:custGeom>
            <a:solidFill>
              <a:srgbClr val="ADC9FA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4289537" y="1778697"/>
              <a:ext cx="22120" cy="21905"/>
            </a:xfrm>
            <a:custGeom>
              <a:rect b="b" l="l" r="r" t="t"/>
              <a:pathLst>
                <a:path extrusionOk="0" h="713" w="720">
                  <a:moveTo>
                    <a:pt x="363" y="0"/>
                  </a:moveTo>
                  <a:cubicBezTo>
                    <a:pt x="159" y="0"/>
                    <a:pt x="0" y="159"/>
                    <a:pt x="0" y="356"/>
                  </a:cubicBezTo>
                  <a:cubicBezTo>
                    <a:pt x="0" y="554"/>
                    <a:pt x="159" y="713"/>
                    <a:pt x="363" y="713"/>
                  </a:cubicBezTo>
                  <a:cubicBezTo>
                    <a:pt x="560" y="713"/>
                    <a:pt x="719" y="554"/>
                    <a:pt x="719" y="356"/>
                  </a:cubicBezTo>
                  <a:cubicBezTo>
                    <a:pt x="719" y="159"/>
                    <a:pt x="560" y="0"/>
                    <a:pt x="363" y="0"/>
                  </a:cubicBezTo>
                  <a:close/>
                </a:path>
              </a:pathLst>
            </a:custGeom>
            <a:solidFill>
              <a:srgbClr val="ADC9FA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4234821" y="1752890"/>
              <a:ext cx="22120" cy="22120"/>
            </a:xfrm>
            <a:custGeom>
              <a:rect b="b" l="l" r="r" t="t"/>
              <a:pathLst>
                <a:path extrusionOk="0" h="720" w="720">
                  <a:moveTo>
                    <a:pt x="357" y="1"/>
                  </a:moveTo>
                  <a:cubicBezTo>
                    <a:pt x="160" y="1"/>
                    <a:pt x="1" y="160"/>
                    <a:pt x="1" y="357"/>
                  </a:cubicBezTo>
                  <a:cubicBezTo>
                    <a:pt x="1" y="554"/>
                    <a:pt x="160" y="719"/>
                    <a:pt x="357" y="719"/>
                  </a:cubicBezTo>
                  <a:cubicBezTo>
                    <a:pt x="554" y="719"/>
                    <a:pt x="719" y="554"/>
                    <a:pt x="719" y="357"/>
                  </a:cubicBezTo>
                  <a:cubicBezTo>
                    <a:pt x="719" y="160"/>
                    <a:pt x="554" y="1"/>
                    <a:pt x="357" y="1"/>
                  </a:cubicBezTo>
                  <a:close/>
                </a:path>
              </a:pathLst>
            </a:custGeom>
            <a:solidFill>
              <a:srgbClr val="ADC9FA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23"/>
          <p:cNvGrpSpPr/>
          <p:nvPr/>
        </p:nvGrpSpPr>
        <p:grpSpPr>
          <a:xfrm rot="-3713294">
            <a:off x="944986" y="4483458"/>
            <a:ext cx="771013" cy="756973"/>
            <a:chOff x="8043139" y="2727043"/>
            <a:chExt cx="383953" cy="376961"/>
          </a:xfrm>
        </p:grpSpPr>
        <p:sp>
          <p:nvSpPr>
            <p:cNvPr id="640" name="Google Shape;640;p23"/>
            <p:cNvSpPr/>
            <p:nvPr/>
          </p:nvSpPr>
          <p:spPr>
            <a:xfrm>
              <a:off x="8154027" y="2740014"/>
              <a:ext cx="70457" cy="69223"/>
            </a:xfrm>
            <a:custGeom>
              <a:rect b="b" l="l" r="r" t="t"/>
              <a:pathLst>
                <a:path extrusionOk="0" h="2188" w="2227">
                  <a:moveTo>
                    <a:pt x="1781" y="1"/>
                  </a:moveTo>
                  <a:cubicBezTo>
                    <a:pt x="1678" y="1"/>
                    <a:pt x="1574" y="41"/>
                    <a:pt x="1495" y="120"/>
                  </a:cubicBezTo>
                  <a:lnTo>
                    <a:pt x="0" y="1615"/>
                  </a:lnTo>
                  <a:lnTo>
                    <a:pt x="573" y="2187"/>
                  </a:lnTo>
                  <a:lnTo>
                    <a:pt x="2067" y="692"/>
                  </a:lnTo>
                  <a:cubicBezTo>
                    <a:pt x="2226" y="533"/>
                    <a:pt x="2226" y="279"/>
                    <a:pt x="2067" y="120"/>
                  </a:cubicBezTo>
                  <a:cubicBezTo>
                    <a:pt x="1988" y="41"/>
                    <a:pt x="1884" y="1"/>
                    <a:pt x="1781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8337932" y="2923918"/>
              <a:ext cx="70457" cy="69223"/>
            </a:xfrm>
            <a:custGeom>
              <a:rect b="b" l="l" r="r" t="t"/>
              <a:pathLst>
                <a:path extrusionOk="0" h="2188" w="2227">
                  <a:moveTo>
                    <a:pt x="1782" y="1"/>
                  </a:moveTo>
                  <a:cubicBezTo>
                    <a:pt x="1679" y="1"/>
                    <a:pt x="1578" y="41"/>
                    <a:pt x="1501" y="120"/>
                  </a:cubicBezTo>
                  <a:lnTo>
                    <a:pt x="0" y="1615"/>
                  </a:lnTo>
                  <a:lnTo>
                    <a:pt x="573" y="2187"/>
                  </a:lnTo>
                  <a:lnTo>
                    <a:pt x="2067" y="693"/>
                  </a:lnTo>
                  <a:cubicBezTo>
                    <a:pt x="2226" y="534"/>
                    <a:pt x="2226" y="279"/>
                    <a:pt x="2067" y="120"/>
                  </a:cubicBezTo>
                  <a:cubicBezTo>
                    <a:pt x="1988" y="41"/>
                    <a:pt x="1885" y="1"/>
                    <a:pt x="1782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8043139" y="2727043"/>
              <a:ext cx="383953" cy="376961"/>
            </a:xfrm>
            <a:custGeom>
              <a:rect b="b" l="l" r="r" t="t"/>
              <a:pathLst>
                <a:path extrusionOk="0" h="11915" w="12136">
                  <a:moveTo>
                    <a:pt x="2513" y="1"/>
                  </a:moveTo>
                  <a:cubicBezTo>
                    <a:pt x="1936" y="1"/>
                    <a:pt x="1359" y="222"/>
                    <a:pt x="917" y="664"/>
                  </a:cubicBezTo>
                  <a:lnTo>
                    <a:pt x="1" y="1580"/>
                  </a:lnTo>
                  <a:lnTo>
                    <a:pt x="3289" y="4861"/>
                  </a:lnTo>
                  <a:lnTo>
                    <a:pt x="7054" y="8633"/>
                  </a:lnTo>
                  <a:lnTo>
                    <a:pt x="10342" y="11915"/>
                  </a:lnTo>
                  <a:lnTo>
                    <a:pt x="11258" y="10999"/>
                  </a:lnTo>
                  <a:cubicBezTo>
                    <a:pt x="12136" y="10121"/>
                    <a:pt x="12136" y="8690"/>
                    <a:pt x="11258" y="7806"/>
                  </a:cubicBezTo>
                  <a:lnTo>
                    <a:pt x="10304" y="6858"/>
                  </a:lnTo>
                  <a:cubicBezTo>
                    <a:pt x="9897" y="6451"/>
                    <a:pt x="9897" y="5790"/>
                    <a:pt x="10304" y="5383"/>
                  </a:cubicBezTo>
                  <a:cubicBezTo>
                    <a:pt x="10622" y="5065"/>
                    <a:pt x="10622" y="4543"/>
                    <a:pt x="10304" y="4225"/>
                  </a:cubicBezTo>
                  <a:cubicBezTo>
                    <a:pt x="10145" y="4066"/>
                    <a:pt x="9935" y="3987"/>
                    <a:pt x="9725" y="3987"/>
                  </a:cubicBezTo>
                  <a:cubicBezTo>
                    <a:pt x="9517" y="3987"/>
                    <a:pt x="9308" y="4065"/>
                    <a:pt x="9149" y="4223"/>
                  </a:cubicBezTo>
                  <a:lnTo>
                    <a:pt x="9149" y="4223"/>
                  </a:lnTo>
                  <a:lnTo>
                    <a:pt x="10654" y="2724"/>
                  </a:lnTo>
                  <a:cubicBezTo>
                    <a:pt x="11055" y="2317"/>
                    <a:pt x="11055" y="1669"/>
                    <a:pt x="10654" y="1261"/>
                  </a:cubicBezTo>
                  <a:cubicBezTo>
                    <a:pt x="10450" y="1061"/>
                    <a:pt x="10187" y="961"/>
                    <a:pt x="9923" y="961"/>
                  </a:cubicBezTo>
                  <a:cubicBezTo>
                    <a:pt x="9660" y="961"/>
                    <a:pt x="9398" y="1061"/>
                    <a:pt x="9198" y="1261"/>
                  </a:cubicBezTo>
                  <a:lnTo>
                    <a:pt x="7690" y="2769"/>
                  </a:lnTo>
                  <a:cubicBezTo>
                    <a:pt x="8008" y="2451"/>
                    <a:pt x="8008" y="1929"/>
                    <a:pt x="7690" y="1611"/>
                  </a:cubicBezTo>
                  <a:cubicBezTo>
                    <a:pt x="7531" y="1452"/>
                    <a:pt x="7321" y="1373"/>
                    <a:pt x="7111" y="1373"/>
                  </a:cubicBezTo>
                  <a:cubicBezTo>
                    <a:pt x="6902" y="1373"/>
                    <a:pt x="6692" y="1452"/>
                    <a:pt x="6533" y="1611"/>
                  </a:cubicBezTo>
                  <a:cubicBezTo>
                    <a:pt x="6329" y="1815"/>
                    <a:pt x="6062" y="1917"/>
                    <a:pt x="5795" y="1917"/>
                  </a:cubicBezTo>
                  <a:cubicBezTo>
                    <a:pt x="5528" y="1917"/>
                    <a:pt x="5261" y="1815"/>
                    <a:pt x="5057" y="1611"/>
                  </a:cubicBezTo>
                  <a:lnTo>
                    <a:pt x="4109" y="664"/>
                  </a:lnTo>
                  <a:cubicBezTo>
                    <a:pt x="3667" y="222"/>
                    <a:pt x="3090" y="1"/>
                    <a:pt x="251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8206124" y="2844576"/>
              <a:ext cx="92382" cy="89218"/>
            </a:xfrm>
            <a:custGeom>
              <a:rect b="b" l="l" r="r" t="t"/>
              <a:pathLst>
                <a:path extrusionOk="0" h="2820" w="2920">
                  <a:moveTo>
                    <a:pt x="1788" y="0"/>
                  </a:moveTo>
                  <a:cubicBezTo>
                    <a:pt x="1525" y="0"/>
                    <a:pt x="1263" y="100"/>
                    <a:pt x="1062" y="301"/>
                  </a:cubicBezTo>
                  <a:lnTo>
                    <a:pt x="0" y="1363"/>
                  </a:lnTo>
                  <a:lnTo>
                    <a:pt x="1457" y="2819"/>
                  </a:lnTo>
                  <a:lnTo>
                    <a:pt x="2519" y="1757"/>
                  </a:lnTo>
                  <a:cubicBezTo>
                    <a:pt x="2920" y="1356"/>
                    <a:pt x="2920" y="708"/>
                    <a:pt x="2519" y="301"/>
                  </a:cubicBezTo>
                  <a:cubicBezTo>
                    <a:pt x="2315" y="100"/>
                    <a:pt x="2051" y="0"/>
                    <a:pt x="178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8059053" y="2889023"/>
              <a:ext cx="203239" cy="199095"/>
            </a:xfrm>
            <a:custGeom>
              <a:rect b="b" l="l" r="r" t="t"/>
              <a:pathLst>
                <a:path extrusionOk="0" h="6293" w="6424">
                  <a:moveTo>
                    <a:pt x="1512" y="0"/>
                  </a:moveTo>
                  <a:cubicBezTo>
                    <a:pt x="1164" y="0"/>
                    <a:pt x="818" y="132"/>
                    <a:pt x="554" y="396"/>
                  </a:cubicBezTo>
                  <a:lnTo>
                    <a:pt x="0" y="943"/>
                  </a:lnTo>
                  <a:lnTo>
                    <a:pt x="1978" y="2921"/>
                  </a:lnTo>
                  <a:lnTo>
                    <a:pt x="2004" y="2947"/>
                  </a:lnTo>
                  <a:lnTo>
                    <a:pt x="2672" y="3621"/>
                  </a:lnTo>
                  <a:lnTo>
                    <a:pt x="3346" y="4289"/>
                  </a:lnTo>
                  <a:lnTo>
                    <a:pt x="3371" y="4314"/>
                  </a:lnTo>
                  <a:lnTo>
                    <a:pt x="5349" y="6292"/>
                  </a:lnTo>
                  <a:lnTo>
                    <a:pt x="5896" y="5739"/>
                  </a:lnTo>
                  <a:cubicBezTo>
                    <a:pt x="6424" y="5211"/>
                    <a:pt x="6424" y="4352"/>
                    <a:pt x="5896" y="3818"/>
                  </a:cubicBezTo>
                  <a:lnTo>
                    <a:pt x="5324" y="3246"/>
                  </a:lnTo>
                  <a:cubicBezTo>
                    <a:pt x="5082" y="3004"/>
                    <a:pt x="5082" y="2603"/>
                    <a:pt x="5324" y="2362"/>
                  </a:cubicBezTo>
                  <a:cubicBezTo>
                    <a:pt x="5515" y="2164"/>
                    <a:pt x="5515" y="1859"/>
                    <a:pt x="5324" y="1662"/>
                  </a:cubicBezTo>
                  <a:lnTo>
                    <a:pt x="4630" y="969"/>
                  </a:lnTo>
                  <a:cubicBezTo>
                    <a:pt x="4532" y="873"/>
                    <a:pt x="4406" y="826"/>
                    <a:pt x="4281" y="826"/>
                  </a:cubicBezTo>
                  <a:cubicBezTo>
                    <a:pt x="4155" y="826"/>
                    <a:pt x="4029" y="873"/>
                    <a:pt x="3931" y="969"/>
                  </a:cubicBezTo>
                  <a:cubicBezTo>
                    <a:pt x="3810" y="1090"/>
                    <a:pt x="3649" y="1150"/>
                    <a:pt x="3489" y="1150"/>
                  </a:cubicBezTo>
                  <a:cubicBezTo>
                    <a:pt x="3328" y="1150"/>
                    <a:pt x="3168" y="1090"/>
                    <a:pt x="3047" y="969"/>
                  </a:cubicBezTo>
                  <a:lnTo>
                    <a:pt x="2474" y="396"/>
                  </a:lnTo>
                  <a:cubicBezTo>
                    <a:pt x="2207" y="132"/>
                    <a:pt x="1859" y="0"/>
                    <a:pt x="1512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8094075" y="2943058"/>
              <a:ext cx="111680" cy="108358"/>
            </a:xfrm>
            <a:custGeom>
              <a:rect b="b" l="l" r="r" t="t"/>
              <a:pathLst>
                <a:path extrusionOk="0" h="3425" w="3530">
                  <a:moveTo>
                    <a:pt x="2942" y="0"/>
                  </a:moveTo>
                  <a:cubicBezTo>
                    <a:pt x="2805" y="0"/>
                    <a:pt x="2668" y="53"/>
                    <a:pt x="2563" y="158"/>
                  </a:cubicBezTo>
                  <a:lnTo>
                    <a:pt x="210" y="2511"/>
                  </a:lnTo>
                  <a:cubicBezTo>
                    <a:pt x="0" y="2721"/>
                    <a:pt x="0" y="3058"/>
                    <a:pt x="210" y="3268"/>
                  </a:cubicBezTo>
                  <a:cubicBezTo>
                    <a:pt x="315" y="3372"/>
                    <a:pt x="452" y="3425"/>
                    <a:pt x="588" y="3425"/>
                  </a:cubicBezTo>
                  <a:cubicBezTo>
                    <a:pt x="725" y="3425"/>
                    <a:pt x="862" y="3372"/>
                    <a:pt x="967" y="3268"/>
                  </a:cubicBezTo>
                  <a:lnTo>
                    <a:pt x="3320" y="914"/>
                  </a:lnTo>
                  <a:cubicBezTo>
                    <a:pt x="3530" y="704"/>
                    <a:pt x="3530" y="367"/>
                    <a:pt x="3320" y="158"/>
                  </a:cubicBezTo>
                  <a:cubicBezTo>
                    <a:pt x="3215" y="53"/>
                    <a:pt x="3078" y="0"/>
                    <a:pt x="2942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8093442" y="2758933"/>
              <a:ext cx="77101" cy="71754"/>
            </a:xfrm>
            <a:custGeom>
              <a:rect b="b" l="l" r="r" t="t"/>
              <a:pathLst>
                <a:path extrusionOk="0" h="2268" w="2437">
                  <a:moveTo>
                    <a:pt x="855" y="1"/>
                  </a:moveTo>
                  <a:cubicBezTo>
                    <a:pt x="696" y="1"/>
                    <a:pt x="548" y="128"/>
                    <a:pt x="548" y="311"/>
                  </a:cubicBezTo>
                  <a:lnTo>
                    <a:pt x="554" y="572"/>
                  </a:lnTo>
                  <a:cubicBezTo>
                    <a:pt x="554" y="673"/>
                    <a:pt x="503" y="769"/>
                    <a:pt x="421" y="826"/>
                  </a:cubicBezTo>
                  <a:lnTo>
                    <a:pt x="211" y="979"/>
                  </a:lnTo>
                  <a:cubicBezTo>
                    <a:pt x="1" y="1125"/>
                    <a:pt x="52" y="1449"/>
                    <a:pt x="293" y="1519"/>
                  </a:cubicBezTo>
                  <a:lnTo>
                    <a:pt x="548" y="1602"/>
                  </a:lnTo>
                  <a:cubicBezTo>
                    <a:pt x="643" y="1627"/>
                    <a:pt x="713" y="1704"/>
                    <a:pt x="745" y="1799"/>
                  </a:cubicBezTo>
                  <a:lnTo>
                    <a:pt x="821" y="2053"/>
                  </a:lnTo>
                  <a:cubicBezTo>
                    <a:pt x="865" y="2192"/>
                    <a:pt x="990" y="2268"/>
                    <a:pt x="1117" y="2268"/>
                  </a:cubicBezTo>
                  <a:cubicBezTo>
                    <a:pt x="1211" y="2268"/>
                    <a:pt x="1306" y="2226"/>
                    <a:pt x="1368" y="2136"/>
                  </a:cubicBezTo>
                  <a:lnTo>
                    <a:pt x="1521" y="1926"/>
                  </a:lnTo>
                  <a:cubicBezTo>
                    <a:pt x="1578" y="1844"/>
                    <a:pt x="1674" y="1793"/>
                    <a:pt x="1775" y="1793"/>
                  </a:cubicBezTo>
                  <a:lnTo>
                    <a:pt x="2036" y="1799"/>
                  </a:lnTo>
                  <a:cubicBezTo>
                    <a:pt x="2291" y="1799"/>
                    <a:pt x="2437" y="1513"/>
                    <a:pt x="2284" y="1309"/>
                  </a:cubicBezTo>
                  <a:lnTo>
                    <a:pt x="2132" y="1099"/>
                  </a:lnTo>
                  <a:cubicBezTo>
                    <a:pt x="2068" y="1017"/>
                    <a:pt x="2049" y="909"/>
                    <a:pt x="2087" y="813"/>
                  </a:cubicBezTo>
                  <a:lnTo>
                    <a:pt x="2170" y="572"/>
                  </a:lnTo>
                  <a:cubicBezTo>
                    <a:pt x="2236" y="362"/>
                    <a:pt x="2073" y="162"/>
                    <a:pt x="1871" y="162"/>
                  </a:cubicBezTo>
                  <a:cubicBezTo>
                    <a:pt x="1840" y="162"/>
                    <a:pt x="1808" y="167"/>
                    <a:pt x="1775" y="177"/>
                  </a:cubicBezTo>
                  <a:lnTo>
                    <a:pt x="1534" y="260"/>
                  </a:lnTo>
                  <a:cubicBezTo>
                    <a:pt x="1500" y="271"/>
                    <a:pt x="1466" y="277"/>
                    <a:pt x="1431" y="277"/>
                  </a:cubicBezTo>
                  <a:cubicBezTo>
                    <a:pt x="1366" y="277"/>
                    <a:pt x="1301" y="257"/>
                    <a:pt x="1247" y="215"/>
                  </a:cubicBezTo>
                  <a:lnTo>
                    <a:pt x="1038" y="63"/>
                  </a:lnTo>
                  <a:cubicBezTo>
                    <a:pt x="981" y="20"/>
                    <a:pt x="917" y="1"/>
                    <a:pt x="85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8313983" y="2979472"/>
              <a:ext cx="77101" cy="71754"/>
            </a:xfrm>
            <a:custGeom>
              <a:rect b="b" l="l" r="r" t="t"/>
              <a:pathLst>
                <a:path extrusionOk="0" h="2268" w="2437">
                  <a:moveTo>
                    <a:pt x="855" y="0"/>
                  </a:moveTo>
                  <a:cubicBezTo>
                    <a:pt x="696" y="0"/>
                    <a:pt x="547" y="127"/>
                    <a:pt x="547" y="310"/>
                  </a:cubicBezTo>
                  <a:lnTo>
                    <a:pt x="554" y="571"/>
                  </a:lnTo>
                  <a:cubicBezTo>
                    <a:pt x="554" y="673"/>
                    <a:pt x="503" y="768"/>
                    <a:pt x="420" y="825"/>
                  </a:cubicBezTo>
                  <a:lnTo>
                    <a:pt x="210" y="978"/>
                  </a:lnTo>
                  <a:cubicBezTo>
                    <a:pt x="1" y="1124"/>
                    <a:pt x="51" y="1449"/>
                    <a:pt x="293" y="1525"/>
                  </a:cubicBezTo>
                  <a:lnTo>
                    <a:pt x="541" y="1601"/>
                  </a:lnTo>
                  <a:cubicBezTo>
                    <a:pt x="643" y="1627"/>
                    <a:pt x="713" y="1703"/>
                    <a:pt x="745" y="1799"/>
                  </a:cubicBezTo>
                  <a:lnTo>
                    <a:pt x="821" y="2053"/>
                  </a:lnTo>
                  <a:cubicBezTo>
                    <a:pt x="865" y="2191"/>
                    <a:pt x="990" y="2267"/>
                    <a:pt x="1116" y="2267"/>
                  </a:cubicBezTo>
                  <a:cubicBezTo>
                    <a:pt x="1211" y="2267"/>
                    <a:pt x="1305" y="2225"/>
                    <a:pt x="1368" y="2136"/>
                  </a:cubicBezTo>
                  <a:lnTo>
                    <a:pt x="1521" y="1926"/>
                  </a:lnTo>
                  <a:cubicBezTo>
                    <a:pt x="1578" y="1843"/>
                    <a:pt x="1673" y="1792"/>
                    <a:pt x="1775" y="1792"/>
                  </a:cubicBezTo>
                  <a:lnTo>
                    <a:pt x="2036" y="1799"/>
                  </a:lnTo>
                  <a:cubicBezTo>
                    <a:pt x="2290" y="1799"/>
                    <a:pt x="2436" y="1512"/>
                    <a:pt x="2284" y="1309"/>
                  </a:cubicBezTo>
                  <a:lnTo>
                    <a:pt x="2125" y="1099"/>
                  </a:lnTo>
                  <a:cubicBezTo>
                    <a:pt x="2068" y="1016"/>
                    <a:pt x="2048" y="915"/>
                    <a:pt x="2087" y="819"/>
                  </a:cubicBezTo>
                  <a:lnTo>
                    <a:pt x="2169" y="571"/>
                  </a:lnTo>
                  <a:cubicBezTo>
                    <a:pt x="2241" y="362"/>
                    <a:pt x="2074" y="162"/>
                    <a:pt x="1871" y="162"/>
                  </a:cubicBezTo>
                  <a:cubicBezTo>
                    <a:pt x="1839" y="162"/>
                    <a:pt x="1807" y="167"/>
                    <a:pt x="1775" y="177"/>
                  </a:cubicBezTo>
                  <a:lnTo>
                    <a:pt x="1533" y="259"/>
                  </a:lnTo>
                  <a:cubicBezTo>
                    <a:pt x="1499" y="273"/>
                    <a:pt x="1464" y="279"/>
                    <a:pt x="1429" y="279"/>
                  </a:cubicBezTo>
                  <a:cubicBezTo>
                    <a:pt x="1364" y="279"/>
                    <a:pt x="1300" y="258"/>
                    <a:pt x="1247" y="221"/>
                  </a:cubicBezTo>
                  <a:lnTo>
                    <a:pt x="1037" y="62"/>
                  </a:lnTo>
                  <a:cubicBezTo>
                    <a:pt x="980" y="19"/>
                    <a:pt x="917" y="0"/>
                    <a:pt x="85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Google Shape;648;p23"/>
          <p:cNvGrpSpPr/>
          <p:nvPr/>
        </p:nvGrpSpPr>
        <p:grpSpPr>
          <a:xfrm rot="-3915580">
            <a:off x="179792" y="3773441"/>
            <a:ext cx="637419" cy="382355"/>
            <a:chOff x="4215542" y="4377214"/>
            <a:chExt cx="637429" cy="382361"/>
          </a:xfrm>
        </p:grpSpPr>
        <p:sp>
          <p:nvSpPr>
            <p:cNvPr id="649" name="Google Shape;649;p23"/>
            <p:cNvSpPr/>
            <p:nvPr/>
          </p:nvSpPr>
          <p:spPr>
            <a:xfrm>
              <a:off x="4215542" y="4377214"/>
              <a:ext cx="637429" cy="382361"/>
            </a:xfrm>
            <a:custGeom>
              <a:rect b="b" l="l" r="r" t="t"/>
              <a:pathLst>
                <a:path extrusionOk="0" h="6356" w="10596">
                  <a:moveTo>
                    <a:pt x="455" y="0"/>
                  </a:moveTo>
                  <a:cubicBezTo>
                    <a:pt x="202" y="0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2" y="6356"/>
                    <a:pt x="455" y="6356"/>
                  </a:cubicBezTo>
                  <a:lnTo>
                    <a:pt x="10141" y="6356"/>
                  </a:lnTo>
                  <a:cubicBezTo>
                    <a:pt x="10390" y="6356"/>
                    <a:pt x="10595" y="6151"/>
                    <a:pt x="10595" y="5901"/>
                  </a:cubicBezTo>
                  <a:lnTo>
                    <a:pt x="10595" y="455"/>
                  </a:lnTo>
                  <a:cubicBezTo>
                    <a:pt x="10595" y="202"/>
                    <a:pt x="10390" y="0"/>
                    <a:pt x="1014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4528181" y="4415714"/>
              <a:ext cx="12152" cy="305179"/>
            </a:xfrm>
            <a:custGeom>
              <a:rect b="b" l="l" r="r" t="t"/>
              <a:pathLst>
                <a:path extrusionOk="0" h="5073" w="202">
                  <a:moveTo>
                    <a:pt x="99" y="1"/>
                  </a:moveTo>
                  <a:cubicBezTo>
                    <a:pt x="45" y="1"/>
                    <a:pt x="0" y="45"/>
                    <a:pt x="0" y="103"/>
                  </a:cubicBezTo>
                  <a:lnTo>
                    <a:pt x="0" y="4973"/>
                  </a:lnTo>
                  <a:cubicBezTo>
                    <a:pt x="0" y="5027"/>
                    <a:pt x="45" y="5072"/>
                    <a:pt x="99" y="5072"/>
                  </a:cubicBezTo>
                  <a:cubicBezTo>
                    <a:pt x="157" y="5072"/>
                    <a:pt x="202" y="5027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4737529" y="4435386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0"/>
                  </a:moveTo>
                  <a:cubicBezTo>
                    <a:pt x="212" y="0"/>
                    <a:pt x="0" y="211"/>
                    <a:pt x="0" y="471"/>
                  </a:cubicBezTo>
                  <a:cubicBezTo>
                    <a:pt x="0" y="730"/>
                    <a:pt x="212" y="938"/>
                    <a:pt x="471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1"/>
                    <a:pt x="727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4737529" y="4644734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1"/>
                  </a:moveTo>
                  <a:cubicBezTo>
                    <a:pt x="212" y="1"/>
                    <a:pt x="0" y="212"/>
                    <a:pt x="0" y="471"/>
                  </a:cubicBezTo>
                  <a:cubicBezTo>
                    <a:pt x="0" y="731"/>
                    <a:pt x="212" y="939"/>
                    <a:pt x="471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4600791" y="4435386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0"/>
                  </a:moveTo>
                  <a:cubicBezTo>
                    <a:pt x="211" y="0"/>
                    <a:pt x="0" y="211"/>
                    <a:pt x="0" y="471"/>
                  </a:cubicBezTo>
                  <a:cubicBezTo>
                    <a:pt x="0" y="730"/>
                    <a:pt x="211" y="938"/>
                    <a:pt x="471" y="938"/>
                  </a:cubicBezTo>
                  <a:cubicBezTo>
                    <a:pt x="730" y="938"/>
                    <a:pt x="938" y="730"/>
                    <a:pt x="938" y="471"/>
                  </a:cubicBezTo>
                  <a:cubicBezTo>
                    <a:pt x="938" y="211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4600791" y="4644734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1"/>
                  </a:moveTo>
                  <a:cubicBezTo>
                    <a:pt x="211" y="1"/>
                    <a:pt x="0" y="212"/>
                    <a:pt x="0" y="471"/>
                  </a:cubicBezTo>
                  <a:cubicBezTo>
                    <a:pt x="0" y="731"/>
                    <a:pt x="211" y="939"/>
                    <a:pt x="471" y="939"/>
                  </a:cubicBezTo>
                  <a:cubicBezTo>
                    <a:pt x="730" y="939"/>
                    <a:pt x="938" y="731"/>
                    <a:pt x="938" y="471"/>
                  </a:cubicBezTo>
                  <a:cubicBezTo>
                    <a:pt x="938" y="212"/>
                    <a:pt x="730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4347889" y="4551430"/>
              <a:ext cx="64549" cy="56428"/>
            </a:xfrm>
            <a:custGeom>
              <a:rect b="b" l="l" r="r" t="t"/>
              <a:pathLst>
                <a:path extrusionOk="0" h="938" w="1073">
                  <a:moveTo>
                    <a:pt x="534" y="0"/>
                  </a:moveTo>
                  <a:cubicBezTo>
                    <a:pt x="452" y="0"/>
                    <a:pt x="370" y="21"/>
                    <a:pt x="295" y="66"/>
                  </a:cubicBezTo>
                  <a:cubicBezTo>
                    <a:pt x="74" y="200"/>
                    <a:pt x="0" y="489"/>
                    <a:pt x="135" y="709"/>
                  </a:cubicBezTo>
                  <a:cubicBezTo>
                    <a:pt x="223" y="857"/>
                    <a:pt x="378" y="938"/>
                    <a:pt x="536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8"/>
                    <a:pt x="1073" y="450"/>
                    <a:pt x="938" y="229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4276782" y="4648765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1"/>
                  </a:moveTo>
                  <a:cubicBezTo>
                    <a:pt x="212" y="1"/>
                    <a:pt x="1" y="212"/>
                    <a:pt x="1" y="471"/>
                  </a:cubicBezTo>
                  <a:cubicBezTo>
                    <a:pt x="1" y="731"/>
                    <a:pt x="212" y="939"/>
                    <a:pt x="468" y="939"/>
                  </a:cubicBezTo>
                  <a:cubicBezTo>
                    <a:pt x="728" y="939"/>
                    <a:pt x="939" y="731"/>
                    <a:pt x="939" y="471"/>
                  </a:cubicBezTo>
                  <a:cubicBezTo>
                    <a:pt x="939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4276782" y="4439417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68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4413520" y="4648765"/>
              <a:ext cx="56307" cy="56488"/>
            </a:xfrm>
            <a:custGeom>
              <a:rect b="b" l="l" r="r" t="t"/>
              <a:pathLst>
                <a:path extrusionOk="0" h="939" w="936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4413520" y="4439417"/>
              <a:ext cx="56307" cy="56488"/>
            </a:xfrm>
            <a:custGeom>
              <a:rect b="b" l="l" r="r" t="t"/>
              <a:pathLst>
                <a:path extrusionOk="0" h="939" w="936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Google Shape;660;p23"/>
          <p:cNvGrpSpPr/>
          <p:nvPr/>
        </p:nvGrpSpPr>
        <p:grpSpPr>
          <a:xfrm rot="4705627">
            <a:off x="7780751" y="244564"/>
            <a:ext cx="941686" cy="589863"/>
            <a:chOff x="1737000" y="4313625"/>
            <a:chExt cx="941754" cy="589906"/>
          </a:xfrm>
        </p:grpSpPr>
        <p:sp>
          <p:nvSpPr>
            <p:cNvPr id="661" name="Google Shape;661;p23"/>
            <p:cNvSpPr/>
            <p:nvPr/>
          </p:nvSpPr>
          <p:spPr>
            <a:xfrm>
              <a:off x="1737000" y="4313625"/>
              <a:ext cx="354077" cy="589906"/>
            </a:xfrm>
            <a:custGeom>
              <a:rect b="b" l="l" r="r" t="t"/>
              <a:pathLst>
                <a:path extrusionOk="0" h="10596" w="6360"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10141"/>
                  </a:lnTo>
                  <a:cubicBezTo>
                    <a:pt x="1" y="10390"/>
                    <a:pt x="205" y="10595"/>
                    <a:pt x="455" y="10595"/>
                  </a:cubicBezTo>
                  <a:lnTo>
                    <a:pt x="5905" y="10595"/>
                  </a:lnTo>
                  <a:cubicBezTo>
                    <a:pt x="6154" y="10595"/>
                    <a:pt x="6359" y="10390"/>
                    <a:pt x="6359" y="10141"/>
                  </a:cubicBezTo>
                  <a:lnTo>
                    <a:pt x="6359" y="455"/>
                  </a:lnTo>
                  <a:cubicBezTo>
                    <a:pt x="6359" y="202"/>
                    <a:pt x="6154" y="0"/>
                    <a:pt x="590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1772853" y="4602952"/>
              <a:ext cx="282371" cy="11246"/>
            </a:xfrm>
            <a:custGeom>
              <a:rect b="b" l="l" r="r" t="t"/>
              <a:pathLst>
                <a:path extrusionOk="0" h="202" w="5072">
                  <a:moveTo>
                    <a:pt x="103" y="0"/>
                  </a:moveTo>
                  <a:cubicBezTo>
                    <a:pt x="45" y="0"/>
                    <a:pt x="0" y="45"/>
                    <a:pt x="0" y="99"/>
                  </a:cubicBezTo>
                  <a:cubicBezTo>
                    <a:pt x="0" y="157"/>
                    <a:pt x="45" y="202"/>
                    <a:pt x="103" y="202"/>
                  </a:cubicBezTo>
                  <a:lnTo>
                    <a:pt x="4969" y="202"/>
                  </a:lnTo>
                  <a:cubicBezTo>
                    <a:pt x="5027" y="202"/>
                    <a:pt x="5072" y="157"/>
                    <a:pt x="5072" y="99"/>
                  </a:cubicBezTo>
                  <a:cubicBezTo>
                    <a:pt x="5072" y="45"/>
                    <a:pt x="5027" y="0"/>
                    <a:pt x="49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1984797" y="4796691"/>
              <a:ext cx="52276" cy="52276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11" y="0"/>
                    <a:pt x="0" y="212"/>
                    <a:pt x="0" y="471"/>
                  </a:cubicBezTo>
                  <a:cubicBezTo>
                    <a:pt x="0" y="730"/>
                    <a:pt x="211" y="939"/>
                    <a:pt x="468" y="939"/>
                  </a:cubicBezTo>
                  <a:cubicBezTo>
                    <a:pt x="727" y="939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1791002" y="4796691"/>
              <a:ext cx="52276" cy="52276"/>
            </a:xfrm>
            <a:custGeom>
              <a:rect b="b" l="l" r="r" t="t"/>
              <a:pathLst>
                <a:path extrusionOk="0" h="939" w="939">
                  <a:moveTo>
                    <a:pt x="471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71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1984797" y="4670315"/>
              <a:ext cx="52276" cy="52109"/>
            </a:xfrm>
            <a:custGeom>
              <a:rect b="b" l="l" r="r" t="t"/>
              <a:pathLst>
                <a:path extrusionOk="0" h="936" w="939">
                  <a:moveTo>
                    <a:pt x="468" y="0"/>
                  </a:moveTo>
                  <a:cubicBezTo>
                    <a:pt x="211" y="0"/>
                    <a:pt x="0" y="208"/>
                    <a:pt x="0" y="468"/>
                  </a:cubicBezTo>
                  <a:cubicBezTo>
                    <a:pt x="0" y="725"/>
                    <a:pt x="208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1791002" y="4670315"/>
              <a:ext cx="52276" cy="52109"/>
            </a:xfrm>
            <a:custGeom>
              <a:rect b="b" l="l" r="r" t="t"/>
              <a:pathLst>
                <a:path extrusionOk="0" h="936" w="939">
                  <a:moveTo>
                    <a:pt x="471" y="0"/>
                  </a:moveTo>
                  <a:cubicBezTo>
                    <a:pt x="212" y="0"/>
                    <a:pt x="1" y="208"/>
                    <a:pt x="1" y="468"/>
                  </a:cubicBezTo>
                  <a:cubicBezTo>
                    <a:pt x="1" y="725"/>
                    <a:pt x="209" y="935"/>
                    <a:pt x="466" y="935"/>
                  </a:cubicBezTo>
                  <a:cubicBezTo>
                    <a:pt x="468" y="935"/>
                    <a:pt x="469" y="935"/>
                    <a:pt x="471" y="935"/>
                  </a:cubicBezTo>
                  <a:cubicBezTo>
                    <a:pt x="728" y="935"/>
                    <a:pt x="939" y="727"/>
                    <a:pt x="939" y="468"/>
                  </a:cubicBezTo>
                  <a:cubicBezTo>
                    <a:pt x="939" y="208"/>
                    <a:pt x="728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1967316" y="4388504"/>
              <a:ext cx="59570" cy="52276"/>
            </a:xfrm>
            <a:custGeom>
              <a:rect b="b" l="l" r="r" t="t"/>
              <a:pathLst>
                <a:path extrusionOk="0" h="939" w="1070">
                  <a:moveTo>
                    <a:pt x="535" y="0"/>
                  </a:moveTo>
                  <a:cubicBezTo>
                    <a:pt x="453" y="0"/>
                    <a:pt x="370" y="22"/>
                    <a:pt x="295" y="67"/>
                  </a:cubicBezTo>
                  <a:cubicBezTo>
                    <a:pt x="71" y="199"/>
                    <a:pt x="0" y="487"/>
                    <a:pt x="132" y="711"/>
                  </a:cubicBezTo>
                  <a:cubicBezTo>
                    <a:pt x="220" y="857"/>
                    <a:pt x="376" y="939"/>
                    <a:pt x="535" y="939"/>
                  </a:cubicBezTo>
                  <a:cubicBezTo>
                    <a:pt x="617" y="939"/>
                    <a:pt x="700" y="917"/>
                    <a:pt x="775" y="871"/>
                  </a:cubicBezTo>
                  <a:cubicBezTo>
                    <a:pt x="999" y="737"/>
                    <a:pt x="1070" y="448"/>
                    <a:pt x="935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1801190" y="4488212"/>
              <a:ext cx="59570" cy="52276"/>
            </a:xfrm>
            <a:custGeom>
              <a:rect b="b" l="l" r="r" t="t"/>
              <a:pathLst>
                <a:path extrusionOk="0" h="939" w="1070">
                  <a:moveTo>
                    <a:pt x="534" y="0"/>
                  </a:moveTo>
                  <a:cubicBezTo>
                    <a:pt x="452" y="0"/>
                    <a:pt x="370" y="22"/>
                    <a:pt x="295" y="66"/>
                  </a:cubicBezTo>
                  <a:cubicBezTo>
                    <a:pt x="71" y="201"/>
                    <a:pt x="0" y="489"/>
                    <a:pt x="135" y="710"/>
                  </a:cubicBezTo>
                  <a:cubicBezTo>
                    <a:pt x="221" y="857"/>
                    <a:pt x="375" y="938"/>
                    <a:pt x="533" y="938"/>
                  </a:cubicBezTo>
                  <a:cubicBezTo>
                    <a:pt x="616" y="938"/>
                    <a:pt x="699" y="916"/>
                    <a:pt x="775" y="870"/>
                  </a:cubicBezTo>
                  <a:cubicBezTo>
                    <a:pt x="999" y="739"/>
                    <a:pt x="1070" y="451"/>
                    <a:pt x="938" y="230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2088848" y="4317188"/>
              <a:ext cx="589906" cy="353910"/>
            </a:xfrm>
            <a:custGeom>
              <a:rect b="b" l="l" r="r" t="t"/>
              <a:pathLst>
                <a:path extrusionOk="0" h="6357" w="10596">
                  <a:moveTo>
                    <a:pt x="456" y="1"/>
                  </a:moveTo>
                  <a:cubicBezTo>
                    <a:pt x="206" y="1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6" y="6356"/>
                    <a:pt x="456" y="6356"/>
                  </a:cubicBezTo>
                  <a:lnTo>
                    <a:pt x="10141" y="6356"/>
                  </a:lnTo>
                  <a:cubicBezTo>
                    <a:pt x="10394" y="6356"/>
                    <a:pt x="10596" y="6151"/>
                    <a:pt x="10596" y="5901"/>
                  </a:cubicBezTo>
                  <a:lnTo>
                    <a:pt x="10596" y="455"/>
                  </a:lnTo>
                  <a:cubicBezTo>
                    <a:pt x="10596" y="202"/>
                    <a:pt x="10394" y="1"/>
                    <a:pt x="1014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3"/>
            <p:cNvSpPr/>
            <p:nvPr/>
          </p:nvSpPr>
          <p:spPr>
            <a:xfrm>
              <a:off x="2378176" y="4352818"/>
              <a:ext cx="11302" cy="282427"/>
            </a:xfrm>
            <a:custGeom>
              <a:rect b="b" l="l" r="r" t="t"/>
              <a:pathLst>
                <a:path extrusionOk="0" h="5073" w="203">
                  <a:moveTo>
                    <a:pt x="103" y="1"/>
                  </a:moveTo>
                  <a:cubicBezTo>
                    <a:pt x="45" y="1"/>
                    <a:pt x="1" y="49"/>
                    <a:pt x="1" y="103"/>
                  </a:cubicBezTo>
                  <a:lnTo>
                    <a:pt x="1" y="4973"/>
                  </a:lnTo>
                  <a:cubicBezTo>
                    <a:pt x="1" y="5028"/>
                    <a:pt x="45" y="5073"/>
                    <a:pt x="103" y="5073"/>
                  </a:cubicBezTo>
                  <a:cubicBezTo>
                    <a:pt x="157" y="5073"/>
                    <a:pt x="202" y="5028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3"/>
            <p:cNvSpPr/>
            <p:nvPr/>
          </p:nvSpPr>
          <p:spPr>
            <a:xfrm>
              <a:off x="2572138" y="4371023"/>
              <a:ext cx="52276" cy="52276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9"/>
                    <a:pt x="468" y="939"/>
                  </a:cubicBezTo>
                  <a:cubicBezTo>
                    <a:pt x="727" y="939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2572138" y="4564761"/>
              <a:ext cx="52276" cy="52276"/>
            </a:xfrm>
            <a:custGeom>
              <a:rect b="b" l="l" r="r" t="t"/>
              <a:pathLst>
                <a:path extrusionOk="0" h="939" w="939">
                  <a:moveTo>
                    <a:pt x="468" y="1"/>
                  </a:moveTo>
                  <a:cubicBezTo>
                    <a:pt x="208" y="1"/>
                    <a:pt x="0" y="212"/>
                    <a:pt x="0" y="471"/>
                  </a:cubicBezTo>
                  <a:cubicBezTo>
                    <a:pt x="0" y="731"/>
                    <a:pt x="208" y="939"/>
                    <a:pt x="468" y="939"/>
                  </a:cubicBezTo>
                  <a:cubicBezTo>
                    <a:pt x="727" y="939"/>
                    <a:pt x="938" y="731"/>
                    <a:pt x="938" y="471"/>
                  </a:cubicBezTo>
                  <a:cubicBezTo>
                    <a:pt x="938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2422547" y="4371023"/>
              <a:ext cx="52109" cy="52276"/>
            </a:xfrm>
            <a:custGeom>
              <a:rect b="b" l="l" r="r" t="t"/>
              <a:pathLst>
                <a:path extrusionOk="0" h="939" w="936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2422547" y="4564761"/>
              <a:ext cx="52109" cy="52276"/>
            </a:xfrm>
            <a:custGeom>
              <a:rect b="b" l="l" r="r" t="t"/>
              <a:pathLst>
                <a:path extrusionOk="0" h="939" w="936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2502603" y="4371023"/>
              <a:ext cx="52276" cy="52276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9"/>
                    <a:pt x="468" y="939"/>
                  </a:cubicBezTo>
                  <a:cubicBezTo>
                    <a:pt x="727" y="939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2502603" y="4564761"/>
              <a:ext cx="52276" cy="52276"/>
            </a:xfrm>
            <a:custGeom>
              <a:rect b="b" l="l" r="r" t="t"/>
              <a:pathLst>
                <a:path extrusionOk="0" h="939" w="939">
                  <a:moveTo>
                    <a:pt x="468" y="1"/>
                  </a:moveTo>
                  <a:cubicBezTo>
                    <a:pt x="209" y="1"/>
                    <a:pt x="0" y="212"/>
                    <a:pt x="0" y="471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2160164" y="4384941"/>
              <a:ext cx="59625" cy="52276"/>
            </a:xfrm>
            <a:custGeom>
              <a:rect b="b" l="l" r="r" t="t"/>
              <a:pathLst>
                <a:path extrusionOk="0" h="939" w="1071">
                  <a:moveTo>
                    <a:pt x="534" y="0"/>
                  </a:moveTo>
                  <a:cubicBezTo>
                    <a:pt x="452" y="0"/>
                    <a:pt x="368" y="22"/>
                    <a:pt x="292" y="67"/>
                  </a:cubicBezTo>
                  <a:cubicBezTo>
                    <a:pt x="71" y="202"/>
                    <a:pt x="1" y="487"/>
                    <a:pt x="132" y="711"/>
                  </a:cubicBezTo>
                  <a:cubicBezTo>
                    <a:pt x="221" y="857"/>
                    <a:pt x="376" y="938"/>
                    <a:pt x="536" y="938"/>
                  </a:cubicBezTo>
                  <a:cubicBezTo>
                    <a:pt x="618" y="938"/>
                    <a:pt x="700" y="917"/>
                    <a:pt x="776" y="871"/>
                  </a:cubicBezTo>
                  <a:cubicBezTo>
                    <a:pt x="1000" y="737"/>
                    <a:pt x="1070" y="448"/>
                    <a:pt x="936" y="228"/>
                  </a:cubicBezTo>
                  <a:cubicBezTo>
                    <a:pt x="849" y="82"/>
                    <a:pt x="694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2259817" y="4551066"/>
              <a:ext cx="59792" cy="52221"/>
            </a:xfrm>
            <a:custGeom>
              <a:rect b="b" l="l" r="r" t="t"/>
              <a:pathLst>
                <a:path extrusionOk="0" h="938" w="1074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1" y="487"/>
                    <a:pt x="135" y="711"/>
                  </a:cubicBezTo>
                  <a:cubicBezTo>
                    <a:pt x="224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9" y="871"/>
                  </a:cubicBezTo>
                  <a:cubicBezTo>
                    <a:pt x="999" y="737"/>
                    <a:pt x="1073" y="449"/>
                    <a:pt x="939" y="228"/>
                  </a:cubicBezTo>
                  <a:cubicBezTo>
                    <a:pt x="850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9" name="Google Shape;679;p23"/>
          <p:cNvSpPr/>
          <p:nvPr/>
        </p:nvSpPr>
        <p:spPr>
          <a:xfrm rot="6493068">
            <a:off x="8401971" y="366770"/>
            <a:ext cx="742542" cy="518787"/>
          </a:xfrm>
          <a:custGeom>
            <a:rect b="b" l="l" r="r" t="t"/>
            <a:pathLst>
              <a:path extrusionOk="0" h="16362" w="23419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0" name="Google Shape;680;p23"/>
          <p:cNvGrpSpPr/>
          <p:nvPr/>
        </p:nvGrpSpPr>
        <p:grpSpPr>
          <a:xfrm rot="760789">
            <a:off x="8650080" y="1203035"/>
            <a:ext cx="316868" cy="316851"/>
            <a:chOff x="291850" y="2324188"/>
            <a:chExt cx="316871" cy="316855"/>
          </a:xfrm>
        </p:grpSpPr>
        <p:sp>
          <p:nvSpPr>
            <p:cNvPr id="681" name="Google Shape;681;p23"/>
            <p:cNvSpPr/>
            <p:nvPr/>
          </p:nvSpPr>
          <p:spPr>
            <a:xfrm>
              <a:off x="291850" y="2324188"/>
              <a:ext cx="316871" cy="316855"/>
            </a:xfrm>
            <a:custGeom>
              <a:rect b="b" l="l" r="r" t="t"/>
              <a:pathLst>
                <a:path extrusionOk="0" h="6584" w="6584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4970" y="6584"/>
                  </a:lnTo>
                  <a:cubicBezTo>
                    <a:pt x="5863" y="6584"/>
                    <a:pt x="6584" y="5863"/>
                    <a:pt x="6584" y="4973"/>
                  </a:cubicBezTo>
                  <a:lnTo>
                    <a:pt x="6584" y="1614"/>
                  </a:lnTo>
                  <a:cubicBezTo>
                    <a:pt x="6584" y="724"/>
                    <a:pt x="5863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3"/>
            <p:cNvSpPr/>
            <p:nvPr/>
          </p:nvSpPr>
          <p:spPr>
            <a:xfrm>
              <a:off x="291850" y="2324188"/>
              <a:ext cx="126287" cy="316855"/>
            </a:xfrm>
            <a:custGeom>
              <a:rect b="b" l="l" r="r" t="t"/>
              <a:pathLst>
                <a:path extrusionOk="0" h="6584" w="2624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2623" y="6584"/>
                  </a:lnTo>
                  <a:cubicBezTo>
                    <a:pt x="1733" y="6584"/>
                    <a:pt x="1009" y="5863"/>
                    <a:pt x="1009" y="4973"/>
                  </a:cubicBezTo>
                  <a:lnTo>
                    <a:pt x="1009" y="1614"/>
                  </a:lnTo>
                  <a:cubicBezTo>
                    <a:pt x="1009" y="724"/>
                    <a:pt x="1733" y="1"/>
                    <a:pt x="262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450281" y="2457160"/>
              <a:ext cx="47646" cy="49376"/>
            </a:xfrm>
            <a:custGeom>
              <a:rect b="b" l="l" r="r" t="t"/>
              <a:pathLst>
                <a:path extrusionOk="0" h="1026" w="990">
                  <a:moveTo>
                    <a:pt x="493" y="1"/>
                  </a:moveTo>
                  <a:cubicBezTo>
                    <a:pt x="221" y="1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5"/>
                    <a:pt x="493" y="1025"/>
                  </a:cubicBezTo>
                  <a:cubicBezTo>
                    <a:pt x="765" y="1025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5"/>
                    <a:pt x="765" y="1"/>
                    <a:pt x="4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523914" y="2383527"/>
              <a:ext cx="47646" cy="49184"/>
            </a:xfrm>
            <a:custGeom>
              <a:rect b="b" l="l" r="r" t="t"/>
              <a:pathLst>
                <a:path extrusionOk="0" h="1022" w="990">
                  <a:moveTo>
                    <a:pt x="497" y="0"/>
                  </a:moveTo>
                  <a:cubicBezTo>
                    <a:pt x="225" y="0"/>
                    <a:pt x="1" y="221"/>
                    <a:pt x="1" y="493"/>
                  </a:cubicBezTo>
                  <a:lnTo>
                    <a:pt x="1" y="525"/>
                  </a:lnTo>
                  <a:cubicBezTo>
                    <a:pt x="1" y="801"/>
                    <a:pt x="225" y="1022"/>
                    <a:pt x="497" y="1022"/>
                  </a:cubicBezTo>
                  <a:cubicBezTo>
                    <a:pt x="769" y="1022"/>
                    <a:pt x="990" y="798"/>
                    <a:pt x="990" y="525"/>
                  </a:cubicBezTo>
                  <a:lnTo>
                    <a:pt x="990" y="493"/>
                  </a:lnTo>
                  <a:cubicBezTo>
                    <a:pt x="990" y="221"/>
                    <a:pt x="769" y="0"/>
                    <a:pt x="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376455" y="2530985"/>
              <a:ext cx="47646" cy="49184"/>
            </a:xfrm>
            <a:custGeom>
              <a:rect b="b" l="l" r="r" t="t"/>
              <a:pathLst>
                <a:path extrusionOk="0" h="1022" w="990">
                  <a:moveTo>
                    <a:pt x="494" y="0"/>
                  </a:moveTo>
                  <a:cubicBezTo>
                    <a:pt x="221" y="0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4" y="1022"/>
                  </a:cubicBezTo>
                  <a:cubicBezTo>
                    <a:pt x="769" y="1022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1"/>
                    <a:pt x="769" y="0"/>
                    <a:pt x="4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2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" name="Google Shape;688;p24"/>
          <p:cNvPicPr preferRelativeResize="0"/>
          <p:nvPr/>
        </p:nvPicPr>
        <p:blipFill rotWithShape="1">
          <a:blip r:embed="rId2">
            <a:alphaModFix amt="46000"/>
          </a:blip>
          <a:srcRect b="0" l="1854" r="0" t="0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24"/>
          <p:cNvSpPr txBox="1"/>
          <p:nvPr>
            <p:ph idx="1" type="subTitle"/>
          </p:nvPr>
        </p:nvSpPr>
        <p:spPr>
          <a:xfrm>
            <a:off x="713225" y="2230759"/>
            <a:ext cx="23265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0" name="Google Shape;690;p24"/>
          <p:cNvSpPr txBox="1"/>
          <p:nvPr>
            <p:ph idx="2" type="subTitle"/>
          </p:nvPr>
        </p:nvSpPr>
        <p:spPr>
          <a:xfrm>
            <a:off x="3437225" y="2230759"/>
            <a:ext cx="23265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1" name="Google Shape;691;p24"/>
          <p:cNvSpPr txBox="1"/>
          <p:nvPr>
            <p:ph idx="3" type="subTitle"/>
          </p:nvPr>
        </p:nvSpPr>
        <p:spPr>
          <a:xfrm>
            <a:off x="713225" y="1907484"/>
            <a:ext cx="23265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2" name="Google Shape;692;p24"/>
          <p:cNvSpPr txBox="1"/>
          <p:nvPr>
            <p:ph idx="4" type="subTitle"/>
          </p:nvPr>
        </p:nvSpPr>
        <p:spPr>
          <a:xfrm>
            <a:off x="3437225" y="1907484"/>
            <a:ext cx="23265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3" name="Google Shape;693;p24"/>
          <p:cNvSpPr txBox="1"/>
          <p:nvPr>
            <p:ph idx="5" type="subTitle"/>
          </p:nvPr>
        </p:nvSpPr>
        <p:spPr>
          <a:xfrm>
            <a:off x="713225" y="3954305"/>
            <a:ext cx="23265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4" name="Google Shape;694;p24"/>
          <p:cNvSpPr txBox="1"/>
          <p:nvPr>
            <p:ph idx="6" type="subTitle"/>
          </p:nvPr>
        </p:nvSpPr>
        <p:spPr>
          <a:xfrm>
            <a:off x="3437227" y="3954305"/>
            <a:ext cx="23265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5" name="Google Shape;695;p24"/>
          <p:cNvSpPr txBox="1"/>
          <p:nvPr>
            <p:ph idx="7" type="subTitle"/>
          </p:nvPr>
        </p:nvSpPr>
        <p:spPr>
          <a:xfrm>
            <a:off x="713225" y="3631030"/>
            <a:ext cx="23265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6" name="Google Shape;696;p24"/>
          <p:cNvSpPr txBox="1"/>
          <p:nvPr>
            <p:ph idx="8" type="subTitle"/>
          </p:nvPr>
        </p:nvSpPr>
        <p:spPr>
          <a:xfrm>
            <a:off x="3437227" y="3631030"/>
            <a:ext cx="23265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697" name="Google Shape;697;p24"/>
          <p:cNvGrpSpPr/>
          <p:nvPr/>
        </p:nvGrpSpPr>
        <p:grpSpPr>
          <a:xfrm>
            <a:off x="7692416" y="4446115"/>
            <a:ext cx="486078" cy="486078"/>
            <a:chOff x="7879273" y="4810679"/>
            <a:chExt cx="425228" cy="425228"/>
          </a:xfrm>
        </p:grpSpPr>
        <p:sp>
          <p:nvSpPr>
            <p:cNvPr id="698" name="Google Shape;698;p24"/>
            <p:cNvSpPr/>
            <p:nvPr/>
          </p:nvSpPr>
          <p:spPr>
            <a:xfrm rot="-1596938">
              <a:off x="7933461" y="4864866"/>
              <a:ext cx="316853" cy="316853"/>
            </a:xfrm>
            <a:custGeom>
              <a:rect b="b" l="l" r="r" t="t"/>
              <a:pathLst>
                <a:path extrusionOk="0" h="6584" w="6584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4970" y="6584"/>
                  </a:lnTo>
                  <a:cubicBezTo>
                    <a:pt x="5860" y="6584"/>
                    <a:pt x="6581" y="5860"/>
                    <a:pt x="6584" y="4970"/>
                  </a:cubicBezTo>
                  <a:lnTo>
                    <a:pt x="6584" y="1611"/>
                  </a:lnTo>
                  <a:cubicBezTo>
                    <a:pt x="6584" y="721"/>
                    <a:pt x="5860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 rot="-1596938">
              <a:off x="7943566" y="4907588"/>
              <a:ext cx="126135" cy="316853"/>
            </a:xfrm>
            <a:custGeom>
              <a:rect b="b" l="l" r="r" t="t"/>
              <a:pathLst>
                <a:path extrusionOk="0" h="6584" w="2621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2620" y="6584"/>
                  </a:lnTo>
                  <a:cubicBezTo>
                    <a:pt x="1730" y="6584"/>
                    <a:pt x="1010" y="5860"/>
                    <a:pt x="1010" y="4970"/>
                  </a:cubicBezTo>
                  <a:lnTo>
                    <a:pt x="1010" y="1611"/>
                  </a:lnTo>
                  <a:cubicBezTo>
                    <a:pt x="1010" y="721"/>
                    <a:pt x="1730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 rot="-1596938">
              <a:off x="8084615" y="4989440"/>
              <a:ext cx="47643" cy="49232"/>
            </a:xfrm>
            <a:custGeom>
              <a:rect b="b" l="l" r="r" t="t"/>
              <a:pathLst>
                <a:path extrusionOk="0" h="1023" w="99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24"/>
          <p:cNvGrpSpPr/>
          <p:nvPr/>
        </p:nvGrpSpPr>
        <p:grpSpPr>
          <a:xfrm>
            <a:off x="6745816" y="148460"/>
            <a:ext cx="486063" cy="486063"/>
            <a:chOff x="1264136" y="3850239"/>
            <a:chExt cx="446955" cy="446955"/>
          </a:xfrm>
        </p:grpSpPr>
        <p:sp>
          <p:nvSpPr>
            <p:cNvPr id="702" name="Google Shape;702;p24"/>
            <p:cNvSpPr/>
            <p:nvPr/>
          </p:nvSpPr>
          <p:spPr>
            <a:xfrm rot="2454053">
              <a:off x="1329186" y="3915288"/>
              <a:ext cx="316855" cy="316855"/>
            </a:xfrm>
            <a:custGeom>
              <a:rect b="b" l="l" r="r" t="t"/>
              <a:pathLst>
                <a:path extrusionOk="0" h="6584" w="6584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4970" y="6584"/>
                  </a:lnTo>
                  <a:cubicBezTo>
                    <a:pt x="5860" y="6584"/>
                    <a:pt x="6581" y="5860"/>
                    <a:pt x="6584" y="4970"/>
                  </a:cubicBezTo>
                  <a:lnTo>
                    <a:pt x="6584" y="1611"/>
                  </a:lnTo>
                  <a:cubicBezTo>
                    <a:pt x="6584" y="721"/>
                    <a:pt x="5860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4"/>
            <p:cNvSpPr/>
            <p:nvPr/>
          </p:nvSpPr>
          <p:spPr>
            <a:xfrm rot="2454053">
              <a:off x="1352469" y="3852851"/>
              <a:ext cx="126136" cy="316855"/>
            </a:xfrm>
            <a:custGeom>
              <a:rect b="b" l="l" r="r" t="t"/>
              <a:pathLst>
                <a:path extrusionOk="0" h="6584" w="2621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2620" y="6584"/>
                  </a:lnTo>
                  <a:cubicBezTo>
                    <a:pt x="1730" y="6584"/>
                    <a:pt x="1010" y="5860"/>
                    <a:pt x="1010" y="4970"/>
                  </a:cubicBezTo>
                  <a:lnTo>
                    <a:pt x="1010" y="1611"/>
                  </a:lnTo>
                  <a:cubicBezTo>
                    <a:pt x="1010" y="721"/>
                    <a:pt x="1730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4"/>
            <p:cNvSpPr/>
            <p:nvPr/>
          </p:nvSpPr>
          <p:spPr>
            <a:xfrm rot="2454053">
              <a:off x="1570077" y="4049109"/>
              <a:ext cx="47644" cy="49232"/>
            </a:xfrm>
            <a:custGeom>
              <a:rect b="b" l="l" r="r" t="t"/>
              <a:pathLst>
                <a:path extrusionOk="0" h="1023" w="99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 rot="2454053">
              <a:off x="1478652" y="3986671"/>
              <a:ext cx="47644" cy="49232"/>
            </a:xfrm>
            <a:custGeom>
              <a:rect b="b" l="l" r="r" t="t"/>
              <a:pathLst>
                <a:path extrusionOk="0" h="1023" w="99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4"/>
            <p:cNvSpPr/>
            <p:nvPr/>
          </p:nvSpPr>
          <p:spPr>
            <a:xfrm rot="2454053">
              <a:off x="1493877" y="4131559"/>
              <a:ext cx="47644" cy="49232"/>
            </a:xfrm>
            <a:custGeom>
              <a:rect b="b" l="l" r="r" t="t"/>
              <a:pathLst>
                <a:path extrusionOk="0" h="1023" w="99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4"/>
            <p:cNvSpPr/>
            <p:nvPr/>
          </p:nvSpPr>
          <p:spPr>
            <a:xfrm rot="2454053">
              <a:off x="1402452" y="4069121"/>
              <a:ext cx="47644" cy="49232"/>
            </a:xfrm>
            <a:custGeom>
              <a:rect b="b" l="l" r="r" t="t"/>
              <a:pathLst>
                <a:path extrusionOk="0" h="1023" w="99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8" name="Google Shape;708;p24"/>
          <p:cNvSpPr txBox="1"/>
          <p:nvPr>
            <p:ph type="title"/>
          </p:nvPr>
        </p:nvSpPr>
        <p:spPr>
          <a:xfrm>
            <a:off x="713225" y="539500"/>
            <a:ext cx="505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0" name="Google Shape;710;p25"/>
          <p:cNvPicPr preferRelativeResize="0"/>
          <p:nvPr/>
        </p:nvPicPr>
        <p:blipFill rotWithShape="1">
          <a:blip r:embed="rId2">
            <a:alphaModFix amt="46000"/>
          </a:blip>
          <a:srcRect b="0" l="1854" r="0" t="0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25"/>
          <p:cNvSpPr txBox="1"/>
          <p:nvPr>
            <p:ph idx="1" type="subTitle"/>
          </p:nvPr>
        </p:nvSpPr>
        <p:spPr>
          <a:xfrm>
            <a:off x="937626" y="2192800"/>
            <a:ext cx="21753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2" name="Google Shape;712;p25"/>
          <p:cNvSpPr txBox="1"/>
          <p:nvPr>
            <p:ph idx="2" type="subTitle"/>
          </p:nvPr>
        </p:nvSpPr>
        <p:spPr>
          <a:xfrm>
            <a:off x="3484347" y="2192800"/>
            <a:ext cx="21753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3" name="Google Shape;713;p25"/>
          <p:cNvSpPr txBox="1"/>
          <p:nvPr>
            <p:ph idx="3" type="subTitle"/>
          </p:nvPr>
        </p:nvSpPr>
        <p:spPr>
          <a:xfrm>
            <a:off x="6031074" y="2192800"/>
            <a:ext cx="21753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4" name="Google Shape;714;p25"/>
          <p:cNvSpPr txBox="1"/>
          <p:nvPr>
            <p:ph idx="4" type="subTitle"/>
          </p:nvPr>
        </p:nvSpPr>
        <p:spPr>
          <a:xfrm>
            <a:off x="937626" y="1869525"/>
            <a:ext cx="21753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5" name="Google Shape;715;p25"/>
          <p:cNvSpPr txBox="1"/>
          <p:nvPr>
            <p:ph idx="5" type="subTitle"/>
          </p:nvPr>
        </p:nvSpPr>
        <p:spPr>
          <a:xfrm>
            <a:off x="3484347" y="1869525"/>
            <a:ext cx="21753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6" name="Google Shape;716;p25"/>
          <p:cNvSpPr txBox="1"/>
          <p:nvPr>
            <p:ph idx="6" type="subTitle"/>
          </p:nvPr>
        </p:nvSpPr>
        <p:spPr>
          <a:xfrm>
            <a:off x="6031074" y="1869525"/>
            <a:ext cx="21753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7" name="Google Shape;717;p25"/>
          <p:cNvSpPr txBox="1"/>
          <p:nvPr>
            <p:ph idx="7" type="subTitle"/>
          </p:nvPr>
        </p:nvSpPr>
        <p:spPr>
          <a:xfrm>
            <a:off x="937626" y="3982775"/>
            <a:ext cx="21753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8" name="Google Shape;718;p25"/>
          <p:cNvSpPr txBox="1"/>
          <p:nvPr>
            <p:ph idx="8" type="subTitle"/>
          </p:nvPr>
        </p:nvSpPr>
        <p:spPr>
          <a:xfrm>
            <a:off x="3484347" y="3982775"/>
            <a:ext cx="21753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9" name="Google Shape;719;p25"/>
          <p:cNvSpPr txBox="1"/>
          <p:nvPr>
            <p:ph idx="9" type="subTitle"/>
          </p:nvPr>
        </p:nvSpPr>
        <p:spPr>
          <a:xfrm>
            <a:off x="6031074" y="3982775"/>
            <a:ext cx="21753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0" name="Google Shape;720;p25"/>
          <p:cNvSpPr txBox="1"/>
          <p:nvPr>
            <p:ph idx="13" type="subTitle"/>
          </p:nvPr>
        </p:nvSpPr>
        <p:spPr>
          <a:xfrm>
            <a:off x="937626" y="3659500"/>
            <a:ext cx="21753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1" name="Google Shape;721;p25"/>
          <p:cNvSpPr txBox="1"/>
          <p:nvPr>
            <p:ph idx="14" type="subTitle"/>
          </p:nvPr>
        </p:nvSpPr>
        <p:spPr>
          <a:xfrm>
            <a:off x="3484347" y="3659500"/>
            <a:ext cx="21753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2" name="Google Shape;722;p25"/>
          <p:cNvSpPr txBox="1"/>
          <p:nvPr>
            <p:ph idx="15" type="subTitle"/>
          </p:nvPr>
        </p:nvSpPr>
        <p:spPr>
          <a:xfrm>
            <a:off x="6031074" y="3659500"/>
            <a:ext cx="21753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723" name="Google Shape;723;p25"/>
          <p:cNvGrpSpPr/>
          <p:nvPr/>
        </p:nvGrpSpPr>
        <p:grpSpPr>
          <a:xfrm rot="-6208258">
            <a:off x="319474" y="47320"/>
            <a:ext cx="460385" cy="460279"/>
            <a:chOff x="8054400" y="3195525"/>
            <a:chExt cx="327975" cy="327900"/>
          </a:xfrm>
        </p:grpSpPr>
        <p:sp>
          <p:nvSpPr>
            <p:cNvPr id="724" name="Google Shape;724;p25"/>
            <p:cNvSpPr/>
            <p:nvPr/>
          </p:nvSpPr>
          <p:spPr>
            <a:xfrm>
              <a:off x="8054400" y="3195525"/>
              <a:ext cx="164025" cy="163975"/>
            </a:xfrm>
            <a:custGeom>
              <a:rect b="b" l="l" r="r" t="t"/>
              <a:pathLst>
                <a:path extrusionOk="0" h="6559" w="6561">
                  <a:moveTo>
                    <a:pt x="1127" y="1"/>
                  </a:moveTo>
                  <a:cubicBezTo>
                    <a:pt x="506" y="1"/>
                    <a:pt x="0" y="504"/>
                    <a:pt x="0" y="1125"/>
                  </a:cubicBezTo>
                  <a:lnTo>
                    <a:pt x="0" y="5434"/>
                  </a:lnTo>
                  <a:cubicBezTo>
                    <a:pt x="0" y="6056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6"/>
                    <a:pt x="6561" y="5434"/>
                  </a:cubicBezTo>
                  <a:lnTo>
                    <a:pt x="6561" y="1125"/>
                  </a:lnTo>
                  <a:cubicBezTo>
                    <a:pt x="6558" y="504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8054400" y="3359475"/>
              <a:ext cx="164025" cy="163950"/>
            </a:xfrm>
            <a:custGeom>
              <a:rect b="b" l="l" r="r" t="t"/>
              <a:pathLst>
                <a:path extrusionOk="0" h="6558" w="6561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8218400" y="3359475"/>
              <a:ext cx="163975" cy="163950"/>
            </a:xfrm>
            <a:custGeom>
              <a:rect b="b" l="l" r="r" t="t"/>
              <a:pathLst>
                <a:path extrusionOk="0" h="6558" w="6559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5"/>
            <p:cNvSpPr/>
            <p:nvPr/>
          </p:nvSpPr>
          <p:spPr>
            <a:xfrm>
              <a:off x="8218400" y="3195525"/>
              <a:ext cx="163975" cy="163975"/>
            </a:xfrm>
            <a:custGeom>
              <a:rect b="b" l="l" r="r" t="t"/>
              <a:pathLst>
                <a:path extrusionOk="0" h="6559" w="6559">
                  <a:moveTo>
                    <a:pt x="1125" y="1"/>
                  </a:moveTo>
                  <a:cubicBezTo>
                    <a:pt x="504" y="1"/>
                    <a:pt x="1" y="504"/>
                    <a:pt x="1" y="1125"/>
                  </a:cubicBezTo>
                  <a:lnTo>
                    <a:pt x="1" y="5434"/>
                  </a:lnTo>
                  <a:cubicBezTo>
                    <a:pt x="1" y="6056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6"/>
                    <a:pt x="6558" y="5434"/>
                  </a:cubicBezTo>
                  <a:lnTo>
                    <a:pt x="6558" y="1125"/>
                  </a:lnTo>
                  <a:cubicBezTo>
                    <a:pt x="6558" y="504"/>
                    <a:pt x="6056" y="1"/>
                    <a:pt x="543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25"/>
          <p:cNvGrpSpPr/>
          <p:nvPr/>
        </p:nvGrpSpPr>
        <p:grpSpPr>
          <a:xfrm rot="376122">
            <a:off x="8611454" y="4001738"/>
            <a:ext cx="382452" cy="637480"/>
            <a:chOff x="3834143" y="4115408"/>
            <a:chExt cx="382421" cy="637429"/>
          </a:xfrm>
        </p:grpSpPr>
        <p:sp>
          <p:nvSpPr>
            <p:cNvPr id="729" name="Google Shape;729;p25"/>
            <p:cNvSpPr/>
            <p:nvPr/>
          </p:nvSpPr>
          <p:spPr>
            <a:xfrm>
              <a:off x="3834143" y="4115408"/>
              <a:ext cx="382421" cy="637429"/>
            </a:xfrm>
            <a:custGeom>
              <a:rect b="b" l="l" r="r" t="t"/>
              <a:pathLst>
                <a:path extrusionOk="0" h="10596" w="6357">
                  <a:moveTo>
                    <a:pt x="456" y="1"/>
                  </a:moveTo>
                  <a:cubicBezTo>
                    <a:pt x="206" y="1"/>
                    <a:pt x="1" y="206"/>
                    <a:pt x="1" y="456"/>
                  </a:cubicBezTo>
                  <a:lnTo>
                    <a:pt x="1" y="10141"/>
                  </a:lnTo>
                  <a:cubicBezTo>
                    <a:pt x="1" y="10391"/>
                    <a:pt x="206" y="10596"/>
                    <a:pt x="456" y="10596"/>
                  </a:cubicBezTo>
                  <a:lnTo>
                    <a:pt x="5902" y="10596"/>
                  </a:lnTo>
                  <a:cubicBezTo>
                    <a:pt x="6155" y="10596"/>
                    <a:pt x="6357" y="10391"/>
                    <a:pt x="6357" y="10141"/>
                  </a:cubicBezTo>
                  <a:lnTo>
                    <a:pt x="6357" y="456"/>
                  </a:lnTo>
                  <a:cubicBezTo>
                    <a:pt x="6357" y="203"/>
                    <a:pt x="6155" y="1"/>
                    <a:pt x="590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4000419" y="4560754"/>
              <a:ext cx="64549" cy="56428"/>
            </a:xfrm>
            <a:custGeom>
              <a:rect b="b" l="l" r="r" t="t"/>
              <a:pathLst>
                <a:path extrusionOk="0" h="938" w="1073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0" y="487"/>
                    <a:pt x="135" y="711"/>
                  </a:cubicBezTo>
                  <a:cubicBezTo>
                    <a:pt x="223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8" y="871"/>
                  </a:cubicBezTo>
                  <a:cubicBezTo>
                    <a:pt x="999" y="737"/>
                    <a:pt x="1073" y="449"/>
                    <a:pt x="938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5"/>
            <p:cNvSpPr/>
            <p:nvPr/>
          </p:nvSpPr>
          <p:spPr>
            <a:xfrm>
              <a:off x="3872885" y="4428047"/>
              <a:ext cx="305179" cy="12212"/>
            </a:xfrm>
            <a:custGeom>
              <a:rect b="b" l="l" r="r" t="t"/>
              <a:pathLst>
                <a:path extrusionOk="0" h="203" w="5073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7"/>
                    <a:pt x="45" y="202"/>
                    <a:pt x="100" y="202"/>
                  </a:cubicBezTo>
                  <a:lnTo>
                    <a:pt x="4970" y="202"/>
                  </a:lnTo>
                  <a:cubicBezTo>
                    <a:pt x="5027" y="202"/>
                    <a:pt x="5072" y="157"/>
                    <a:pt x="5072" y="100"/>
                  </a:cubicBezTo>
                  <a:cubicBezTo>
                    <a:pt x="5072" y="45"/>
                    <a:pt x="5024" y="0"/>
                    <a:pt x="4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5"/>
            <p:cNvSpPr/>
            <p:nvPr/>
          </p:nvSpPr>
          <p:spPr>
            <a:xfrm>
              <a:off x="4101904" y="4637395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1"/>
                  </a:moveTo>
                  <a:cubicBezTo>
                    <a:pt x="209" y="1"/>
                    <a:pt x="0" y="212"/>
                    <a:pt x="0" y="472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2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5"/>
            <p:cNvSpPr/>
            <p:nvPr/>
          </p:nvSpPr>
          <p:spPr>
            <a:xfrm>
              <a:off x="3892556" y="4637395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1"/>
                  </a:moveTo>
                  <a:cubicBezTo>
                    <a:pt x="208" y="1"/>
                    <a:pt x="0" y="212"/>
                    <a:pt x="0" y="472"/>
                  </a:cubicBezTo>
                  <a:cubicBezTo>
                    <a:pt x="0" y="731"/>
                    <a:pt x="208" y="939"/>
                    <a:pt x="468" y="939"/>
                  </a:cubicBezTo>
                  <a:cubicBezTo>
                    <a:pt x="727" y="939"/>
                    <a:pt x="938" y="731"/>
                    <a:pt x="938" y="472"/>
                  </a:cubicBezTo>
                  <a:cubicBezTo>
                    <a:pt x="938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5"/>
            <p:cNvSpPr/>
            <p:nvPr/>
          </p:nvSpPr>
          <p:spPr>
            <a:xfrm>
              <a:off x="4101904" y="4500837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1"/>
                  </a:moveTo>
                  <a:cubicBezTo>
                    <a:pt x="209" y="1"/>
                    <a:pt x="0" y="209"/>
                    <a:pt x="0" y="468"/>
                  </a:cubicBezTo>
                  <a:cubicBezTo>
                    <a:pt x="0" y="728"/>
                    <a:pt x="209" y="936"/>
                    <a:pt x="468" y="936"/>
                  </a:cubicBezTo>
                  <a:cubicBezTo>
                    <a:pt x="727" y="936"/>
                    <a:pt x="939" y="728"/>
                    <a:pt x="939" y="468"/>
                  </a:cubicBezTo>
                  <a:cubicBezTo>
                    <a:pt x="939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5"/>
            <p:cNvSpPr/>
            <p:nvPr/>
          </p:nvSpPr>
          <p:spPr>
            <a:xfrm>
              <a:off x="3892556" y="4500837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1"/>
                  </a:moveTo>
                  <a:cubicBezTo>
                    <a:pt x="208" y="1"/>
                    <a:pt x="0" y="209"/>
                    <a:pt x="0" y="468"/>
                  </a:cubicBezTo>
                  <a:cubicBezTo>
                    <a:pt x="0" y="726"/>
                    <a:pt x="205" y="936"/>
                    <a:pt x="462" y="936"/>
                  </a:cubicBezTo>
                  <a:cubicBezTo>
                    <a:pt x="464" y="936"/>
                    <a:pt x="466" y="936"/>
                    <a:pt x="468" y="936"/>
                  </a:cubicBezTo>
                  <a:cubicBezTo>
                    <a:pt x="727" y="936"/>
                    <a:pt x="938" y="728"/>
                    <a:pt x="938" y="468"/>
                  </a:cubicBezTo>
                  <a:cubicBezTo>
                    <a:pt x="938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4000419" y="4235302"/>
              <a:ext cx="64549" cy="56428"/>
            </a:xfrm>
            <a:custGeom>
              <a:rect b="b" l="l" r="r" t="t"/>
              <a:pathLst>
                <a:path extrusionOk="0" h="938" w="1073">
                  <a:moveTo>
                    <a:pt x="535" y="1"/>
                  </a:moveTo>
                  <a:cubicBezTo>
                    <a:pt x="453" y="1"/>
                    <a:pt x="370" y="22"/>
                    <a:pt x="295" y="67"/>
                  </a:cubicBezTo>
                  <a:cubicBezTo>
                    <a:pt x="74" y="201"/>
                    <a:pt x="0" y="489"/>
                    <a:pt x="135" y="710"/>
                  </a:cubicBezTo>
                  <a:cubicBezTo>
                    <a:pt x="223" y="856"/>
                    <a:pt x="378" y="938"/>
                    <a:pt x="537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9"/>
                    <a:pt x="1073" y="451"/>
                    <a:pt x="938" y="227"/>
                  </a:cubicBezTo>
                  <a:cubicBezTo>
                    <a:pt x="849" y="81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4101904" y="4310379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8"/>
                    <a:pt x="468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3892556" y="4310379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8"/>
                    <a:pt x="468" y="938"/>
                  </a:cubicBezTo>
                  <a:cubicBezTo>
                    <a:pt x="727" y="938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4101904" y="4173821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0"/>
                  </a:moveTo>
                  <a:cubicBezTo>
                    <a:pt x="209" y="0"/>
                    <a:pt x="0" y="208"/>
                    <a:pt x="0" y="468"/>
                  </a:cubicBezTo>
                  <a:cubicBezTo>
                    <a:pt x="0" y="727"/>
                    <a:pt x="209" y="935"/>
                    <a:pt x="468" y="935"/>
                  </a:cubicBezTo>
                  <a:cubicBezTo>
                    <a:pt x="727" y="935"/>
                    <a:pt x="939" y="727"/>
                    <a:pt x="939" y="468"/>
                  </a:cubicBezTo>
                  <a:cubicBezTo>
                    <a:pt x="939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3892556" y="4173821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0"/>
                  </a:moveTo>
                  <a:cubicBezTo>
                    <a:pt x="208" y="0"/>
                    <a:pt x="0" y="208"/>
                    <a:pt x="0" y="468"/>
                  </a:cubicBezTo>
                  <a:cubicBezTo>
                    <a:pt x="0" y="725"/>
                    <a:pt x="205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1" name="Google Shape;741;p25"/>
          <p:cNvSpPr/>
          <p:nvPr/>
        </p:nvSpPr>
        <p:spPr>
          <a:xfrm rot="-2396919">
            <a:off x="8215467" y="4588124"/>
            <a:ext cx="663434" cy="463517"/>
          </a:xfrm>
          <a:custGeom>
            <a:rect b="b" l="l" r="r" t="t"/>
            <a:pathLst>
              <a:path extrusionOk="0" h="16362" w="23419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2" name="Google Shape;742;p25"/>
          <p:cNvGrpSpPr/>
          <p:nvPr/>
        </p:nvGrpSpPr>
        <p:grpSpPr>
          <a:xfrm rot="1927574">
            <a:off x="-43295" y="269543"/>
            <a:ext cx="382431" cy="637445"/>
            <a:chOff x="3834143" y="4115408"/>
            <a:chExt cx="382421" cy="637429"/>
          </a:xfrm>
        </p:grpSpPr>
        <p:sp>
          <p:nvSpPr>
            <p:cNvPr id="743" name="Google Shape;743;p25"/>
            <p:cNvSpPr/>
            <p:nvPr/>
          </p:nvSpPr>
          <p:spPr>
            <a:xfrm>
              <a:off x="3834143" y="4115408"/>
              <a:ext cx="382421" cy="637429"/>
            </a:xfrm>
            <a:custGeom>
              <a:rect b="b" l="l" r="r" t="t"/>
              <a:pathLst>
                <a:path extrusionOk="0" h="10596" w="6357">
                  <a:moveTo>
                    <a:pt x="456" y="1"/>
                  </a:moveTo>
                  <a:cubicBezTo>
                    <a:pt x="206" y="1"/>
                    <a:pt x="1" y="206"/>
                    <a:pt x="1" y="456"/>
                  </a:cubicBezTo>
                  <a:lnTo>
                    <a:pt x="1" y="10141"/>
                  </a:lnTo>
                  <a:cubicBezTo>
                    <a:pt x="1" y="10391"/>
                    <a:pt x="206" y="10596"/>
                    <a:pt x="456" y="10596"/>
                  </a:cubicBezTo>
                  <a:lnTo>
                    <a:pt x="5902" y="10596"/>
                  </a:lnTo>
                  <a:cubicBezTo>
                    <a:pt x="6155" y="10596"/>
                    <a:pt x="6357" y="10391"/>
                    <a:pt x="6357" y="10141"/>
                  </a:cubicBezTo>
                  <a:lnTo>
                    <a:pt x="6357" y="456"/>
                  </a:lnTo>
                  <a:cubicBezTo>
                    <a:pt x="6357" y="203"/>
                    <a:pt x="6155" y="1"/>
                    <a:pt x="590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4000419" y="4560754"/>
              <a:ext cx="64549" cy="56428"/>
            </a:xfrm>
            <a:custGeom>
              <a:rect b="b" l="l" r="r" t="t"/>
              <a:pathLst>
                <a:path extrusionOk="0" h="938" w="1073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0" y="487"/>
                    <a:pt x="135" y="711"/>
                  </a:cubicBezTo>
                  <a:cubicBezTo>
                    <a:pt x="223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8" y="871"/>
                  </a:cubicBezTo>
                  <a:cubicBezTo>
                    <a:pt x="999" y="737"/>
                    <a:pt x="1073" y="449"/>
                    <a:pt x="938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3872885" y="4428047"/>
              <a:ext cx="305179" cy="12212"/>
            </a:xfrm>
            <a:custGeom>
              <a:rect b="b" l="l" r="r" t="t"/>
              <a:pathLst>
                <a:path extrusionOk="0" h="203" w="5073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7"/>
                    <a:pt x="45" y="202"/>
                    <a:pt x="100" y="202"/>
                  </a:cubicBezTo>
                  <a:lnTo>
                    <a:pt x="4970" y="202"/>
                  </a:lnTo>
                  <a:cubicBezTo>
                    <a:pt x="5027" y="202"/>
                    <a:pt x="5072" y="157"/>
                    <a:pt x="5072" y="100"/>
                  </a:cubicBezTo>
                  <a:cubicBezTo>
                    <a:pt x="5072" y="45"/>
                    <a:pt x="5024" y="0"/>
                    <a:pt x="4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4101904" y="4637395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1"/>
                  </a:moveTo>
                  <a:cubicBezTo>
                    <a:pt x="209" y="1"/>
                    <a:pt x="0" y="212"/>
                    <a:pt x="0" y="472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2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3892556" y="4637395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1"/>
                  </a:moveTo>
                  <a:cubicBezTo>
                    <a:pt x="208" y="1"/>
                    <a:pt x="0" y="212"/>
                    <a:pt x="0" y="472"/>
                  </a:cubicBezTo>
                  <a:cubicBezTo>
                    <a:pt x="0" y="731"/>
                    <a:pt x="208" y="939"/>
                    <a:pt x="468" y="939"/>
                  </a:cubicBezTo>
                  <a:cubicBezTo>
                    <a:pt x="727" y="939"/>
                    <a:pt x="938" y="731"/>
                    <a:pt x="938" y="472"/>
                  </a:cubicBezTo>
                  <a:cubicBezTo>
                    <a:pt x="938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4101904" y="4500837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1"/>
                  </a:moveTo>
                  <a:cubicBezTo>
                    <a:pt x="209" y="1"/>
                    <a:pt x="0" y="209"/>
                    <a:pt x="0" y="468"/>
                  </a:cubicBezTo>
                  <a:cubicBezTo>
                    <a:pt x="0" y="728"/>
                    <a:pt x="209" y="936"/>
                    <a:pt x="468" y="936"/>
                  </a:cubicBezTo>
                  <a:cubicBezTo>
                    <a:pt x="727" y="936"/>
                    <a:pt x="939" y="728"/>
                    <a:pt x="939" y="468"/>
                  </a:cubicBezTo>
                  <a:cubicBezTo>
                    <a:pt x="939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3892556" y="4500837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1"/>
                  </a:moveTo>
                  <a:cubicBezTo>
                    <a:pt x="208" y="1"/>
                    <a:pt x="0" y="209"/>
                    <a:pt x="0" y="468"/>
                  </a:cubicBezTo>
                  <a:cubicBezTo>
                    <a:pt x="0" y="726"/>
                    <a:pt x="205" y="936"/>
                    <a:pt x="462" y="936"/>
                  </a:cubicBezTo>
                  <a:cubicBezTo>
                    <a:pt x="464" y="936"/>
                    <a:pt x="466" y="936"/>
                    <a:pt x="468" y="936"/>
                  </a:cubicBezTo>
                  <a:cubicBezTo>
                    <a:pt x="727" y="936"/>
                    <a:pt x="938" y="728"/>
                    <a:pt x="938" y="468"/>
                  </a:cubicBezTo>
                  <a:cubicBezTo>
                    <a:pt x="938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4000419" y="4235302"/>
              <a:ext cx="64549" cy="56428"/>
            </a:xfrm>
            <a:custGeom>
              <a:rect b="b" l="l" r="r" t="t"/>
              <a:pathLst>
                <a:path extrusionOk="0" h="938" w="1073">
                  <a:moveTo>
                    <a:pt x="535" y="1"/>
                  </a:moveTo>
                  <a:cubicBezTo>
                    <a:pt x="453" y="1"/>
                    <a:pt x="370" y="22"/>
                    <a:pt x="295" y="67"/>
                  </a:cubicBezTo>
                  <a:cubicBezTo>
                    <a:pt x="74" y="201"/>
                    <a:pt x="0" y="489"/>
                    <a:pt x="135" y="710"/>
                  </a:cubicBezTo>
                  <a:cubicBezTo>
                    <a:pt x="223" y="856"/>
                    <a:pt x="378" y="938"/>
                    <a:pt x="537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9"/>
                    <a:pt x="1073" y="451"/>
                    <a:pt x="938" y="227"/>
                  </a:cubicBezTo>
                  <a:cubicBezTo>
                    <a:pt x="849" y="81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4101904" y="4310379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8"/>
                    <a:pt x="468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3892556" y="4310379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8"/>
                    <a:pt x="468" y="938"/>
                  </a:cubicBezTo>
                  <a:cubicBezTo>
                    <a:pt x="727" y="938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4101904" y="4173821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0"/>
                  </a:moveTo>
                  <a:cubicBezTo>
                    <a:pt x="209" y="0"/>
                    <a:pt x="0" y="208"/>
                    <a:pt x="0" y="468"/>
                  </a:cubicBezTo>
                  <a:cubicBezTo>
                    <a:pt x="0" y="727"/>
                    <a:pt x="209" y="935"/>
                    <a:pt x="468" y="935"/>
                  </a:cubicBezTo>
                  <a:cubicBezTo>
                    <a:pt x="727" y="935"/>
                    <a:pt x="939" y="727"/>
                    <a:pt x="939" y="468"/>
                  </a:cubicBezTo>
                  <a:cubicBezTo>
                    <a:pt x="939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3892556" y="4173821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0"/>
                  </a:moveTo>
                  <a:cubicBezTo>
                    <a:pt x="208" y="0"/>
                    <a:pt x="0" y="208"/>
                    <a:pt x="0" y="468"/>
                  </a:cubicBezTo>
                  <a:cubicBezTo>
                    <a:pt x="0" y="725"/>
                    <a:pt x="205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5" name="Google Shape;755;p25"/>
          <p:cNvGrpSpPr/>
          <p:nvPr/>
        </p:nvGrpSpPr>
        <p:grpSpPr>
          <a:xfrm rot="5199809">
            <a:off x="-42055" y="914573"/>
            <a:ext cx="595141" cy="727049"/>
            <a:chOff x="8793025" y="2271766"/>
            <a:chExt cx="595144" cy="727053"/>
          </a:xfrm>
        </p:grpSpPr>
        <p:sp>
          <p:nvSpPr>
            <p:cNvPr id="756" name="Google Shape;756;p25"/>
            <p:cNvSpPr/>
            <p:nvPr/>
          </p:nvSpPr>
          <p:spPr>
            <a:xfrm rot="-4133846">
              <a:off x="8958567" y="2734962"/>
              <a:ext cx="230143" cy="230143"/>
            </a:xfrm>
            <a:custGeom>
              <a:rect b="b" l="l" r="r" t="t"/>
              <a:pathLst>
                <a:path extrusionOk="0" h="6558" w="6558">
                  <a:moveTo>
                    <a:pt x="1124" y="0"/>
                  </a:moveTo>
                  <a:cubicBezTo>
                    <a:pt x="503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4" y="6558"/>
                  </a:cubicBezTo>
                  <a:lnTo>
                    <a:pt x="5434" y="6558"/>
                  </a:lnTo>
                  <a:cubicBezTo>
                    <a:pt x="6055" y="6558"/>
                    <a:pt x="6557" y="6055"/>
                    <a:pt x="6557" y="5434"/>
                  </a:cubicBezTo>
                  <a:lnTo>
                    <a:pt x="6557" y="1124"/>
                  </a:lnTo>
                  <a:cubicBezTo>
                    <a:pt x="6557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5"/>
            <p:cNvSpPr/>
            <p:nvPr/>
          </p:nvSpPr>
          <p:spPr>
            <a:xfrm rot="-4133846">
              <a:off x="9041381" y="2520237"/>
              <a:ext cx="230248" cy="230143"/>
            </a:xfrm>
            <a:custGeom>
              <a:rect b="b" l="l" r="r" t="t"/>
              <a:pathLst>
                <a:path extrusionOk="0" h="6558" w="6561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5"/>
            <p:cNvSpPr/>
            <p:nvPr/>
          </p:nvSpPr>
          <p:spPr>
            <a:xfrm rot="-4133846">
              <a:off x="8826705" y="2437389"/>
              <a:ext cx="230248" cy="230143"/>
            </a:xfrm>
            <a:custGeom>
              <a:rect b="b" l="l" r="r" t="t"/>
              <a:pathLst>
                <a:path extrusionOk="0" h="6558" w="6561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7"/>
                    <a:pt x="1127" y="6557"/>
                  </a:cubicBezTo>
                  <a:lnTo>
                    <a:pt x="5434" y="6557"/>
                  </a:lnTo>
                  <a:cubicBezTo>
                    <a:pt x="6055" y="6557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5"/>
            <p:cNvSpPr/>
            <p:nvPr/>
          </p:nvSpPr>
          <p:spPr>
            <a:xfrm rot="-4133846">
              <a:off x="9124289" y="2305495"/>
              <a:ext cx="230178" cy="230143"/>
            </a:xfrm>
            <a:custGeom>
              <a:rect b="b" l="l" r="r" t="t"/>
              <a:pathLst>
                <a:path extrusionOk="0" h="6558" w="6559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0" name="Google Shape;760;p2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6"/>
          <p:cNvPicPr preferRelativeResize="0"/>
          <p:nvPr/>
        </p:nvPicPr>
        <p:blipFill rotWithShape="1">
          <a:blip r:embed="rId2">
            <a:alphaModFix amt="46000"/>
          </a:blip>
          <a:srcRect b="0" l="1854" r="0" t="0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6"/>
          <p:cNvSpPr txBox="1"/>
          <p:nvPr>
            <p:ph type="title"/>
          </p:nvPr>
        </p:nvSpPr>
        <p:spPr>
          <a:xfrm>
            <a:off x="713225" y="540000"/>
            <a:ext cx="52086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4" name="Google Shape;764;p26"/>
          <p:cNvSpPr txBox="1"/>
          <p:nvPr>
            <p:ph idx="1" type="subTitle"/>
          </p:nvPr>
        </p:nvSpPr>
        <p:spPr>
          <a:xfrm>
            <a:off x="713225" y="1876850"/>
            <a:ext cx="5208600" cy="9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5" name="Google Shape;765;p26"/>
          <p:cNvSpPr txBox="1"/>
          <p:nvPr/>
        </p:nvSpPr>
        <p:spPr>
          <a:xfrm>
            <a:off x="713225" y="3645600"/>
            <a:ext cx="52086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rPr>
              <a:t>CREDITS: This presentation template was created by </a:t>
            </a:r>
            <a:r>
              <a:rPr lang="en" sz="1200" u="sng"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rPr>
              <a:t>, and includes icons by </a:t>
            </a:r>
            <a:r>
              <a:rPr lang="en" sz="1200" u="sng"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rPr>
              <a:t>, and infographics &amp; images by </a:t>
            </a:r>
            <a:r>
              <a:rPr lang="en" sz="1200" u="sng"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rPr>
              <a:t> </a:t>
            </a:r>
            <a:endParaRPr sz="1200" u="sng">
              <a:solidFill>
                <a:schemeClr val="accent5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grpSp>
        <p:nvGrpSpPr>
          <p:cNvPr id="766" name="Google Shape;766;p26"/>
          <p:cNvGrpSpPr/>
          <p:nvPr/>
        </p:nvGrpSpPr>
        <p:grpSpPr>
          <a:xfrm>
            <a:off x="8164651" y="61923"/>
            <a:ext cx="906052" cy="1173659"/>
            <a:chOff x="8164651" y="61923"/>
            <a:chExt cx="906052" cy="1173659"/>
          </a:xfrm>
        </p:grpSpPr>
        <p:sp>
          <p:nvSpPr>
            <p:cNvPr id="767" name="Google Shape;767;p26"/>
            <p:cNvSpPr/>
            <p:nvPr/>
          </p:nvSpPr>
          <p:spPr>
            <a:xfrm rot="-6089834">
              <a:off x="8819927" y="984807"/>
              <a:ext cx="230148" cy="230148"/>
            </a:xfrm>
            <a:custGeom>
              <a:rect b="b" l="l" r="r" t="t"/>
              <a:pathLst>
                <a:path extrusionOk="0" h="6558" w="6558">
                  <a:moveTo>
                    <a:pt x="1124" y="0"/>
                  </a:moveTo>
                  <a:cubicBezTo>
                    <a:pt x="503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4" y="6558"/>
                  </a:cubicBezTo>
                  <a:lnTo>
                    <a:pt x="5434" y="6558"/>
                  </a:lnTo>
                  <a:cubicBezTo>
                    <a:pt x="6055" y="6558"/>
                    <a:pt x="6557" y="6055"/>
                    <a:pt x="6557" y="5434"/>
                  </a:cubicBezTo>
                  <a:lnTo>
                    <a:pt x="6557" y="1124"/>
                  </a:lnTo>
                  <a:cubicBezTo>
                    <a:pt x="6557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6"/>
            <p:cNvSpPr/>
            <p:nvPr/>
          </p:nvSpPr>
          <p:spPr>
            <a:xfrm rot="-6089834">
              <a:off x="8773998" y="759260"/>
              <a:ext cx="230253" cy="230148"/>
            </a:xfrm>
            <a:custGeom>
              <a:rect b="b" l="l" r="r" t="t"/>
              <a:pathLst>
                <a:path extrusionOk="0" h="6558" w="6561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6"/>
            <p:cNvSpPr/>
            <p:nvPr/>
          </p:nvSpPr>
          <p:spPr>
            <a:xfrm rot="-6089834">
              <a:off x="8548503" y="805126"/>
              <a:ext cx="230253" cy="230148"/>
            </a:xfrm>
            <a:custGeom>
              <a:rect b="b" l="l" r="r" t="t"/>
              <a:pathLst>
                <a:path extrusionOk="0" h="6558" w="6561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7"/>
                    <a:pt x="1127" y="6557"/>
                  </a:cubicBezTo>
                  <a:lnTo>
                    <a:pt x="5434" y="6557"/>
                  </a:lnTo>
                  <a:cubicBezTo>
                    <a:pt x="6055" y="6557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6"/>
            <p:cNvSpPr/>
            <p:nvPr/>
          </p:nvSpPr>
          <p:spPr>
            <a:xfrm rot="-6089834">
              <a:off x="8728153" y="533696"/>
              <a:ext cx="230183" cy="230148"/>
            </a:xfrm>
            <a:custGeom>
              <a:rect b="b" l="l" r="r" t="t"/>
              <a:pathLst>
                <a:path extrusionOk="0" h="6558" w="6559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6"/>
            <p:cNvSpPr/>
            <p:nvPr/>
          </p:nvSpPr>
          <p:spPr>
            <a:xfrm rot="-6089834">
              <a:off x="8682301" y="308184"/>
              <a:ext cx="230148" cy="230148"/>
            </a:xfrm>
            <a:custGeom>
              <a:rect b="b" l="l" r="r" t="t"/>
              <a:pathLst>
                <a:path extrusionOk="0" h="6558" w="6558">
                  <a:moveTo>
                    <a:pt x="1124" y="0"/>
                  </a:moveTo>
                  <a:cubicBezTo>
                    <a:pt x="503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4" y="6558"/>
                  </a:cubicBezTo>
                  <a:lnTo>
                    <a:pt x="5434" y="6558"/>
                  </a:lnTo>
                  <a:cubicBezTo>
                    <a:pt x="6055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6"/>
            <p:cNvSpPr/>
            <p:nvPr/>
          </p:nvSpPr>
          <p:spPr>
            <a:xfrm rot="-6089834">
              <a:off x="8636350" y="82620"/>
              <a:ext cx="230288" cy="230148"/>
            </a:xfrm>
            <a:custGeom>
              <a:rect b="b" l="l" r="r" t="t"/>
              <a:pathLst>
                <a:path extrusionOk="0" h="6558" w="6562">
                  <a:moveTo>
                    <a:pt x="1128" y="0"/>
                  </a:moveTo>
                  <a:cubicBezTo>
                    <a:pt x="507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3" y="6558"/>
                    <a:pt x="1128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6"/>
            <p:cNvSpPr/>
            <p:nvPr/>
          </p:nvSpPr>
          <p:spPr>
            <a:xfrm rot="-6089834">
              <a:off x="8410855" y="128486"/>
              <a:ext cx="230288" cy="230148"/>
            </a:xfrm>
            <a:custGeom>
              <a:rect b="b" l="l" r="r" t="t"/>
              <a:pathLst>
                <a:path extrusionOk="0" h="6558" w="6562">
                  <a:moveTo>
                    <a:pt x="1128" y="0"/>
                  </a:moveTo>
                  <a:cubicBezTo>
                    <a:pt x="507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3" y="6557"/>
                    <a:pt x="1128" y="6557"/>
                  </a:cubicBezTo>
                  <a:lnTo>
                    <a:pt x="5434" y="6557"/>
                  </a:lnTo>
                  <a:cubicBezTo>
                    <a:pt x="6055" y="6557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6"/>
            <p:cNvSpPr/>
            <p:nvPr/>
          </p:nvSpPr>
          <p:spPr>
            <a:xfrm rot="-6089834">
              <a:off x="8185291" y="174296"/>
              <a:ext cx="230288" cy="230288"/>
            </a:xfrm>
            <a:custGeom>
              <a:rect b="b" l="l" r="r" t="t"/>
              <a:pathLst>
                <a:path extrusionOk="0" h="6562" w="6562">
                  <a:moveTo>
                    <a:pt x="1128" y="1"/>
                  </a:moveTo>
                  <a:cubicBezTo>
                    <a:pt x="507" y="1"/>
                    <a:pt x="1" y="506"/>
                    <a:pt x="1" y="1128"/>
                  </a:cubicBezTo>
                  <a:lnTo>
                    <a:pt x="1" y="5434"/>
                  </a:lnTo>
                  <a:cubicBezTo>
                    <a:pt x="1" y="6055"/>
                    <a:pt x="503" y="6561"/>
                    <a:pt x="1128" y="6561"/>
                  </a:cubicBezTo>
                  <a:lnTo>
                    <a:pt x="5434" y="6561"/>
                  </a:lnTo>
                  <a:cubicBezTo>
                    <a:pt x="6055" y="6561"/>
                    <a:pt x="6561" y="6055"/>
                    <a:pt x="6561" y="5434"/>
                  </a:cubicBezTo>
                  <a:lnTo>
                    <a:pt x="6561" y="1128"/>
                  </a:lnTo>
                  <a:cubicBezTo>
                    <a:pt x="6558" y="506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Google Shape;775;p26"/>
          <p:cNvGrpSpPr/>
          <p:nvPr/>
        </p:nvGrpSpPr>
        <p:grpSpPr>
          <a:xfrm rot="-3915580">
            <a:off x="8184432" y="3643006"/>
            <a:ext cx="637419" cy="382355"/>
            <a:chOff x="4215542" y="4377214"/>
            <a:chExt cx="637429" cy="382361"/>
          </a:xfrm>
        </p:grpSpPr>
        <p:sp>
          <p:nvSpPr>
            <p:cNvPr id="776" name="Google Shape;776;p26"/>
            <p:cNvSpPr/>
            <p:nvPr/>
          </p:nvSpPr>
          <p:spPr>
            <a:xfrm>
              <a:off x="4215542" y="4377214"/>
              <a:ext cx="637429" cy="382361"/>
            </a:xfrm>
            <a:custGeom>
              <a:rect b="b" l="l" r="r" t="t"/>
              <a:pathLst>
                <a:path extrusionOk="0" h="6356" w="10596">
                  <a:moveTo>
                    <a:pt x="455" y="0"/>
                  </a:moveTo>
                  <a:cubicBezTo>
                    <a:pt x="202" y="0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2" y="6356"/>
                    <a:pt x="455" y="6356"/>
                  </a:cubicBezTo>
                  <a:lnTo>
                    <a:pt x="10141" y="6356"/>
                  </a:lnTo>
                  <a:cubicBezTo>
                    <a:pt x="10390" y="6356"/>
                    <a:pt x="10595" y="6151"/>
                    <a:pt x="10595" y="5901"/>
                  </a:cubicBezTo>
                  <a:lnTo>
                    <a:pt x="10595" y="455"/>
                  </a:lnTo>
                  <a:cubicBezTo>
                    <a:pt x="10595" y="202"/>
                    <a:pt x="10390" y="0"/>
                    <a:pt x="1014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4528181" y="4415714"/>
              <a:ext cx="12152" cy="305179"/>
            </a:xfrm>
            <a:custGeom>
              <a:rect b="b" l="l" r="r" t="t"/>
              <a:pathLst>
                <a:path extrusionOk="0" h="5073" w="202">
                  <a:moveTo>
                    <a:pt x="99" y="1"/>
                  </a:moveTo>
                  <a:cubicBezTo>
                    <a:pt x="45" y="1"/>
                    <a:pt x="0" y="45"/>
                    <a:pt x="0" y="103"/>
                  </a:cubicBezTo>
                  <a:lnTo>
                    <a:pt x="0" y="4973"/>
                  </a:lnTo>
                  <a:cubicBezTo>
                    <a:pt x="0" y="5027"/>
                    <a:pt x="45" y="5072"/>
                    <a:pt x="99" y="5072"/>
                  </a:cubicBezTo>
                  <a:cubicBezTo>
                    <a:pt x="157" y="5072"/>
                    <a:pt x="202" y="5027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4737529" y="4435386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0"/>
                  </a:moveTo>
                  <a:cubicBezTo>
                    <a:pt x="212" y="0"/>
                    <a:pt x="0" y="211"/>
                    <a:pt x="0" y="471"/>
                  </a:cubicBezTo>
                  <a:cubicBezTo>
                    <a:pt x="0" y="730"/>
                    <a:pt x="212" y="938"/>
                    <a:pt x="471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1"/>
                    <a:pt x="727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4737529" y="4644734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1"/>
                  </a:moveTo>
                  <a:cubicBezTo>
                    <a:pt x="212" y="1"/>
                    <a:pt x="0" y="212"/>
                    <a:pt x="0" y="471"/>
                  </a:cubicBezTo>
                  <a:cubicBezTo>
                    <a:pt x="0" y="731"/>
                    <a:pt x="212" y="939"/>
                    <a:pt x="471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4600791" y="4435386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0"/>
                  </a:moveTo>
                  <a:cubicBezTo>
                    <a:pt x="211" y="0"/>
                    <a:pt x="0" y="211"/>
                    <a:pt x="0" y="471"/>
                  </a:cubicBezTo>
                  <a:cubicBezTo>
                    <a:pt x="0" y="730"/>
                    <a:pt x="211" y="938"/>
                    <a:pt x="471" y="938"/>
                  </a:cubicBezTo>
                  <a:cubicBezTo>
                    <a:pt x="730" y="938"/>
                    <a:pt x="938" y="730"/>
                    <a:pt x="938" y="471"/>
                  </a:cubicBezTo>
                  <a:cubicBezTo>
                    <a:pt x="938" y="211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4600791" y="4644734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1"/>
                  </a:moveTo>
                  <a:cubicBezTo>
                    <a:pt x="211" y="1"/>
                    <a:pt x="0" y="212"/>
                    <a:pt x="0" y="471"/>
                  </a:cubicBezTo>
                  <a:cubicBezTo>
                    <a:pt x="0" y="731"/>
                    <a:pt x="211" y="939"/>
                    <a:pt x="471" y="939"/>
                  </a:cubicBezTo>
                  <a:cubicBezTo>
                    <a:pt x="730" y="939"/>
                    <a:pt x="938" y="731"/>
                    <a:pt x="938" y="471"/>
                  </a:cubicBezTo>
                  <a:cubicBezTo>
                    <a:pt x="938" y="212"/>
                    <a:pt x="730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6"/>
            <p:cNvSpPr/>
            <p:nvPr/>
          </p:nvSpPr>
          <p:spPr>
            <a:xfrm>
              <a:off x="4347889" y="4551430"/>
              <a:ext cx="64549" cy="56428"/>
            </a:xfrm>
            <a:custGeom>
              <a:rect b="b" l="l" r="r" t="t"/>
              <a:pathLst>
                <a:path extrusionOk="0" h="938" w="1073">
                  <a:moveTo>
                    <a:pt x="534" y="0"/>
                  </a:moveTo>
                  <a:cubicBezTo>
                    <a:pt x="452" y="0"/>
                    <a:pt x="370" y="21"/>
                    <a:pt x="295" y="66"/>
                  </a:cubicBezTo>
                  <a:cubicBezTo>
                    <a:pt x="74" y="200"/>
                    <a:pt x="0" y="489"/>
                    <a:pt x="135" y="709"/>
                  </a:cubicBezTo>
                  <a:cubicBezTo>
                    <a:pt x="223" y="857"/>
                    <a:pt x="378" y="938"/>
                    <a:pt x="536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8"/>
                    <a:pt x="1073" y="450"/>
                    <a:pt x="938" y="229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6"/>
            <p:cNvSpPr/>
            <p:nvPr/>
          </p:nvSpPr>
          <p:spPr>
            <a:xfrm>
              <a:off x="4276782" y="4648765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1"/>
                  </a:moveTo>
                  <a:cubicBezTo>
                    <a:pt x="212" y="1"/>
                    <a:pt x="1" y="212"/>
                    <a:pt x="1" y="471"/>
                  </a:cubicBezTo>
                  <a:cubicBezTo>
                    <a:pt x="1" y="731"/>
                    <a:pt x="212" y="939"/>
                    <a:pt x="468" y="939"/>
                  </a:cubicBezTo>
                  <a:cubicBezTo>
                    <a:pt x="728" y="939"/>
                    <a:pt x="939" y="731"/>
                    <a:pt x="939" y="471"/>
                  </a:cubicBezTo>
                  <a:cubicBezTo>
                    <a:pt x="939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6"/>
            <p:cNvSpPr/>
            <p:nvPr/>
          </p:nvSpPr>
          <p:spPr>
            <a:xfrm>
              <a:off x="4276782" y="4439417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68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4413520" y="4648765"/>
              <a:ext cx="56307" cy="56488"/>
            </a:xfrm>
            <a:custGeom>
              <a:rect b="b" l="l" r="r" t="t"/>
              <a:pathLst>
                <a:path extrusionOk="0" h="939" w="936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4413520" y="4439417"/>
              <a:ext cx="56307" cy="56488"/>
            </a:xfrm>
            <a:custGeom>
              <a:rect b="b" l="l" r="r" t="t"/>
              <a:pathLst>
                <a:path extrusionOk="0" h="939" w="936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26"/>
          <p:cNvGrpSpPr/>
          <p:nvPr/>
        </p:nvGrpSpPr>
        <p:grpSpPr>
          <a:xfrm rot="760789">
            <a:off x="6946405" y="192235"/>
            <a:ext cx="316868" cy="316851"/>
            <a:chOff x="291850" y="2324188"/>
            <a:chExt cx="316871" cy="316855"/>
          </a:xfrm>
        </p:grpSpPr>
        <p:sp>
          <p:nvSpPr>
            <p:cNvPr id="788" name="Google Shape;788;p26"/>
            <p:cNvSpPr/>
            <p:nvPr/>
          </p:nvSpPr>
          <p:spPr>
            <a:xfrm>
              <a:off x="291850" y="2324188"/>
              <a:ext cx="316871" cy="316855"/>
            </a:xfrm>
            <a:custGeom>
              <a:rect b="b" l="l" r="r" t="t"/>
              <a:pathLst>
                <a:path extrusionOk="0" h="6584" w="6584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4970" y="6584"/>
                  </a:lnTo>
                  <a:cubicBezTo>
                    <a:pt x="5863" y="6584"/>
                    <a:pt x="6584" y="5863"/>
                    <a:pt x="6584" y="4973"/>
                  </a:cubicBezTo>
                  <a:lnTo>
                    <a:pt x="6584" y="1614"/>
                  </a:lnTo>
                  <a:cubicBezTo>
                    <a:pt x="6584" y="724"/>
                    <a:pt x="5863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291850" y="2324188"/>
              <a:ext cx="126287" cy="316855"/>
            </a:xfrm>
            <a:custGeom>
              <a:rect b="b" l="l" r="r" t="t"/>
              <a:pathLst>
                <a:path extrusionOk="0" h="6584" w="2624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2623" y="6584"/>
                  </a:lnTo>
                  <a:cubicBezTo>
                    <a:pt x="1733" y="6584"/>
                    <a:pt x="1009" y="5863"/>
                    <a:pt x="1009" y="4973"/>
                  </a:cubicBezTo>
                  <a:lnTo>
                    <a:pt x="1009" y="1614"/>
                  </a:lnTo>
                  <a:cubicBezTo>
                    <a:pt x="1009" y="724"/>
                    <a:pt x="1733" y="1"/>
                    <a:pt x="262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450281" y="2457160"/>
              <a:ext cx="47646" cy="49376"/>
            </a:xfrm>
            <a:custGeom>
              <a:rect b="b" l="l" r="r" t="t"/>
              <a:pathLst>
                <a:path extrusionOk="0" h="1026" w="990">
                  <a:moveTo>
                    <a:pt x="493" y="1"/>
                  </a:moveTo>
                  <a:cubicBezTo>
                    <a:pt x="221" y="1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5"/>
                    <a:pt x="493" y="1025"/>
                  </a:cubicBezTo>
                  <a:cubicBezTo>
                    <a:pt x="765" y="1025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5"/>
                    <a:pt x="765" y="1"/>
                    <a:pt x="4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523914" y="2383527"/>
              <a:ext cx="47646" cy="49184"/>
            </a:xfrm>
            <a:custGeom>
              <a:rect b="b" l="l" r="r" t="t"/>
              <a:pathLst>
                <a:path extrusionOk="0" h="1022" w="990">
                  <a:moveTo>
                    <a:pt x="497" y="0"/>
                  </a:moveTo>
                  <a:cubicBezTo>
                    <a:pt x="225" y="0"/>
                    <a:pt x="1" y="221"/>
                    <a:pt x="1" y="493"/>
                  </a:cubicBezTo>
                  <a:lnTo>
                    <a:pt x="1" y="525"/>
                  </a:lnTo>
                  <a:cubicBezTo>
                    <a:pt x="1" y="801"/>
                    <a:pt x="225" y="1022"/>
                    <a:pt x="497" y="1022"/>
                  </a:cubicBezTo>
                  <a:cubicBezTo>
                    <a:pt x="769" y="1022"/>
                    <a:pt x="990" y="798"/>
                    <a:pt x="990" y="525"/>
                  </a:cubicBezTo>
                  <a:lnTo>
                    <a:pt x="990" y="493"/>
                  </a:lnTo>
                  <a:cubicBezTo>
                    <a:pt x="990" y="221"/>
                    <a:pt x="769" y="0"/>
                    <a:pt x="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376455" y="2530985"/>
              <a:ext cx="47646" cy="49184"/>
            </a:xfrm>
            <a:custGeom>
              <a:rect b="b" l="l" r="r" t="t"/>
              <a:pathLst>
                <a:path extrusionOk="0" h="1022" w="990">
                  <a:moveTo>
                    <a:pt x="494" y="0"/>
                  </a:moveTo>
                  <a:cubicBezTo>
                    <a:pt x="221" y="0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4" y="1022"/>
                  </a:cubicBezTo>
                  <a:cubicBezTo>
                    <a:pt x="769" y="1022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1"/>
                    <a:pt x="769" y="0"/>
                    <a:pt x="4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4" name="Google Shape;794;p27"/>
          <p:cNvPicPr preferRelativeResize="0"/>
          <p:nvPr/>
        </p:nvPicPr>
        <p:blipFill rotWithShape="1">
          <a:blip r:embed="rId2">
            <a:alphaModFix amt="46000"/>
          </a:blip>
          <a:srcRect b="0" l="1854" r="0" t="0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5" name="Google Shape;795;p27"/>
          <p:cNvGrpSpPr/>
          <p:nvPr/>
        </p:nvGrpSpPr>
        <p:grpSpPr>
          <a:xfrm>
            <a:off x="57690" y="4071824"/>
            <a:ext cx="1073594" cy="1073495"/>
            <a:chOff x="7890475" y="3195525"/>
            <a:chExt cx="819850" cy="819775"/>
          </a:xfrm>
        </p:grpSpPr>
        <p:sp>
          <p:nvSpPr>
            <p:cNvPr id="796" name="Google Shape;796;p27"/>
            <p:cNvSpPr/>
            <p:nvPr/>
          </p:nvSpPr>
          <p:spPr>
            <a:xfrm>
              <a:off x="7890475" y="3851350"/>
              <a:ext cx="163950" cy="163950"/>
            </a:xfrm>
            <a:custGeom>
              <a:rect b="b" l="l" r="r" t="t"/>
              <a:pathLst>
                <a:path extrusionOk="0" h="6558" w="6558">
                  <a:moveTo>
                    <a:pt x="1124" y="0"/>
                  </a:moveTo>
                  <a:cubicBezTo>
                    <a:pt x="503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4" y="6558"/>
                  </a:cubicBezTo>
                  <a:lnTo>
                    <a:pt x="5434" y="6558"/>
                  </a:lnTo>
                  <a:cubicBezTo>
                    <a:pt x="6055" y="6558"/>
                    <a:pt x="6557" y="6055"/>
                    <a:pt x="6557" y="5434"/>
                  </a:cubicBezTo>
                  <a:lnTo>
                    <a:pt x="6557" y="1124"/>
                  </a:lnTo>
                  <a:cubicBezTo>
                    <a:pt x="6557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8054400" y="3851350"/>
              <a:ext cx="164025" cy="163950"/>
            </a:xfrm>
            <a:custGeom>
              <a:rect b="b" l="l" r="r" t="t"/>
              <a:pathLst>
                <a:path extrusionOk="0" h="6558" w="6561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8054400" y="3687425"/>
              <a:ext cx="164025" cy="163950"/>
            </a:xfrm>
            <a:custGeom>
              <a:rect b="b" l="l" r="r" t="t"/>
              <a:pathLst>
                <a:path extrusionOk="0" h="6558" w="6561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7"/>
                    <a:pt x="1127" y="6557"/>
                  </a:cubicBezTo>
                  <a:lnTo>
                    <a:pt x="5434" y="6557"/>
                  </a:lnTo>
                  <a:cubicBezTo>
                    <a:pt x="6055" y="6557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8218400" y="3851350"/>
              <a:ext cx="163975" cy="163950"/>
            </a:xfrm>
            <a:custGeom>
              <a:rect b="b" l="l" r="r" t="t"/>
              <a:pathLst>
                <a:path extrusionOk="0" h="6558" w="6559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8382350" y="3851350"/>
              <a:ext cx="163950" cy="163950"/>
            </a:xfrm>
            <a:custGeom>
              <a:rect b="b" l="l" r="r" t="t"/>
              <a:pathLst>
                <a:path extrusionOk="0" h="6558" w="6558">
                  <a:moveTo>
                    <a:pt x="1124" y="0"/>
                  </a:moveTo>
                  <a:cubicBezTo>
                    <a:pt x="503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4" y="6558"/>
                  </a:cubicBezTo>
                  <a:lnTo>
                    <a:pt x="5434" y="6558"/>
                  </a:lnTo>
                  <a:cubicBezTo>
                    <a:pt x="6055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7"/>
            <p:cNvSpPr/>
            <p:nvPr/>
          </p:nvSpPr>
          <p:spPr>
            <a:xfrm>
              <a:off x="8546275" y="3851350"/>
              <a:ext cx="164050" cy="163950"/>
            </a:xfrm>
            <a:custGeom>
              <a:rect b="b" l="l" r="r" t="t"/>
              <a:pathLst>
                <a:path extrusionOk="0" h="6558" w="6562">
                  <a:moveTo>
                    <a:pt x="1128" y="0"/>
                  </a:moveTo>
                  <a:cubicBezTo>
                    <a:pt x="507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3" y="6558"/>
                    <a:pt x="1128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7"/>
            <p:cNvSpPr/>
            <p:nvPr/>
          </p:nvSpPr>
          <p:spPr>
            <a:xfrm>
              <a:off x="8546275" y="3687425"/>
              <a:ext cx="164050" cy="163950"/>
            </a:xfrm>
            <a:custGeom>
              <a:rect b="b" l="l" r="r" t="t"/>
              <a:pathLst>
                <a:path extrusionOk="0" h="6558" w="6562">
                  <a:moveTo>
                    <a:pt x="1128" y="0"/>
                  </a:moveTo>
                  <a:cubicBezTo>
                    <a:pt x="507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3" y="6557"/>
                    <a:pt x="1128" y="6557"/>
                  </a:cubicBezTo>
                  <a:lnTo>
                    <a:pt x="5434" y="6557"/>
                  </a:lnTo>
                  <a:cubicBezTo>
                    <a:pt x="6055" y="6557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8546275" y="3523400"/>
              <a:ext cx="164050" cy="164050"/>
            </a:xfrm>
            <a:custGeom>
              <a:rect b="b" l="l" r="r" t="t"/>
              <a:pathLst>
                <a:path extrusionOk="0" h="6562" w="6562">
                  <a:moveTo>
                    <a:pt x="1128" y="1"/>
                  </a:moveTo>
                  <a:cubicBezTo>
                    <a:pt x="507" y="1"/>
                    <a:pt x="1" y="506"/>
                    <a:pt x="1" y="1128"/>
                  </a:cubicBezTo>
                  <a:lnTo>
                    <a:pt x="1" y="5434"/>
                  </a:lnTo>
                  <a:cubicBezTo>
                    <a:pt x="1" y="6055"/>
                    <a:pt x="503" y="6561"/>
                    <a:pt x="1128" y="6561"/>
                  </a:cubicBezTo>
                  <a:lnTo>
                    <a:pt x="5434" y="6561"/>
                  </a:lnTo>
                  <a:cubicBezTo>
                    <a:pt x="6055" y="6561"/>
                    <a:pt x="6561" y="6055"/>
                    <a:pt x="6561" y="5434"/>
                  </a:cubicBezTo>
                  <a:lnTo>
                    <a:pt x="6561" y="1128"/>
                  </a:lnTo>
                  <a:cubicBezTo>
                    <a:pt x="6558" y="506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8054400" y="3195525"/>
              <a:ext cx="164025" cy="163975"/>
            </a:xfrm>
            <a:custGeom>
              <a:rect b="b" l="l" r="r" t="t"/>
              <a:pathLst>
                <a:path extrusionOk="0" h="6559" w="6561">
                  <a:moveTo>
                    <a:pt x="1127" y="1"/>
                  </a:moveTo>
                  <a:cubicBezTo>
                    <a:pt x="506" y="1"/>
                    <a:pt x="0" y="504"/>
                    <a:pt x="0" y="1125"/>
                  </a:cubicBezTo>
                  <a:lnTo>
                    <a:pt x="0" y="5434"/>
                  </a:lnTo>
                  <a:cubicBezTo>
                    <a:pt x="0" y="6056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6"/>
                    <a:pt x="6561" y="5434"/>
                  </a:cubicBezTo>
                  <a:lnTo>
                    <a:pt x="6561" y="1125"/>
                  </a:lnTo>
                  <a:cubicBezTo>
                    <a:pt x="6558" y="504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8054400" y="3359475"/>
              <a:ext cx="164025" cy="163950"/>
            </a:xfrm>
            <a:custGeom>
              <a:rect b="b" l="l" r="r" t="t"/>
              <a:pathLst>
                <a:path extrusionOk="0" h="6558" w="6561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7"/>
            <p:cNvSpPr/>
            <p:nvPr/>
          </p:nvSpPr>
          <p:spPr>
            <a:xfrm>
              <a:off x="8218400" y="3359475"/>
              <a:ext cx="163975" cy="163950"/>
            </a:xfrm>
            <a:custGeom>
              <a:rect b="b" l="l" r="r" t="t"/>
              <a:pathLst>
                <a:path extrusionOk="0" h="6558" w="6559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7"/>
            <p:cNvSpPr/>
            <p:nvPr/>
          </p:nvSpPr>
          <p:spPr>
            <a:xfrm>
              <a:off x="8218400" y="3195525"/>
              <a:ext cx="163975" cy="163975"/>
            </a:xfrm>
            <a:custGeom>
              <a:rect b="b" l="l" r="r" t="t"/>
              <a:pathLst>
                <a:path extrusionOk="0" h="6559" w="6559">
                  <a:moveTo>
                    <a:pt x="1125" y="1"/>
                  </a:moveTo>
                  <a:cubicBezTo>
                    <a:pt x="504" y="1"/>
                    <a:pt x="1" y="504"/>
                    <a:pt x="1" y="1125"/>
                  </a:cubicBezTo>
                  <a:lnTo>
                    <a:pt x="1" y="5434"/>
                  </a:lnTo>
                  <a:cubicBezTo>
                    <a:pt x="1" y="6056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6"/>
                    <a:pt x="6558" y="5434"/>
                  </a:cubicBezTo>
                  <a:lnTo>
                    <a:pt x="6558" y="1125"/>
                  </a:lnTo>
                  <a:cubicBezTo>
                    <a:pt x="6558" y="504"/>
                    <a:pt x="6056" y="1"/>
                    <a:pt x="543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8" name="Google Shape;808;p27"/>
          <p:cNvGrpSpPr/>
          <p:nvPr/>
        </p:nvGrpSpPr>
        <p:grpSpPr>
          <a:xfrm rot="760789">
            <a:off x="88605" y="3724060"/>
            <a:ext cx="316868" cy="316851"/>
            <a:chOff x="291850" y="2324188"/>
            <a:chExt cx="316871" cy="316855"/>
          </a:xfrm>
        </p:grpSpPr>
        <p:sp>
          <p:nvSpPr>
            <p:cNvPr id="809" name="Google Shape;809;p27"/>
            <p:cNvSpPr/>
            <p:nvPr/>
          </p:nvSpPr>
          <p:spPr>
            <a:xfrm>
              <a:off x="291850" y="2324188"/>
              <a:ext cx="316871" cy="316855"/>
            </a:xfrm>
            <a:custGeom>
              <a:rect b="b" l="l" r="r" t="t"/>
              <a:pathLst>
                <a:path extrusionOk="0" h="6584" w="6584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4970" y="6584"/>
                  </a:lnTo>
                  <a:cubicBezTo>
                    <a:pt x="5863" y="6584"/>
                    <a:pt x="6584" y="5863"/>
                    <a:pt x="6584" y="4973"/>
                  </a:cubicBezTo>
                  <a:lnTo>
                    <a:pt x="6584" y="1614"/>
                  </a:lnTo>
                  <a:cubicBezTo>
                    <a:pt x="6584" y="724"/>
                    <a:pt x="5863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7"/>
            <p:cNvSpPr/>
            <p:nvPr/>
          </p:nvSpPr>
          <p:spPr>
            <a:xfrm>
              <a:off x="291850" y="2324188"/>
              <a:ext cx="126287" cy="316855"/>
            </a:xfrm>
            <a:custGeom>
              <a:rect b="b" l="l" r="r" t="t"/>
              <a:pathLst>
                <a:path extrusionOk="0" h="6584" w="2624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2623" y="6584"/>
                  </a:lnTo>
                  <a:cubicBezTo>
                    <a:pt x="1733" y="6584"/>
                    <a:pt x="1009" y="5863"/>
                    <a:pt x="1009" y="4973"/>
                  </a:cubicBezTo>
                  <a:lnTo>
                    <a:pt x="1009" y="1614"/>
                  </a:lnTo>
                  <a:cubicBezTo>
                    <a:pt x="1009" y="724"/>
                    <a:pt x="1733" y="1"/>
                    <a:pt x="262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7"/>
            <p:cNvSpPr/>
            <p:nvPr/>
          </p:nvSpPr>
          <p:spPr>
            <a:xfrm>
              <a:off x="450281" y="2457160"/>
              <a:ext cx="47646" cy="49376"/>
            </a:xfrm>
            <a:custGeom>
              <a:rect b="b" l="l" r="r" t="t"/>
              <a:pathLst>
                <a:path extrusionOk="0" h="1026" w="990">
                  <a:moveTo>
                    <a:pt x="493" y="1"/>
                  </a:moveTo>
                  <a:cubicBezTo>
                    <a:pt x="221" y="1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5"/>
                    <a:pt x="493" y="1025"/>
                  </a:cubicBezTo>
                  <a:cubicBezTo>
                    <a:pt x="765" y="1025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5"/>
                    <a:pt x="765" y="1"/>
                    <a:pt x="4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523914" y="2383527"/>
              <a:ext cx="47646" cy="49184"/>
            </a:xfrm>
            <a:custGeom>
              <a:rect b="b" l="l" r="r" t="t"/>
              <a:pathLst>
                <a:path extrusionOk="0" h="1022" w="990">
                  <a:moveTo>
                    <a:pt x="497" y="0"/>
                  </a:moveTo>
                  <a:cubicBezTo>
                    <a:pt x="225" y="0"/>
                    <a:pt x="1" y="221"/>
                    <a:pt x="1" y="493"/>
                  </a:cubicBezTo>
                  <a:lnTo>
                    <a:pt x="1" y="525"/>
                  </a:lnTo>
                  <a:cubicBezTo>
                    <a:pt x="1" y="801"/>
                    <a:pt x="225" y="1022"/>
                    <a:pt x="497" y="1022"/>
                  </a:cubicBezTo>
                  <a:cubicBezTo>
                    <a:pt x="769" y="1022"/>
                    <a:pt x="990" y="798"/>
                    <a:pt x="990" y="525"/>
                  </a:cubicBezTo>
                  <a:lnTo>
                    <a:pt x="990" y="493"/>
                  </a:lnTo>
                  <a:cubicBezTo>
                    <a:pt x="990" y="221"/>
                    <a:pt x="769" y="0"/>
                    <a:pt x="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7"/>
            <p:cNvSpPr/>
            <p:nvPr/>
          </p:nvSpPr>
          <p:spPr>
            <a:xfrm>
              <a:off x="376455" y="2530985"/>
              <a:ext cx="47646" cy="49184"/>
            </a:xfrm>
            <a:custGeom>
              <a:rect b="b" l="l" r="r" t="t"/>
              <a:pathLst>
                <a:path extrusionOk="0" h="1022" w="990">
                  <a:moveTo>
                    <a:pt x="494" y="0"/>
                  </a:moveTo>
                  <a:cubicBezTo>
                    <a:pt x="221" y="0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4" y="1022"/>
                  </a:cubicBezTo>
                  <a:cubicBezTo>
                    <a:pt x="769" y="1022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1"/>
                    <a:pt x="769" y="0"/>
                    <a:pt x="4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4" name="Google Shape;814;p27"/>
          <p:cNvSpPr/>
          <p:nvPr/>
        </p:nvSpPr>
        <p:spPr>
          <a:xfrm rot="1341525">
            <a:off x="8615122" y="3825102"/>
            <a:ext cx="393657" cy="556450"/>
          </a:xfrm>
          <a:custGeom>
            <a:rect b="b" l="l" r="r" t="t"/>
            <a:pathLst>
              <a:path extrusionOk="0" h="23134" w="16366">
                <a:moveTo>
                  <a:pt x="8182" y="0"/>
                </a:moveTo>
                <a:cubicBezTo>
                  <a:pt x="6781" y="0"/>
                  <a:pt x="5646" y="1136"/>
                  <a:pt x="5646" y="2539"/>
                </a:cubicBezTo>
                <a:cubicBezTo>
                  <a:pt x="5646" y="3320"/>
                  <a:pt x="5998" y="4021"/>
                  <a:pt x="6555" y="4486"/>
                </a:cubicBezTo>
                <a:cubicBezTo>
                  <a:pt x="6686" y="4595"/>
                  <a:pt x="6773" y="4751"/>
                  <a:pt x="6773" y="4921"/>
                </a:cubicBezTo>
                <a:lnTo>
                  <a:pt x="6773" y="6224"/>
                </a:lnTo>
                <a:cubicBezTo>
                  <a:pt x="6773" y="6525"/>
                  <a:pt x="6526" y="6772"/>
                  <a:pt x="6225" y="6772"/>
                </a:cubicBezTo>
                <a:lnTo>
                  <a:pt x="1131" y="6772"/>
                </a:lnTo>
                <a:cubicBezTo>
                  <a:pt x="507" y="6772"/>
                  <a:pt x="1" y="7275"/>
                  <a:pt x="1" y="7899"/>
                </a:cubicBezTo>
                <a:lnTo>
                  <a:pt x="1" y="22003"/>
                </a:lnTo>
                <a:cubicBezTo>
                  <a:pt x="1" y="22627"/>
                  <a:pt x="507" y="23133"/>
                  <a:pt x="1131" y="23133"/>
                </a:cubicBezTo>
                <a:lnTo>
                  <a:pt x="15235" y="23133"/>
                </a:lnTo>
                <a:cubicBezTo>
                  <a:pt x="15859" y="23133"/>
                  <a:pt x="16365" y="22627"/>
                  <a:pt x="16365" y="22003"/>
                </a:cubicBezTo>
                <a:lnTo>
                  <a:pt x="16365" y="16909"/>
                </a:lnTo>
                <a:cubicBezTo>
                  <a:pt x="16365" y="16608"/>
                  <a:pt x="16119" y="16361"/>
                  <a:pt x="15818" y="16361"/>
                </a:cubicBezTo>
                <a:lnTo>
                  <a:pt x="14515" y="16361"/>
                </a:lnTo>
                <a:cubicBezTo>
                  <a:pt x="14342" y="16361"/>
                  <a:pt x="14188" y="16448"/>
                  <a:pt x="14079" y="16579"/>
                </a:cubicBezTo>
                <a:cubicBezTo>
                  <a:pt x="13612" y="17136"/>
                  <a:pt x="12914" y="17488"/>
                  <a:pt x="12133" y="17488"/>
                </a:cubicBezTo>
                <a:cubicBezTo>
                  <a:pt x="10551" y="17488"/>
                  <a:pt x="9309" y="16044"/>
                  <a:pt x="9651" y="14405"/>
                </a:cubicBezTo>
                <a:cubicBezTo>
                  <a:pt x="9859" y="13406"/>
                  <a:pt x="10692" y="12615"/>
                  <a:pt x="11697" y="12449"/>
                </a:cubicBezTo>
                <a:cubicBezTo>
                  <a:pt x="11845" y="12424"/>
                  <a:pt x="11992" y="12412"/>
                  <a:pt x="12135" y="12412"/>
                </a:cubicBezTo>
                <a:cubicBezTo>
                  <a:pt x="12916" y="12412"/>
                  <a:pt x="13614" y="12766"/>
                  <a:pt x="14079" y="13323"/>
                </a:cubicBezTo>
                <a:cubicBezTo>
                  <a:pt x="14188" y="13454"/>
                  <a:pt x="14342" y="13540"/>
                  <a:pt x="14515" y="13540"/>
                </a:cubicBezTo>
                <a:lnTo>
                  <a:pt x="15818" y="13540"/>
                </a:lnTo>
                <a:cubicBezTo>
                  <a:pt x="16119" y="13540"/>
                  <a:pt x="16365" y="13294"/>
                  <a:pt x="16365" y="12993"/>
                </a:cubicBezTo>
                <a:lnTo>
                  <a:pt x="16365" y="6769"/>
                </a:lnTo>
                <a:lnTo>
                  <a:pt x="10141" y="6772"/>
                </a:lnTo>
                <a:cubicBezTo>
                  <a:pt x="9840" y="6772"/>
                  <a:pt x="9593" y="6525"/>
                  <a:pt x="9593" y="6224"/>
                </a:cubicBezTo>
                <a:lnTo>
                  <a:pt x="9593" y="4921"/>
                </a:lnTo>
                <a:cubicBezTo>
                  <a:pt x="9593" y="4748"/>
                  <a:pt x="9680" y="4595"/>
                  <a:pt x="9811" y="4486"/>
                </a:cubicBezTo>
                <a:cubicBezTo>
                  <a:pt x="10471" y="3935"/>
                  <a:pt x="10845" y="3058"/>
                  <a:pt x="10689" y="2104"/>
                </a:cubicBezTo>
                <a:cubicBezTo>
                  <a:pt x="10519" y="1098"/>
                  <a:pt x="9728" y="266"/>
                  <a:pt x="8729" y="58"/>
                </a:cubicBezTo>
                <a:cubicBezTo>
                  <a:pt x="8544" y="19"/>
                  <a:pt x="8361" y="0"/>
                  <a:pt x="8182" y="0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27"/>
          <p:cNvSpPr/>
          <p:nvPr/>
        </p:nvSpPr>
        <p:spPr>
          <a:xfrm rot="-1683544">
            <a:off x="8502690" y="4511290"/>
            <a:ext cx="425187" cy="412007"/>
          </a:xfrm>
          <a:custGeom>
            <a:rect b="b" l="l" r="r" t="t"/>
            <a:pathLst>
              <a:path extrusionOk="0" h="32792" w="33841">
                <a:moveTo>
                  <a:pt x="17208" y="1"/>
                </a:moveTo>
                <a:cubicBezTo>
                  <a:pt x="15383" y="1"/>
                  <a:pt x="13556" y="717"/>
                  <a:pt x="12164" y="2150"/>
                </a:cubicBezTo>
                <a:lnTo>
                  <a:pt x="3917" y="10638"/>
                </a:lnTo>
                <a:cubicBezTo>
                  <a:pt x="270" y="14390"/>
                  <a:pt x="1" y="20506"/>
                  <a:pt x="3516" y="24390"/>
                </a:cubicBezTo>
                <a:cubicBezTo>
                  <a:pt x="3571" y="24450"/>
                  <a:pt x="3625" y="24508"/>
                  <a:pt x="3680" y="24566"/>
                </a:cubicBezTo>
                <a:cubicBezTo>
                  <a:pt x="3699" y="24585"/>
                  <a:pt x="3718" y="24604"/>
                  <a:pt x="3734" y="24623"/>
                </a:cubicBezTo>
                <a:cubicBezTo>
                  <a:pt x="3773" y="24662"/>
                  <a:pt x="3811" y="24700"/>
                  <a:pt x="3849" y="24739"/>
                </a:cubicBezTo>
                <a:cubicBezTo>
                  <a:pt x="3872" y="24761"/>
                  <a:pt x="3891" y="24783"/>
                  <a:pt x="3913" y="24806"/>
                </a:cubicBezTo>
                <a:cubicBezTo>
                  <a:pt x="3949" y="24838"/>
                  <a:pt x="3984" y="24873"/>
                  <a:pt x="4019" y="24908"/>
                </a:cubicBezTo>
                <a:cubicBezTo>
                  <a:pt x="4045" y="24931"/>
                  <a:pt x="4067" y="24950"/>
                  <a:pt x="4093" y="24972"/>
                </a:cubicBezTo>
                <a:cubicBezTo>
                  <a:pt x="4125" y="25008"/>
                  <a:pt x="4160" y="25040"/>
                  <a:pt x="4195" y="25072"/>
                </a:cubicBezTo>
                <a:cubicBezTo>
                  <a:pt x="4221" y="25091"/>
                  <a:pt x="4243" y="25113"/>
                  <a:pt x="4269" y="25136"/>
                </a:cubicBezTo>
                <a:cubicBezTo>
                  <a:pt x="4304" y="25168"/>
                  <a:pt x="4342" y="25200"/>
                  <a:pt x="4378" y="25232"/>
                </a:cubicBezTo>
                <a:cubicBezTo>
                  <a:pt x="4400" y="25251"/>
                  <a:pt x="4422" y="25270"/>
                  <a:pt x="4448" y="25289"/>
                </a:cubicBezTo>
                <a:cubicBezTo>
                  <a:pt x="4487" y="25324"/>
                  <a:pt x="4525" y="25357"/>
                  <a:pt x="4567" y="25389"/>
                </a:cubicBezTo>
                <a:cubicBezTo>
                  <a:pt x="4586" y="25405"/>
                  <a:pt x="4608" y="25424"/>
                  <a:pt x="4627" y="25440"/>
                </a:cubicBezTo>
                <a:cubicBezTo>
                  <a:pt x="4682" y="25485"/>
                  <a:pt x="4736" y="25526"/>
                  <a:pt x="4787" y="25568"/>
                </a:cubicBezTo>
                <a:cubicBezTo>
                  <a:pt x="4797" y="25571"/>
                  <a:pt x="4803" y="25577"/>
                  <a:pt x="4813" y="25584"/>
                </a:cubicBezTo>
                <a:cubicBezTo>
                  <a:pt x="4874" y="25632"/>
                  <a:pt x="4935" y="25677"/>
                  <a:pt x="4999" y="25725"/>
                </a:cubicBezTo>
                <a:cubicBezTo>
                  <a:pt x="5018" y="25738"/>
                  <a:pt x="5037" y="25754"/>
                  <a:pt x="5060" y="25766"/>
                </a:cubicBezTo>
                <a:cubicBezTo>
                  <a:pt x="5101" y="25798"/>
                  <a:pt x="5143" y="25827"/>
                  <a:pt x="5188" y="25856"/>
                </a:cubicBezTo>
                <a:cubicBezTo>
                  <a:pt x="5210" y="25875"/>
                  <a:pt x="5236" y="25891"/>
                  <a:pt x="5261" y="25907"/>
                </a:cubicBezTo>
                <a:cubicBezTo>
                  <a:pt x="5300" y="25933"/>
                  <a:pt x="5338" y="25962"/>
                  <a:pt x="5377" y="25987"/>
                </a:cubicBezTo>
                <a:cubicBezTo>
                  <a:pt x="5405" y="26003"/>
                  <a:pt x="5431" y="26019"/>
                  <a:pt x="5457" y="26039"/>
                </a:cubicBezTo>
                <a:cubicBezTo>
                  <a:pt x="5495" y="26061"/>
                  <a:pt x="5534" y="26087"/>
                  <a:pt x="5572" y="26109"/>
                </a:cubicBezTo>
                <a:cubicBezTo>
                  <a:pt x="5601" y="26128"/>
                  <a:pt x="5626" y="26144"/>
                  <a:pt x="5655" y="26160"/>
                </a:cubicBezTo>
                <a:cubicBezTo>
                  <a:pt x="5694" y="26183"/>
                  <a:pt x="5732" y="26205"/>
                  <a:pt x="5770" y="26231"/>
                </a:cubicBezTo>
                <a:cubicBezTo>
                  <a:pt x="5796" y="26247"/>
                  <a:pt x="5825" y="26263"/>
                  <a:pt x="5850" y="26275"/>
                </a:cubicBezTo>
                <a:cubicBezTo>
                  <a:pt x="5892" y="26301"/>
                  <a:pt x="5934" y="26323"/>
                  <a:pt x="5975" y="26346"/>
                </a:cubicBezTo>
                <a:cubicBezTo>
                  <a:pt x="6001" y="26359"/>
                  <a:pt x="6023" y="26375"/>
                  <a:pt x="6049" y="26388"/>
                </a:cubicBezTo>
                <a:cubicBezTo>
                  <a:pt x="6100" y="26416"/>
                  <a:pt x="6151" y="26442"/>
                  <a:pt x="6203" y="26468"/>
                </a:cubicBezTo>
                <a:cubicBezTo>
                  <a:pt x="6219" y="26477"/>
                  <a:pt x="6235" y="26487"/>
                  <a:pt x="6251" y="26493"/>
                </a:cubicBezTo>
                <a:cubicBezTo>
                  <a:pt x="6318" y="26528"/>
                  <a:pt x="6382" y="26560"/>
                  <a:pt x="6449" y="26592"/>
                </a:cubicBezTo>
                <a:cubicBezTo>
                  <a:pt x="6472" y="26602"/>
                  <a:pt x="6497" y="26615"/>
                  <a:pt x="6520" y="26624"/>
                </a:cubicBezTo>
                <a:cubicBezTo>
                  <a:pt x="6564" y="26647"/>
                  <a:pt x="6609" y="26666"/>
                  <a:pt x="6654" y="26688"/>
                </a:cubicBezTo>
                <a:cubicBezTo>
                  <a:pt x="6683" y="26701"/>
                  <a:pt x="6712" y="26714"/>
                  <a:pt x="6737" y="26724"/>
                </a:cubicBezTo>
                <a:cubicBezTo>
                  <a:pt x="6779" y="26743"/>
                  <a:pt x="6821" y="26759"/>
                  <a:pt x="6859" y="26778"/>
                </a:cubicBezTo>
                <a:cubicBezTo>
                  <a:pt x="6891" y="26791"/>
                  <a:pt x="6920" y="26804"/>
                  <a:pt x="6952" y="26817"/>
                </a:cubicBezTo>
                <a:cubicBezTo>
                  <a:pt x="6990" y="26833"/>
                  <a:pt x="7029" y="26845"/>
                  <a:pt x="7067" y="26861"/>
                </a:cubicBezTo>
                <a:cubicBezTo>
                  <a:pt x="7099" y="26874"/>
                  <a:pt x="7131" y="26887"/>
                  <a:pt x="7160" y="26900"/>
                </a:cubicBezTo>
                <a:cubicBezTo>
                  <a:pt x="7202" y="26913"/>
                  <a:pt x="7240" y="26929"/>
                  <a:pt x="7279" y="26941"/>
                </a:cubicBezTo>
                <a:cubicBezTo>
                  <a:pt x="7311" y="26954"/>
                  <a:pt x="7339" y="26964"/>
                  <a:pt x="7371" y="26977"/>
                </a:cubicBezTo>
                <a:cubicBezTo>
                  <a:pt x="7413" y="26989"/>
                  <a:pt x="7451" y="27005"/>
                  <a:pt x="7493" y="27018"/>
                </a:cubicBezTo>
                <a:cubicBezTo>
                  <a:pt x="7522" y="27028"/>
                  <a:pt x="7554" y="27037"/>
                  <a:pt x="7583" y="27047"/>
                </a:cubicBezTo>
                <a:cubicBezTo>
                  <a:pt x="7628" y="27063"/>
                  <a:pt x="7672" y="27076"/>
                  <a:pt x="7717" y="27092"/>
                </a:cubicBezTo>
                <a:cubicBezTo>
                  <a:pt x="7743" y="27098"/>
                  <a:pt x="7768" y="27108"/>
                  <a:pt x="7794" y="27114"/>
                </a:cubicBezTo>
                <a:cubicBezTo>
                  <a:pt x="7861" y="27137"/>
                  <a:pt x="7932" y="27156"/>
                  <a:pt x="7999" y="27175"/>
                </a:cubicBezTo>
                <a:cubicBezTo>
                  <a:pt x="8028" y="27182"/>
                  <a:pt x="8057" y="27191"/>
                  <a:pt x="8085" y="27198"/>
                </a:cubicBezTo>
                <a:cubicBezTo>
                  <a:pt x="8130" y="27207"/>
                  <a:pt x="8172" y="27220"/>
                  <a:pt x="8213" y="27230"/>
                </a:cubicBezTo>
                <a:cubicBezTo>
                  <a:pt x="8245" y="27239"/>
                  <a:pt x="8281" y="27246"/>
                  <a:pt x="8313" y="27255"/>
                </a:cubicBezTo>
                <a:cubicBezTo>
                  <a:pt x="8351" y="27265"/>
                  <a:pt x="8390" y="27274"/>
                  <a:pt x="8428" y="27281"/>
                </a:cubicBezTo>
                <a:cubicBezTo>
                  <a:pt x="8463" y="27290"/>
                  <a:pt x="8498" y="27297"/>
                  <a:pt x="8534" y="27303"/>
                </a:cubicBezTo>
                <a:cubicBezTo>
                  <a:pt x="8569" y="27313"/>
                  <a:pt x="8607" y="27319"/>
                  <a:pt x="8642" y="27329"/>
                </a:cubicBezTo>
                <a:cubicBezTo>
                  <a:pt x="8678" y="27335"/>
                  <a:pt x="8713" y="27342"/>
                  <a:pt x="8751" y="27348"/>
                </a:cubicBezTo>
                <a:cubicBezTo>
                  <a:pt x="8787" y="27354"/>
                  <a:pt x="8822" y="27361"/>
                  <a:pt x="8860" y="27367"/>
                </a:cubicBezTo>
                <a:cubicBezTo>
                  <a:pt x="8895" y="27374"/>
                  <a:pt x="8931" y="27380"/>
                  <a:pt x="8969" y="27386"/>
                </a:cubicBezTo>
                <a:cubicBezTo>
                  <a:pt x="9004" y="27393"/>
                  <a:pt x="9040" y="27399"/>
                  <a:pt x="9078" y="27406"/>
                </a:cubicBezTo>
                <a:cubicBezTo>
                  <a:pt x="9113" y="27409"/>
                  <a:pt x="9148" y="27415"/>
                  <a:pt x="9187" y="27422"/>
                </a:cubicBezTo>
                <a:cubicBezTo>
                  <a:pt x="9222" y="27425"/>
                  <a:pt x="9257" y="27431"/>
                  <a:pt x="9296" y="27434"/>
                </a:cubicBezTo>
                <a:cubicBezTo>
                  <a:pt x="9331" y="27441"/>
                  <a:pt x="9366" y="27444"/>
                  <a:pt x="9405" y="27451"/>
                </a:cubicBezTo>
                <a:cubicBezTo>
                  <a:pt x="9449" y="27454"/>
                  <a:pt x="9494" y="27460"/>
                  <a:pt x="9542" y="27463"/>
                </a:cubicBezTo>
                <a:cubicBezTo>
                  <a:pt x="9603" y="27470"/>
                  <a:pt x="9664" y="27476"/>
                  <a:pt x="9725" y="27479"/>
                </a:cubicBezTo>
                <a:cubicBezTo>
                  <a:pt x="9760" y="27483"/>
                  <a:pt x="9792" y="27486"/>
                  <a:pt x="9827" y="27489"/>
                </a:cubicBezTo>
                <a:cubicBezTo>
                  <a:pt x="9866" y="27492"/>
                  <a:pt x="9907" y="27492"/>
                  <a:pt x="9946" y="27495"/>
                </a:cubicBezTo>
                <a:cubicBezTo>
                  <a:pt x="9978" y="27499"/>
                  <a:pt x="10013" y="27499"/>
                  <a:pt x="10045" y="27502"/>
                </a:cubicBezTo>
                <a:cubicBezTo>
                  <a:pt x="10083" y="27505"/>
                  <a:pt x="10125" y="27505"/>
                  <a:pt x="10163" y="27505"/>
                </a:cubicBezTo>
                <a:cubicBezTo>
                  <a:pt x="10199" y="27508"/>
                  <a:pt x="10231" y="27508"/>
                  <a:pt x="10263" y="27508"/>
                </a:cubicBezTo>
                <a:cubicBezTo>
                  <a:pt x="10301" y="27511"/>
                  <a:pt x="10343" y="27511"/>
                  <a:pt x="10384" y="27511"/>
                </a:cubicBezTo>
                <a:lnTo>
                  <a:pt x="10602" y="27511"/>
                </a:lnTo>
                <a:cubicBezTo>
                  <a:pt x="10634" y="27511"/>
                  <a:pt x="10663" y="27508"/>
                  <a:pt x="10695" y="27508"/>
                </a:cubicBezTo>
                <a:cubicBezTo>
                  <a:pt x="10736" y="27508"/>
                  <a:pt x="10778" y="27508"/>
                  <a:pt x="10823" y="27505"/>
                </a:cubicBezTo>
                <a:cubicBezTo>
                  <a:pt x="10849" y="27505"/>
                  <a:pt x="10877" y="27502"/>
                  <a:pt x="10903" y="27502"/>
                </a:cubicBezTo>
                <a:cubicBezTo>
                  <a:pt x="11069" y="27492"/>
                  <a:pt x="11233" y="27483"/>
                  <a:pt x="11396" y="27467"/>
                </a:cubicBezTo>
                <a:cubicBezTo>
                  <a:pt x="11415" y="27463"/>
                  <a:pt x="11434" y="27463"/>
                  <a:pt x="11457" y="27460"/>
                </a:cubicBezTo>
                <a:cubicBezTo>
                  <a:pt x="11502" y="27457"/>
                  <a:pt x="11547" y="27451"/>
                  <a:pt x="11595" y="27444"/>
                </a:cubicBezTo>
                <a:cubicBezTo>
                  <a:pt x="11620" y="27441"/>
                  <a:pt x="11646" y="27438"/>
                  <a:pt x="11671" y="27434"/>
                </a:cubicBezTo>
                <a:cubicBezTo>
                  <a:pt x="11716" y="27428"/>
                  <a:pt x="11761" y="27422"/>
                  <a:pt x="11806" y="27415"/>
                </a:cubicBezTo>
                <a:cubicBezTo>
                  <a:pt x="11831" y="27412"/>
                  <a:pt x="11860" y="27409"/>
                  <a:pt x="11886" y="27406"/>
                </a:cubicBezTo>
                <a:cubicBezTo>
                  <a:pt x="11931" y="27396"/>
                  <a:pt x="11976" y="27390"/>
                  <a:pt x="12020" y="27383"/>
                </a:cubicBezTo>
                <a:cubicBezTo>
                  <a:pt x="12046" y="27377"/>
                  <a:pt x="12075" y="27374"/>
                  <a:pt x="12100" y="27370"/>
                </a:cubicBezTo>
                <a:cubicBezTo>
                  <a:pt x="12145" y="27361"/>
                  <a:pt x="12190" y="27351"/>
                  <a:pt x="12235" y="27345"/>
                </a:cubicBezTo>
                <a:cubicBezTo>
                  <a:pt x="12261" y="27338"/>
                  <a:pt x="12286" y="27335"/>
                  <a:pt x="12309" y="27329"/>
                </a:cubicBezTo>
                <a:cubicBezTo>
                  <a:pt x="12357" y="27319"/>
                  <a:pt x="12405" y="27310"/>
                  <a:pt x="12449" y="27300"/>
                </a:cubicBezTo>
                <a:cubicBezTo>
                  <a:pt x="12469" y="27297"/>
                  <a:pt x="12491" y="27290"/>
                  <a:pt x="12510" y="27287"/>
                </a:cubicBezTo>
                <a:cubicBezTo>
                  <a:pt x="12693" y="27246"/>
                  <a:pt x="12872" y="27201"/>
                  <a:pt x="13051" y="27150"/>
                </a:cubicBezTo>
                <a:cubicBezTo>
                  <a:pt x="13055" y="27146"/>
                  <a:pt x="13058" y="27146"/>
                  <a:pt x="13061" y="27146"/>
                </a:cubicBezTo>
                <a:cubicBezTo>
                  <a:pt x="13112" y="27130"/>
                  <a:pt x="13163" y="27114"/>
                  <a:pt x="13215" y="27098"/>
                </a:cubicBezTo>
                <a:cubicBezTo>
                  <a:pt x="13234" y="27095"/>
                  <a:pt x="13253" y="27089"/>
                  <a:pt x="13272" y="27082"/>
                </a:cubicBezTo>
                <a:cubicBezTo>
                  <a:pt x="13320" y="27066"/>
                  <a:pt x="13368" y="27050"/>
                  <a:pt x="13413" y="27037"/>
                </a:cubicBezTo>
                <a:lnTo>
                  <a:pt x="13480" y="27015"/>
                </a:lnTo>
                <a:cubicBezTo>
                  <a:pt x="13525" y="26999"/>
                  <a:pt x="13573" y="26983"/>
                  <a:pt x="13618" y="26967"/>
                </a:cubicBezTo>
                <a:cubicBezTo>
                  <a:pt x="13641" y="26957"/>
                  <a:pt x="13663" y="26951"/>
                  <a:pt x="13685" y="26941"/>
                </a:cubicBezTo>
                <a:cubicBezTo>
                  <a:pt x="13730" y="26925"/>
                  <a:pt x="13778" y="26906"/>
                  <a:pt x="13823" y="26890"/>
                </a:cubicBezTo>
                <a:cubicBezTo>
                  <a:pt x="13845" y="26881"/>
                  <a:pt x="13865" y="26874"/>
                  <a:pt x="13884" y="26865"/>
                </a:cubicBezTo>
                <a:cubicBezTo>
                  <a:pt x="13932" y="26845"/>
                  <a:pt x="13980" y="26826"/>
                  <a:pt x="14028" y="26807"/>
                </a:cubicBezTo>
                <a:cubicBezTo>
                  <a:pt x="14044" y="26801"/>
                  <a:pt x="14060" y="26794"/>
                  <a:pt x="14076" y="26788"/>
                </a:cubicBezTo>
                <a:cubicBezTo>
                  <a:pt x="14310" y="26688"/>
                  <a:pt x="14540" y="26583"/>
                  <a:pt x="14764" y="26464"/>
                </a:cubicBezTo>
                <a:cubicBezTo>
                  <a:pt x="14780" y="26458"/>
                  <a:pt x="14793" y="26452"/>
                  <a:pt x="14806" y="26445"/>
                </a:cubicBezTo>
                <a:cubicBezTo>
                  <a:pt x="14854" y="26420"/>
                  <a:pt x="14902" y="26394"/>
                  <a:pt x="14947" y="26368"/>
                </a:cubicBezTo>
                <a:cubicBezTo>
                  <a:pt x="14966" y="26359"/>
                  <a:pt x="14985" y="26349"/>
                  <a:pt x="15001" y="26336"/>
                </a:cubicBezTo>
                <a:cubicBezTo>
                  <a:pt x="15049" y="26311"/>
                  <a:pt x="15094" y="26285"/>
                  <a:pt x="15139" y="26259"/>
                </a:cubicBezTo>
                <a:lnTo>
                  <a:pt x="15197" y="26227"/>
                </a:lnTo>
                <a:cubicBezTo>
                  <a:pt x="15241" y="26202"/>
                  <a:pt x="15286" y="26173"/>
                  <a:pt x="15328" y="26147"/>
                </a:cubicBezTo>
                <a:cubicBezTo>
                  <a:pt x="15347" y="26135"/>
                  <a:pt x="15366" y="26125"/>
                  <a:pt x="15386" y="26112"/>
                </a:cubicBezTo>
                <a:cubicBezTo>
                  <a:pt x="15430" y="26083"/>
                  <a:pt x="15475" y="26058"/>
                  <a:pt x="15520" y="26026"/>
                </a:cubicBezTo>
                <a:cubicBezTo>
                  <a:pt x="15536" y="26016"/>
                  <a:pt x="15549" y="26006"/>
                  <a:pt x="15565" y="25997"/>
                </a:cubicBezTo>
                <a:cubicBezTo>
                  <a:pt x="15613" y="25968"/>
                  <a:pt x="15661" y="25936"/>
                  <a:pt x="15709" y="25901"/>
                </a:cubicBezTo>
                <a:lnTo>
                  <a:pt x="15709" y="25901"/>
                </a:lnTo>
                <a:lnTo>
                  <a:pt x="12546" y="29909"/>
                </a:lnTo>
                <a:cubicBezTo>
                  <a:pt x="11627" y="31075"/>
                  <a:pt x="12456" y="32791"/>
                  <a:pt x="13945" y="32791"/>
                </a:cubicBezTo>
                <a:lnTo>
                  <a:pt x="20470" y="32791"/>
                </a:lnTo>
                <a:cubicBezTo>
                  <a:pt x="21956" y="32791"/>
                  <a:pt x="22788" y="31075"/>
                  <a:pt x="21866" y="29909"/>
                </a:cubicBezTo>
                <a:lnTo>
                  <a:pt x="18706" y="25901"/>
                </a:lnTo>
                <a:lnTo>
                  <a:pt x="18706" y="25901"/>
                </a:lnTo>
                <a:cubicBezTo>
                  <a:pt x="18751" y="25933"/>
                  <a:pt x="18799" y="25965"/>
                  <a:pt x="18847" y="25997"/>
                </a:cubicBezTo>
                <a:cubicBezTo>
                  <a:pt x="18863" y="26006"/>
                  <a:pt x="18879" y="26016"/>
                  <a:pt x="18895" y="26026"/>
                </a:cubicBezTo>
                <a:cubicBezTo>
                  <a:pt x="18940" y="26055"/>
                  <a:pt x="18984" y="26083"/>
                  <a:pt x="19026" y="26112"/>
                </a:cubicBezTo>
                <a:cubicBezTo>
                  <a:pt x="19045" y="26122"/>
                  <a:pt x="19064" y="26135"/>
                  <a:pt x="19084" y="26147"/>
                </a:cubicBezTo>
                <a:cubicBezTo>
                  <a:pt x="19128" y="26173"/>
                  <a:pt x="19173" y="26199"/>
                  <a:pt x="19215" y="26224"/>
                </a:cubicBezTo>
                <a:lnTo>
                  <a:pt x="19276" y="26259"/>
                </a:lnTo>
                <a:cubicBezTo>
                  <a:pt x="19321" y="26285"/>
                  <a:pt x="19365" y="26311"/>
                  <a:pt x="19410" y="26336"/>
                </a:cubicBezTo>
                <a:cubicBezTo>
                  <a:pt x="19429" y="26346"/>
                  <a:pt x="19449" y="26355"/>
                  <a:pt x="19468" y="26368"/>
                </a:cubicBezTo>
                <a:cubicBezTo>
                  <a:pt x="19513" y="26394"/>
                  <a:pt x="19561" y="26416"/>
                  <a:pt x="19606" y="26442"/>
                </a:cubicBezTo>
                <a:cubicBezTo>
                  <a:pt x="19622" y="26448"/>
                  <a:pt x="19638" y="26458"/>
                  <a:pt x="19650" y="26464"/>
                </a:cubicBezTo>
                <a:cubicBezTo>
                  <a:pt x="19874" y="26583"/>
                  <a:pt x="20105" y="26688"/>
                  <a:pt x="20336" y="26785"/>
                </a:cubicBezTo>
                <a:cubicBezTo>
                  <a:pt x="20352" y="26791"/>
                  <a:pt x="20368" y="26801"/>
                  <a:pt x="20387" y="26807"/>
                </a:cubicBezTo>
                <a:cubicBezTo>
                  <a:pt x="20432" y="26826"/>
                  <a:pt x="20480" y="26845"/>
                  <a:pt x="20528" y="26865"/>
                </a:cubicBezTo>
                <a:cubicBezTo>
                  <a:pt x="20547" y="26871"/>
                  <a:pt x="20569" y="26881"/>
                  <a:pt x="20592" y="26887"/>
                </a:cubicBezTo>
                <a:cubicBezTo>
                  <a:pt x="20637" y="26906"/>
                  <a:pt x="20681" y="26922"/>
                  <a:pt x="20729" y="26938"/>
                </a:cubicBezTo>
                <a:cubicBezTo>
                  <a:pt x="20752" y="26948"/>
                  <a:pt x="20774" y="26957"/>
                  <a:pt x="20797" y="26964"/>
                </a:cubicBezTo>
                <a:cubicBezTo>
                  <a:pt x="20841" y="26980"/>
                  <a:pt x="20886" y="26996"/>
                  <a:pt x="20934" y="27012"/>
                </a:cubicBezTo>
                <a:cubicBezTo>
                  <a:pt x="20957" y="27021"/>
                  <a:pt x="20979" y="27028"/>
                  <a:pt x="21002" y="27034"/>
                </a:cubicBezTo>
                <a:cubicBezTo>
                  <a:pt x="21050" y="27050"/>
                  <a:pt x="21094" y="27066"/>
                  <a:pt x="21142" y="27082"/>
                </a:cubicBezTo>
                <a:cubicBezTo>
                  <a:pt x="21162" y="27089"/>
                  <a:pt x="21181" y="27092"/>
                  <a:pt x="21200" y="27098"/>
                </a:cubicBezTo>
                <a:cubicBezTo>
                  <a:pt x="21251" y="27114"/>
                  <a:pt x="21302" y="27130"/>
                  <a:pt x="21351" y="27143"/>
                </a:cubicBezTo>
                <a:cubicBezTo>
                  <a:pt x="21357" y="27146"/>
                  <a:pt x="21360" y="27146"/>
                  <a:pt x="21367" y="27150"/>
                </a:cubicBezTo>
                <a:cubicBezTo>
                  <a:pt x="21543" y="27201"/>
                  <a:pt x="21722" y="27246"/>
                  <a:pt x="21901" y="27284"/>
                </a:cubicBezTo>
                <a:lnTo>
                  <a:pt x="21965" y="27300"/>
                </a:lnTo>
                <a:cubicBezTo>
                  <a:pt x="22010" y="27310"/>
                  <a:pt x="22055" y="27319"/>
                  <a:pt x="22103" y="27329"/>
                </a:cubicBezTo>
                <a:cubicBezTo>
                  <a:pt x="22129" y="27332"/>
                  <a:pt x="22154" y="27338"/>
                  <a:pt x="22180" y="27345"/>
                </a:cubicBezTo>
                <a:cubicBezTo>
                  <a:pt x="22225" y="27351"/>
                  <a:pt x="22266" y="27361"/>
                  <a:pt x="22311" y="27367"/>
                </a:cubicBezTo>
                <a:cubicBezTo>
                  <a:pt x="22340" y="27374"/>
                  <a:pt x="22365" y="27377"/>
                  <a:pt x="22394" y="27383"/>
                </a:cubicBezTo>
                <a:cubicBezTo>
                  <a:pt x="22439" y="27390"/>
                  <a:pt x="22481" y="27396"/>
                  <a:pt x="22526" y="27402"/>
                </a:cubicBezTo>
                <a:cubicBezTo>
                  <a:pt x="22554" y="27409"/>
                  <a:pt x="22580" y="27412"/>
                  <a:pt x="22609" y="27415"/>
                </a:cubicBezTo>
                <a:cubicBezTo>
                  <a:pt x="22654" y="27422"/>
                  <a:pt x="22695" y="27428"/>
                  <a:pt x="22740" y="27434"/>
                </a:cubicBezTo>
                <a:cubicBezTo>
                  <a:pt x="22769" y="27438"/>
                  <a:pt x="22795" y="27441"/>
                  <a:pt x="22823" y="27444"/>
                </a:cubicBezTo>
                <a:cubicBezTo>
                  <a:pt x="22868" y="27451"/>
                  <a:pt x="22913" y="27454"/>
                  <a:pt x="22958" y="27460"/>
                </a:cubicBezTo>
                <a:cubicBezTo>
                  <a:pt x="22980" y="27463"/>
                  <a:pt x="23003" y="27463"/>
                  <a:pt x="23025" y="27467"/>
                </a:cubicBezTo>
                <a:cubicBezTo>
                  <a:pt x="23134" y="27476"/>
                  <a:pt x="23243" y="27486"/>
                  <a:pt x="23352" y="27492"/>
                </a:cubicBezTo>
                <a:lnTo>
                  <a:pt x="23374" y="27492"/>
                </a:lnTo>
                <a:cubicBezTo>
                  <a:pt x="23416" y="27495"/>
                  <a:pt x="23461" y="27499"/>
                  <a:pt x="23505" y="27499"/>
                </a:cubicBezTo>
                <a:cubicBezTo>
                  <a:pt x="23534" y="27502"/>
                  <a:pt x="23563" y="27502"/>
                  <a:pt x="23592" y="27505"/>
                </a:cubicBezTo>
                <a:cubicBezTo>
                  <a:pt x="23633" y="27505"/>
                  <a:pt x="23675" y="27505"/>
                  <a:pt x="23717" y="27508"/>
                </a:cubicBezTo>
                <a:lnTo>
                  <a:pt x="23810" y="27508"/>
                </a:lnTo>
                <a:cubicBezTo>
                  <a:pt x="23851" y="27511"/>
                  <a:pt x="23893" y="27511"/>
                  <a:pt x="23931" y="27511"/>
                </a:cubicBezTo>
                <a:cubicBezTo>
                  <a:pt x="23963" y="27511"/>
                  <a:pt x="23998" y="27511"/>
                  <a:pt x="24030" y="27508"/>
                </a:cubicBezTo>
                <a:lnTo>
                  <a:pt x="24149" y="27508"/>
                </a:lnTo>
                <a:cubicBezTo>
                  <a:pt x="24184" y="27508"/>
                  <a:pt x="24216" y="27505"/>
                  <a:pt x="24248" y="27505"/>
                </a:cubicBezTo>
                <a:cubicBezTo>
                  <a:pt x="24290" y="27505"/>
                  <a:pt x="24328" y="27502"/>
                  <a:pt x="24367" y="27502"/>
                </a:cubicBezTo>
                <a:cubicBezTo>
                  <a:pt x="24402" y="27499"/>
                  <a:pt x="24437" y="27495"/>
                  <a:pt x="24469" y="27495"/>
                </a:cubicBezTo>
                <a:cubicBezTo>
                  <a:pt x="24508" y="27492"/>
                  <a:pt x="24546" y="27489"/>
                  <a:pt x="24584" y="27489"/>
                </a:cubicBezTo>
                <a:cubicBezTo>
                  <a:pt x="24620" y="27486"/>
                  <a:pt x="24658" y="27483"/>
                  <a:pt x="24693" y="27479"/>
                </a:cubicBezTo>
                <a:cubicBezTo>
                  <a:pt x="24732" y="27476"/>
                  <a:pt x="24770" y="27473"/>
                  <a:pt x="24808" y="27470"/>
                </a:cubicBezTo>
                <a:cubicBezTo>
                  <a:pt x="24876" y="27463"/>
                  <a:pt x="24943" y="27457"/>
                  <a:pt x="25010" y="27447"/>
                </a:cubicBezTo>
                <a:cubicBezTo>
                  <a:pt x="25042" y="27444"/>
                  <a:pt x="25077" y="27441"/>
                  <a:pt x="25113" y="27434"/>
                </a:cubicBezTo>
                <a:cubicBezTo>
                  <a:pt x="25151" y="27431"/>
                  <a:pt x="25190" y="27425"/>
                  <a:pt x="25228" y="27422"/>
                </a:cubicBezTo>
                <a:cubicBezTo>
                  <a:pt x="25263" y="27415"/>
                  <a:pt x="25298" y="27409"/>
                  <a:pt x="25334" y="27406"/>
                </a:cubicBezTo>
                <a:cubicBezTo>
                  <a:pt x="25369" y="27399"/>
                  <a:pt x="25407" y="27393"/>
                  <a:pt x="25446" y="27386"/>
                </a:cubicBezTo>
                <a:cubicBezTo>
                  <a:pt x="25481" y="27380"/>
                  <a:pt x="25516" y="27374"/>
                  <a:pt x="25551" y="27370"/>
                </a:cubicBezTo>
                <a:cubicBezTo>
                  <a:pt x="25590" y="27361"/>
                  <a:pt x="25625" y="27354"/>
                  <a:pt x="25663" y="27348"/>
                </a:cubicBezTo>
                <a:cubicBezTo>
                  <a:pt x="25699" y="27342"/>
                  <a:pt x="25734" y="27335"/>
                  <a:pt x="25766" y="27329"/>
                </a:cubicBezTo>
                <a:cubicBezTo>
                  <a:pt x="25804" y="27319"/>
                  <a:pt x="25843" y="27313"/>
                  <a:pt x="25881" y="27303"/>
                </a:cubicBezTo>
                <a:cubicBezTo>
                  <a:pt x="25916" y="27297"/>
                  <a:pt x="25948" y="27290"/>
                  <a:pt x="25984" y="27281"/>
                </a:cubicBezTo>
                <a:cubicBezTo>
                  <a:pt x="26022" y="27271"/>
                  <a:pt x="26064" y="27265"/>
                  <a:pt x="26102" y="27255"/>
                </a:cubicBezTo>
                <a:cubicBezTo>
                  <a:pt x="26134" y="27246"/>
                  <a:pt x="26166" y="27239"/>
                  <a:pt x="26198" y="27230"/>
                </a:cubicBezTo>
                <a:cubicBezTo>
                  <a:pt x="26243" y="27220"/>
                  <a:pt x="26288" y="27207"/>
                  <a:pt x="26333" y="27194"/>
                </a:cubicBezTo>
                <a:cubicBezTo>
                  <a:pt x="26358" y="27188"/>
                  <a:pt x="26384" y="27182"/>
                  <a:pt x="26413" y="27175"/>
                </a:cubicBezTo>
                <a:cubicBezTo>
                  <a:pt x="26480" y="27156"/>
                  <a:pt x="26550" y="27137"/>
                  <a:pt x="26621" y="27114"/>
                </a:cubicBezTo>
                <a:cubicBezTo>
                  <a:pt x="26643" y="27108"/>
                  <a:pt x="26666" y="27102"/>
                  <a:pt x="26688" y="27092"/>
                </a:cubicBezTo>
                <a:cubicBezTo>
                  <a:pt x="26736" y="27079"/>
                  <a:pt x="26784" y="27063"/>
                  <a:pt x="26832" y="27047"/>
                </a:cubicBezTo>
                <a:cubicBezTo>
                  <a:pt x="26861" y="27037"/>
                  <a:pt x="26890" y="27028"/>
                  <a:pt x="26918" y="27018"/>
                </a:cubicBezTo>
                <a:cubicBezTo>
                  <a:pt x="26960" y="27005"/>
                  <a:pt x="27002" y="26989"/>
                  <a:pt x="27043" y="26977"/>
                </a:cubicBezTo>
                <a:cubicBezTo>
                  <a:pt x="27072" y="26964"/>
                  <a:pt x="27104" y="26954"/>
                  <a:pt x="27133" y="26941"/>
                </a:cubicBezTo>
                <a:cubicBezTo>
                  <a:pt x="27175" y="26929"/>
                  <a:pt x="27213" y="26913"/>
                  <a:pt x="27255" y="26897"/>
                </a:cubicBezTo>
                <a:cubicBezTo>
                  <a:pt x="27284" y="26887"/>
                  <a:pt x="27312" y="26874"/>
                  <a:pt x="27344" y="26861"/>
                </a:cubicBezTo>
                <a:cubicBezTo>
                  <a:pt x="27383" y="26845"/>
                  <a:pt x="27424" y="26829"/>
                  <a:pt x="27466" y="26813"/>
                </a:cubicBezTo>
                <a:cubicBezTo>
                  <a:pt x="27495" y="26801"/>
                  <a:pt x="27524" y="26791"/>
                  <a:pt x="27552" y="26778"/>
                </a:cubicBezTo>
                <a:cubicBezTo>
                  <a:pt x="27594" y="26759"/>
                  <a:pt x="27636" y="26743"/>
                  <a:pt x="27677" y="26724"/>
                </a:cubicBezTo>
                <a:cubicBezTo>
                  <a:pt x="27703" y="26711"/>
                  <a:pt x="27732" y="26701"/>
                  <a:pt x="27757" y="26688"/>
                </a:cubicBezTo>
                <a:cubicBezTo>
                  <a:pt x="27805" y="26666"/>
                  <a:pt x="27853" y="26644"/>
                  <a:pt x="27898" y="26621"/>
                </a:cubicBezTo>
                <a:cubicBezTo>
                  <a:pt x="27921" y="26612"/>
                  <a:pt x="27943" y="26602"/>
                  <a:pt x="27962" y="26592"/>
                </a:cubicBezTo>
                <a:cubicBezTo>
                  <a:pt x="28030" y="26560"/>
                  <a:pt x="28097" y="26528"/>
                  <a:pt x="28164" y="26493"/>
                </a:cubicBezTo>
                <a:cubicBezTo>
                  <a:pt x="28177" y="26487"/>
                  <a:pt x="28190" y="26480"/>
                  <a:pt x="28202" y="26474"/>
                </a:cubicBezTo>
                <a:cubicBezTo>
                  <a:pt x="28257" y="26445"/>
                  <a:pt x="28311" y="26416"/>
                  <a:pt x="28366" y="26388"/>
                </a:cubicBezTo>
                <a:cubicBezTo>
                  <a:pt x="28388" y="26375"/>
                  <a:pt x="28411" y="26362"/>
                  <a:pt x="28436" y="26349"/>
                </a:cubicBezTo>
                <a:cubicBezTo>
                  <a:pt x="28478" y="26323"/>
                  <a:pt x="28523" y="26301"/>
                  <a:pt x="28564" y="26275"/>
                </a:cubicBezTo>
                <a:cubicBezTo>
                  <a:pt x="28590" y="26263"/>
                  <a:pt x="28615" y="26247"/>
                  <a:pt x="28641" y="26231"/>
                </a:cubicBezTo>
                <a:cubicBezTo>
                  <a:pt x="28683" y="26208"/>
                  <a:pt x="28721" y="26183"/>
                  <a:pt x="28763" y="26160"/>
                </a:cubicBezTo>
                <a:cubicBezTo>
                  <a:pt x="28788" y="26144"/>
                  <a:pt x="28814" y="26128"/>
                  <a:pt x="28840" y="26112"/>
                </a:cubicBezTo>
                <a:cubicBezTo>
                  <a:pt x="28881" y="26087"/>
                  <a:pt x="28920" y="26061"/>
                  <a:pt x="28958" y="26035"/>
                </a:cubicBezTo>
                <a:cubicBezTo>
                  <a:pt x="28984" y="26019"/>
                  <a:pt x="29009" y="26003"/>
                  <a:pt x="29035" y="25987"/>
                </a:cubicBezTo>
                <a:cubicBezTo>
                  <a:pt x="29077" y="25962"/>
                  <a:pt x="29115" y="25933"/>
                  <a:pt x="29157" y="25907"/>
                </a:cubicBezTo>
                <a:cubicBezTo>
                  <a:pt x="29179" y="25891"/>
                  <a:pt x="29205" y="25875"/>
                  <a:pt x="29227" y="25859"/>
                </a:cubicBezTo>
                <a:cubicBezTo>
                  <a:pt x="29272" y="25827"/>
                  <a:pt x="29317" y="25795"/>
                  <a:pt x="29361" y="25763"/>
                </a:cubicBezTo>
                <a:cubicBezTo>
                  <a:pt x="29381" y="25750"/>
                  <a:pt x="29397" y="25738"/>
                  <a:pt x="29416" y="25725"/>
                </a:cubicBezTo>
                <a:cubicBezTo>
                  <a:pt x="29480" y="25680"/>
                  <a:pt x="29541" y="25632"/>
                  <a:pt x="29605" y="25584"/>
                </a:cubicBezTo>
                <a:cubicBezTo>
                  <a:pt x="29608" y="25581"/>
                  <a:pt x="29614" y="25577"/>
                  <a:pt x="29618" y="25571"/>
                </a:cubicBezTo>
                <a:cubicBezTo>
                  <a:pt x="29675" y="25529"/>
                  <a:pt x="29730" y="25485"/>
                  <a:pt x="29787" y="25440"/>
                </a:cubicBezTo>
                <a:cubicBezTo>
                  <a:pt x="29807" y="25424"/>
                  <a:pt x="29826" y="25408"/>
                  <a:pt x="29848" y="25392"/>
                </a:cubicBezTo>
                <a:cubicBezTo>
                  <a:pt x="29887" y="25357"/>
                  <a:pt x="29928" y="25324"/>
                  <a:pt x="29970" y="25289"/>
                </a:cubicBezTo>
                <a:cubicBezTo>
                  <a:pt x="29992" y="25270"/>
                  <a:pt x="30015" y="25251"/>
                  <a:pt x="30037" y="25232"/>
                </a:cubicBezTo>
                <a:cubicBezTo>
                  <a:pt x="30072" y="25200"/>
                  <a:pt x="30111" y="25168"/>
                  <a:pt x="30149" y="25136"/>
                </a:cubicBezTo>
                <a:cubicBezTo>
                  <a:pt x="30172" y="25113"/>
                  <a:pt x="30194" y="25091"/>
                  <a:pt x="30216" y="25072"/>
                </a:cubicBezTo>
                <a:cubicBezTo>
                  <a:pt x="30255" y="25040"/>
                  <a:pt x="30290" y="25004"/>
                  <a:pt x="30325" y="24972"/>
                </a:cubicBezTo>
                <a:cubicBezTo>
                  <a:pt x="30348" y="24950"/>
                  <a:pt x="30370" y="24931"/>
                  <a:pt x="30392" y="24908"/>
                </a:cubicBezTo>
                <a:cubicBezTo>
                  <a:pt x="30431" y="24873"/>
                  <a:pt x="30466" y="24838"/>
                  <a:pt x="30501" y="24803"/>
                </a:cubicBezTo>
                <a:cubicBezTo>
                  <a:pt x="30524" y="24783"/>
                  <a:pt x="30543" y="24761"/>
                  <a:pt x="30565" y="24739"/>
                </a:cubicBezTo>
                <a:cubicBezTo>
                  <a:pt x="30604" y="24700"/>
                  <a:pt x="30642" y="24662"/>
                  <a:pt x="30681" y="24623"/>
                </a:cubicBezTo>
                <a:cubicBezTo>
                  <a:pt x="30700" y="24604"/>
                  <a:pt x="30716" y="24585"/>
                  <a:pt x="30735" y="24566"/>
                </a:cubicBezTo>
                <a:cubicBezTo>
                  <a:pt x="30790" y="24508"/>
                  <a:pt x="30847" y="24450"/>
                  <a:pt x="30902" y="24390"/>
                </a:cubicBezTo>
                <a:cubicBezTo>
                  <a:pt x="31017" y="24258"/>
                  <a:pt x="31129" y="24127"/>
                  <a:pt x="31238" y="23993"/>
                </a:cubicBezTo>
                <a:cubicBezTo>
                  <a:pt x="33271" y="21486"/>
                  <a:pt x="33841" y="18168"/>
                  <a:pt x="33047" y="15159"/>
                </a:cubicBezTo>
                <a:cubicBezTo>
                  <a:pt x="32608" y="13497"/>
                  <a:pt x="31753" y="11928"/>
                  <a:pt x="30498" y="10638"/>
                </a:cubicBezTo>
                <a:cubicBezTo>
                  <a:pt x="25945" y="5950"/>
                  <a:pt x="23787" y="3696"/>
                  <a:pt x="22612" y="2521"/>
                </a:cubicBezTo>
                <a:lnTo>
                  <a:pt x="22253" y="2150"/>
                </a:lnTo>
                <a:cubicBezTo>
                  <a:pt x="22033" y="1926"/>
                  <a:pt x="21802" y="1718"/>
                  <a:pt x="21562" y="1525"/>
                </a:cubicBezTo>
                <a:cubicBezTo>
                  <a:pt x="21226" y="1244"/>
                  <a:pt x="21018" y="1122"/>
                  <a:pt x="20691" y="933"/>
                </a:cubicBezTo>
                <a:cubicBezTo>
                  <a:pt x="19613" y="311"/>
                  <a:pt x="18411" y="1"/>
                  <a:pt x="17208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6" name="Google Shape;816;p27"/>
          <p:cNvGrpSpPr/>
          <p:nvPr/>
        </p:nvGrpSpPr>
        <p:grpSpPr>
          <a:xfrm>
            <a:off x="8383291" y="3585760"/>
            <a:ext cx="486063" cy="486063"/>
            <a:chOff x="1264136" y="3850239"/>
            <a:chExt cx="446955" cy="446955"/>
          </a:xfrm>
        </p:grpSpPr>
        <p:sp>
          <p:nvSpPr>
            <p:cNvPr id="817" name="Google Shape;817;p27"/>
            <p:cNvSpPr/>
            <p:nvPr/>
          </p:nvSpPr>
          <p:spPr>
            <a:xfrm rot="2454053">
              <a:off x="1329186" y="3915288"/>
              <a:ext cx="316855" cy="316855"/>
            </a:xfrm>
            <a:custGeom>
              <a:rect b="b" l="l" r="r" t="t"/>
              <a:pathLst>
                <a:path extrusionOk="0" h="6584" w="6584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4970" y="6584"/>
                  </a:lnTo>
                  <a:cubicBezTo>
                    <a:pt x="5860" y="6584"/>
                    <a:pt x="6581" y="5860"/>
                    <a:pt x="6584" y="4970"/>
                  </a:cubicBezTo>
                  <a:lnTo>
                    <a:pt x="6584" y="1611"/>
                  </a:lnTo>
                  <a:cubicBezTo>
                    <a:pt x="6584" y="721"/>
                    <a:pt x="5860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7"/>
            <p:cNvSpPr/>
            <p:nvPr/>
          </p:nvSpPr>
          <p:spPr>
            <a:xfrm rot="2454053">
              <a:off x="1352469" y="3852851"/>
              <a:ext cx="126136" cy="316855"/>
            </a:xfrm>
            <a:custGeom>
              <a:rect b="b" l="l" r="r" t="t"/>
              <a:pathLst>
                <a:path extrusionOk="0" h="6584" w="2621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2620" y="6584"/>
                  </a:lnTo>
                  <a:cubicBezTo>
                    <a:pt x="1730" y="6584"/>
                    <a:pt x="1010" y="5860"/>
                    <a:pt x="1010" y="4970"/>
                  </a:cubicBezTo>
                  <a:lnTo>
                    <a:pt x="1010" y="1611"/>
                  </a:lnTo>
                  <a:cubicBezTo>
                    <a:pt x="1010" y="721"/>
                    <a:pt x="1730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7"/>
            <p:cNvSpPr/>
            <p:nvPr/>
          </p:nvSpPr>
          <p:spPr>
            <a:xfrm rot="2454053">
              <a:off x="1570077" y="4049109"/>
              <a:ext cx="47644" cy="49232"/>
            </a:xfrm>
            <a:custGeom>
              <a:rect b="b" l="l" r="r" t="t"/>
              <a:pathLst>
                <a:path extrusionOk="0" h="1023" w="99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7"/>
            <p:cNvSpPr/>
            <p:nvPr/>
          </p:nvSpPr>
          <p:spPr>
            <a:xfrm rot="2454053">
              <a:off x="1478652" y="3986671"/>
              <a:ext cx="47644" cy="49232"/>
            </a:xfrm>
            <a:custGeom>
              <a:rect b="b" l="l" r="r" t="t"/>
              <a:pathLst>
                <a:path extrusionOk="0" h="1023" w="99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7"/>
            <p:cNvSpPr/>
            <p:nvPr/>
          </p:nvSpPr>
          <p:spPr>
            <a:xfrm rot="2454053">
              <a:off x="1493877" y="4131559"/>
              <a:ext cx="47644" cy="49232"/>
            </a:xfrm>
            <a:custGeom>
              <a:rect b="b" l="l" r="r" t="t"/>
              <a:pathLst>
                <a:path extrusionOk="0" h="1023" w="99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7"/>
            <p:cNvSpPr/>
            <p:nvPr/>
          </p:nvSpPr>
          <p:spPr>
            <a:xfrm rot="2454053">
              <a:off x="1402452" y="4069121"/>
              <a:ext cx="47644" cy="49232"/>
            </a:xfrm>
            <a:custGeom>
              <a:rect b="b" l="l" r="r" t="t"/>
              <a:pathLst>
                <a:path extrusionOk="0" h="1023" w="99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4" name="Google Shape;824;p28"/>
          <p:cNvPicPr preferRelativeResize="0"/>
          <p:nvPr/>
        </p:nvPicPr>
        <p:blipFill rotWithShape="1">
          <a:blip r:embed="rId2">
            <a:alphaModFix amt="46000"/>
          </a:blip>
          <a:srcRect b="0" l="1854" r="0" t="0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5" name="Google Shape;825;p28"/>
          <p:cNvGrpSpPr/>
          <p:nvPr/>
        </p:nvGrpSpPr>
        <p:grpSpPr>
          <a:xfrm rot="787227">
            <a:off x="8523046" y="3628857"/>
            <a:ext cx="781029" cy="902855"/>
            <a:chOff x="159100" y="4149425"/>
            <a:chExt cx="781025" cy="902850"/>
          </a:xfrm>
        </p:grpSpPr>
        <p:sp>
          <p:nvSpPr>
            <p:cNvPr id="826" name="Google Shape;826;p28"/>
            <p:cNvSpPr/>
            <p:nvPr/>
          </p:nvSpPr>
          <p:spPr>
            <a:xfrm>
              <a:off x="159100" y="4149425"/>
              <a:ext cx="781025" cy="902850"/>
            </a:xfrm>
            <a:custGeom>
              <a:rect b="b" l="l" r="r" t="t"/>
              <a:pathLst>
                <a:path extrusionOk="0" h="36114" w="31241">
                  <a:moveTo>
                    <a:pt x="1" y="1"/>
                  </a:moveTo>
                  <a:lnTo>
                    <a:pt x="1" y="36114"/>
                  </a:lnTo>
                  <a:lnTo>
                    <a:pt x="31241" y="36114"/>
                  </a:lnTo>
                  <a:lnTo>
                    <a:pt x="312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202825" y="4197525"/>
              <a:ext cx="693525" cy="806725"/>
            </a:xfrm>
            <a:custGeom>
              <a:rect b="b" l="l" r="r" t="t"/>
              <a:pathLst>
                <a:path extrusionOk="0" h="32269" w="27741">
                  <a:moveTo>
                    <a:pt x="0" y="1"/>
                  </a:moveTo>
                  <a:lnTo>
                    <a:pt x="0" y="32269"/>
                  </a:lnTo>
                  <a:lnTo>
                    <a:pt x="27741" y="32269"/>
                  </a:lnTo>
                  <a:lnTo>
                    <a:pt x="2774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307100" y="4233000"/>
              <a:ext cx="86175" cy="101750"/>
            </a:xfrm>
            <a:custGeom>
              <a:rect b="b" l="l" r="r" t="t"/>
              <a:pathLst>
                <a:path extrusionOk="0" h="4070" w="3447">
                  <a:moveTo>
                    <a:pt x="1800" y="756"/>
                  </a:moveTo>
                  <a:cubicBezTo>
                    <a:pt x="1957" y="756"/>
                    <a:pt x="2076" y="794"/>
                    <a:pt x="2156" y="871"/>
                  </a:cubicBezTo>
                  <a:cubicBezTo>
                    <a:pt x="2236" y="948"/>
                    <a:pt x="2277" y="1054"/>
                    <a:pt x="2277" y="1179"/>
                  </a:cubicBezTo>
                  <a:cubicBezTo>
                    <a:pt x="2277" y="1313"/>
                    <a:pt x="2236" y="1415"/>
                    <a:pt x="2156" y="1495"/>
                  </a:cubicBezTo>
                  <a:cubicBezTo>
                    <a:pt x="2073" y="1576"/>
                    <a:pt x="1957" y="1617"/>
                    <a:pt x="1800" y="1617"/>
                  </a:cubicBezTo>
                  <a:lnTo>
                    <a:pt x="1045" y="1617"/>
                  </a:lnTo>
                  <a:lnTo>
                    <a:pt x="1045" y="756"/>
                  </a:lnTo>
                  <a:close/>
                  <a:moveTo>
                    <a:pt x="1852" y="2354"/>
                  </a:moveTo>
                  <a:cubicBezTo>
                    <a:pt x="2012" y="2354"/>
                    <a:pt x="2137" y="2398"/>
                    <a:pt x="2226" y="2491"/>
                  </a:cubicBezTo>
                  <a:cubicBezTo>
                    <a:pt x="2316" y="2581"/>
                    <a:pt x="2358" y="2696"/>
                    <a:pt x="2358" y="2837"/>
                  </a:cubicBezTo>
                  <a:cubicBezTo>
                    <a:pt x="2358" y="2968"/>
                    <a:pt x="2313" y="3080"/>
                    <a:pt x="2226" y="3173"/>
                  </a:cubicBezTo>
                  <a:cubicBezTo>
                    <a:pt x="2137" y="3266"/>
                    <a:pt x="2012" y="3311"/>
                    <a:pt x="1852" y="3311"/>
                  </a:cubicBezTo>
                  <a:lnTo>
                    <a:pt x="1045" y="3311"/>
                  </a:lnTo>
                  <a:lnTo>
                    <a:pt x="1045" y="2354"/>
                  </a:lnTo>
                  <a:close/>
                  <a:moveTo>
                    <a:pt x="145" y="0"/>
                  </a:moveTo>
                  <a:cubicBezTo>
                    <a:pt x="107" y="0"/>
                    <a:pt x="71" y="13"/>
                    <a:pt x="43" y="42"/>
                  </a:cubicBezTo>
                  <a:cubicBezTo>
                    <a:pt x="14" y="67"/>
                    <a:pt x="1" y="103"/>
                    <a:pt x="1" y="144"/>
                  </a:cubicBezTo>
                  <a:lnTo>
                    <a:pt x="1" y="3922"/>
                  </a:lnTo>
                  <a:cubicBezTo>
                    <a:pt x="1" y="3961"/>
                    <a:pt x="14" y="3996"/>
                    <a:pt x="43" y="4025"/>
                  </a:cubicBezTo>
                  <a:cubicBezTo>
                    <a:pt x="71" y="4054"/>
                    <a:pt x="107" y="4067"/>
                    <a:pt x="145" y="4070"/>
                  </a:cubicBezTo>
                  <a:lnTo>
                    <a:pt x="1970" y="4070"/>
                  </a:lnTo>
                  <a:cubicBezTo>
                    <a:pt x="2441" y="4070"/>
                    <a:pt x="2806" y="3961"/>
                    <a:pt x="3062" y="3743"/>
                  </a:cubicBezTo>
                  <a:cubicBezTo>
                    <a:pt x="3318" y="3525"/>
                    <a:pt x="3446" y="3224"/>
                    <a:pt x="3446" y="2837"/>
                  </a:cubicBezTo>
                  <a:cubicBezTo>
                    <a:pt x="3446" y="2635"/>
                    <a:pt x="3392" y="2453"/>
                    <a:pt x="3283" y="2290"/>
                  </a:cubicBezTo>
                  <a:cubicBezTo>
                    <a:pt x="3174" y="2126"/>
                    <a:pt x="3040" y="2008"/>
                    <a:pt x="2883" y="1934"/>
                  </a:cubicBezTo>
                  <a:cubicBezTo>
                    <a:pt x="3007" y="1873"/>
                    <a:pt x="3116" y="1777"/>
                    <a:pt x="3216" y="1643"/>
                  </a:cubicBezTo>
                  <a:cubicBezTo>
                    <a:pt x="3315" y="1508"/>
                    <a:pt x="3363" y="1345"/>
                    <a:pt x="3363" y="1150"/>
                  </a:cubicBezTo>
                  <a:cubicBezTo>
                    <a:pt x="3363" y="785"/>
                    <a:pt x="3244" y="500"/>
                    <a:pt x="3007" y="301"/>
                  </a:cubicBezTo>
                  <a:cubicBezTo>
                    <a:pt x="2767" y="99"/>
                    <a:pt x="2406" y="0"/>
                    <a:pt x="191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8"/>
            <p:cNvSpPr/>
            <p:nvPr/>
          </p:nvSpPr>
          <p:spPr>
            <a:xfrm>
              <a:off x="418050" y="4233000"/>
              <a:ext cx="26925" cy="101675"/>
            </a:xfrm>
            <a:custGeom>
              <a:rect b="b" l="l" r="r" t="t"/>
              <a:pathLst>
                <a:path extrusionOk="0" h="4067" w="1077">
                  <a:moveTo>
                    <a:pt x="148" y="0"/>
                  </a:moveTo>
                  <a:cubicBezTo>
                    <a:pt x="106" y="0"/>
                    <a:pt x="74" y="13"/>
                    <a:pt x="46" y="42"/>
                  </a:cubicBezTo>
                  <a:cubicBezTo>
                    <a:pt x="17" y="67"/>
                    <a:pt x="1" y="103"/>
                    <a:pt x="1" y="144"/>
                  </a:cubicBezTo>
                  <a:lnTo>
                    <a:pt x="1" y="3922"/>
                  </a:lnTo>
                  <a:cubicBezTo>
                    <a:pt x="1" y="3961"/>
                    <a:pt x="17" y="3996"/>
                    <a:pt x="46" y="4025"/>
                  </a:cubicBezTo>
                  <a:cubicBezTo>
                    <a:pt x="74" y="4054"/>
                    <a:pt x="106" y="4067"/>
                    <a:pt x="148" y="4067"/>
                  </a:cubicBezTo>
                  <a:lnTo>
                    <a:pt x="926" y="4067"/>
                  </a:lnTo>
                  <a:cubicBezTo>
                    <a:pt x="968" y="4067"/>
                    <a:pt x="1003" y="4054"/>
                    <a:pt x="1032" y="4028"/>
                  </a:cubicBezTo>
                  <a:cubicBezTo>
                    <a:pt x="1061" y="3999"/>
                    <a:pt x="1077" y="3964"/>
                    <a:pt x="1077" y="3922"/>
                  </a:cubicBezTo>
                  <a:lnTo>
                    <a:pt x="1077" y="144"/>
                  </a:lnTo>
                  <a:cubicBezTo>
                    <a:pt x="1077" y="103"/>
                    <a:pt x="1061" y="67"/>
                    <a:pt x="1032" y="42"/>
                  </a:cubicBezTo>
                  <a:cubicBezTo>
                    <a:pt x="1003" y="13"/>
                    <a:pt x="968" y="0"/>
                    <a:pt x="92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8"/>
            <p:cNvSpPr/>
            <p:nvPr/>
          </p:nvSpPr>
          <p:spPr>
            <a:xfrm>
              <a:off x="473850" y="4233000"/>
              <a:ext cx="84150" cy="101750"/>
            </a:xfrm>
            <a:custGeom>
              <a:rect b="b" l="l" r="r" t="t"/>
              <a:pathLst>
                <a:path extrusionOk="0" h="4070" w="3366">
                  <a:moveTo>
                    <a:pt x="144" y="0"/>
                  </a:moveTo>
                  <a:cubicBezTo>
                    <a:pt x="106" y="0"/>
                    <a:pt x="74" y="13"/>
                    <a:pt x="45" y="42"/>
                  </a:cubicBezTo>
                  <a:cubicBezTo>
                    <a:pt x="16" y="67"/>
                    <a:pt x="0" y="103"/>
                    <a:pt x="0" y="144"/>
                  </a:cubicBezTo>
                  <a:lnTo>
                    <a:pt x="0" y="3922"/>
                  </a:lnTo>
                  <a:cubicBezTo>
                    <a:pt x="0" y="3961"/>
                    <a:pt x="16" y="3996"/>
                    <a:pt x="45" y="4025"/>
                  </a:cubicBezTo>
                  <a:cubicBezTo>
                    <a:pt x="74" y="4054"/>
                    <a:pt x="106" y="4067"/>
                    <a:pt x="148" y="4070"/>
                  </a:cubicBezTo>
                  <a:lnTo>
                    <a:pt x="842" y="4070"/>
                  </a:lnTo>
                  <a:cubicBezTo>
                    <a:pt x="887" y="4070"/>
                    <a:pt x="919" y="4054"/>
                    <a:pt x="948" y="4025"/>
                  </a:cubicBezTo>
                  <a:cubicBezTo>
                    <a:pt x="974" y="3996"/>
                    <a:pt x="990" y="3961"/>
                    <a:pt x="990" y="3922"/>
                  </a:cubicBezTo>
                  <a:lnTo>
                    <a:pt x="990" y="1809"/>
                  </a:lnTo>
                  <a:lnTo>
                    <a:pt x="2408" y="3958"/>
                  </a:lnTo>
                  <a:cubicBezTo>
                    <a:pt x="2450" y="4031"/>
                    <a:pt x="2514" y="4070"/>
                    <a:pt x="2597" y="4070"/>
                  </a:cubicBezTo>
                  <a:lnTo>
                    <a:pt x="3221" y="4070"/>
                  </a:lnTo>
                  <a:cubicBezTo>
                    <a:pt x="3263" y="4070"/>
                    <a:pt x="3298" y="4054"/>
                    <a:pt x="3324" y="4025"/>
                  </a:cubicBezTo>
                  <a:cubicBezTo>
                    <a:pt x="3353" y="3996"/>
                    <a:pt x="3365" y="3961"/>
                    <a:pt x="3365" y="3916"/>
                  </a:cubicBezTo>
                  <a:lnTo>
                    <a:pt x="3365" y="144"/>
                  </a:lnTo>
                  <a:cubicBezTo>
                    <a:pt x="3365" y="103"/>
                    <a:pt x="3353" y="67"/>
                    <a:pt x="3324" y="42"/>
                  </a:cubicBezTo>
                  <a:cubicBezTo>
                    <a:pt x="3298" y="13"/>
                    <a:pt x="3263" y="0"/>
                    <a:pt x="3221" y="0"/>
                  </a:cubicBezTo>
                  <a:lnTo>
                    <a:pt x="2523" y="0"/>
                  </a:lnTo>
                  <a:cubicBezTo>
                    <a:pt x="2485" y="0"/>
                    <a:pt x="2450" y="13"/>
                    <a:pt x="2421" y="42"/>
                  </a:cubicBezTo>
                  <a:cubicBezTo>
                    <a:pt x="2392" y="67"/>
                    <a:pt x="2376" y="103"/>
                    <a:pt x="2376" y="144"/>
                  </a:cubicBezTo>
                  <a:lnTo>
                    <a:pt x="2376" y="2341"/>
                  </a:lnTo>
                  <a:lnTo>
                    <a:pt x="961" y="112"/>
                  </a:lnTo>
                  <a:cubicBezTo>
                    <a:pt x="926" y="39"/>
                    <a:pt x="858" y="0"/>
                    <a:pt x="76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583675" y="4231550"/>
              <a:ext cx="91275" cy="104575"/>
            </a:xfrm>
            <a:custGeom>
              <a:rect b="b" l="l" r="r" t="t"/>
              <a:pathLst>
                <a:path extrusionOk="0" h="4183" w="3651">
                  <a:moveTo>
                    <a:pt x="1813" y="1"/>
                  </a:moveTo>
                  <a:cubicBezTo>
                    <a:pt x="1268" y="1"/>
                    <a:pt x="836" y="132"/>
                    <a:pt x="516" y="401"/>
                  </a:cubicBezTo>
                  <a:cubicBezTo>
                    <a:pt x="196" y="667"/>
                    <a:pt x="26" y="1048"/>
                    <a:pt x="7" y="1541"/>
                  </a:cubicBezTo>
                  <a:cubicBezTo>
                    <a:pt x="3" y="1653"/>
                    <a:pt x="0" y="1829"/>
                    <a:pt x="0" y="2075"/>
                  </a:cubicBezTo>
                  <a:cubicBezTo>
                    <a:pt x="0" y="2319"/>
                    <a:pt x="3" y="2498"/>
                    <a:pt x="7" y="2610"/>
                  </a:cubicBezTo>
                  <a:cubicBezTo>
                    <a:pt x="26" y="3113"/>
                    <a:pt x="192" y="3500"/>
                    <a:pt x="506" y="3776"/>
                  </a:cubicBezTo>
                  <a:cubicBezTo>
                    <a:pt x="816" y="4045"/>
                    <a:pt x="1246" y="4182"/>
                    <a:pt x="1794" y="4182"/>
                  </a:cubicBezTo>
                  <a:cubicBezTo>
                    <a:pt x="1800" y="4182"/>
                    <a:pt x="1806" y="4182"/>
                    <a:pt x="1813" y="4182"/>
                  </a:cubicBezTo>
                  <a:cubicBezTo>
                    <a:pt x="2181" y="4182"/>
                    <a:pt x="2504" y="4118"/>
                    <a:pt x="2783" y="3993"/>
                  </a:cubicBezTo>
                  <a:cubicBezTo>
                    <a:pt x="3058" y="3868"/>
                    <a:pt x="3273" y="3686"/>
                    <a:pt x="3423" y="3446"/>
                  </a:cubicBezTo>
                  <a:cubicBezTo>
                    <a:pt x="3574" y="3209"/>
                    <a:pt x="3650" y="2924"/>
                    <a:pt x="3650" y="2597"/>
                  </a:cubicBezTo>
                  <a:lnTo>
                    <a:pt x="3650" y="1934"/>
                  </a:lnTo>
                  <a:cubicBezTo>
                    <a:pt x="3650" y="1890"/>
                    <a:pt x="3638" y="1854"/>
                    <a:pt x="3609" y="1826"/>
                  </a:cubicBezTo>
                  <a:cubicBezTo>
                    <a:pt x="3583" y="1797"/>
                    <a:pt x="3548" y="1781"/>
                    <a:pt x="3503" y="1781"/>
                  </a:cubicBezTo>
                  <a:lnTo>
                    <a:pt x="2040" y="1781"/>
                  </a:lnTo>
                  <a:cubicBezTo>
                    <a:pt x="1998" y="1781"/>
                    <a:pt x="1963" y="1797"/>
                    <a:pt x="1934" y="1826"/>
                  </a:cubicBezTo>
                  <a:cubicBezTo>
                    <a:pt x="1909" y="1854"/>
                    <a:pt x="1896" y="1890"/>
                    <a:pt x="1896" y="1934"/>
                  </a:cubicBezTo>
                  <a:lnTo>
                    <a:pt x="1896" y="2364"/>
                  </a:lnTo>
                  <a:cubicBezTo>
                    <a:pt x="1896" y="2405"/>
                    <a:pt x="1909" y="2440"/>
                    <a:pt x="1934" y="2472"/>
                  </a:cubicBezTo>
                  <a:cubicBezTo>
                    <a:pt x="1963" y="2501"/>
                    <a:pt x="1998" y="2514"/>
                    <a:pt x="2040" y="2514"/>
                  </a:cubicBezTo>
                  <a:lnTo>
                    <a:pt x="2587" y="2514"/>
                  </a:lnTo>
                  <a:lnTo>
                    <a:pt x="2587" y="2626"/>
                  </a:lnTo>
                  <a:cubicBezTo>
                    <a:pt x="2587" y="2869"/>
                    <a:pt x="2517" y="3049"/>
                    <a:pt x="2379" y="3167"/>
                  </a:cubicBezTo>
                  <a:cubicBezTo>
                    <a:pt x="2242" y="3286"/>
                    <a:pt x="2059" y="3346"/>
                    <a:pt x="1832" y="3346"/>
                  </a:cubicBezTo>
                  <a:cubicBezTo>
                    <a:pt x="1358" y="3346"/>
                    <a:pt x="1111" y="3090"/>
                    <a:pt x="1089" y="2578"/>
                  </a:cubicBezTo>
                  <a:cubicBezTo>
                    <a:pt x="1082" y="2466"/>
                    <a:pt x="1082" y="2300"/>
                    <a:pt x="1082" y="2072"/>
                  </a:cubicBezTo>
                  <a:cubicBezTo>
                    <a:pt x="1082" y="1845"/>
                    <a:pt x="1082" y="1675"/>
                    <a:pt x="1089" y="1566"/>
                  </a:cubicBezTo>
                  <a:cubicBezTo>
                    <a:pt x="1111" y="1080"/>
                    <a:pt x="1351" y="836"/>
                    <a:pt x="1813" y="836"/>
                  </a:cubicBezTo>
                  <a:cubicBezTo>
                    <a:pt x="2008" y="836"/>
                    <a:pt x="2158" y="878"/>
                    <a:pt x="2267" y="961"/>
                  </a:cubicBezTo>
                  <a:cubicBezTo>
                    <a:pt x="2376" y="1044"/>
                    <a:pt x="2456" y="1140"/>
                    <a:pt x="2504" y="1253"/>
                  </a:cubicBezTo>
                  <a:cubicBezTo>
                    <a:pt x="2520" y="1285"/>
                    <a:pt x="2539" y="1307"/>
                    <a:pt x="2562" y="1317"/>
                  </a:cubicBezTo>
                  <a:cubicBezTo>
                    <a:pt x="2587" y="1329"/>
                    <a:pt x="2616" y="1336"/>
                    <a:pt x="2655" y="1336"/>
                  </a:cubicBezTo>
                  <a:lnTo>
                    <a:pt x="3503" y="1336"/>
                  </a:lnTo>
                  <a:cubicBezTo>
                    <a:pt x="3538" y="1336"/>
                    <a:pt x="3570" y="1323"/>
                    <a:pt x="3596" y="1301"/>
                  </a:cubicBezTo>
                  <a:cubicBezTo>
                    <a:pt x="3618" y="1278"/>
                    <a:pt x="3631" y="1249"/>
                    <a:pt x="3631" y="1214"/>
                  </a:cubicBezTo>
                  <a:cubicBezTo>
                    <a:pt x="3625" y="1016"/>
                    <a:pt x="3548" y="823"/>
                    <a:pt x="3404" y="638"/>
                  </a:cubicBezTo>
                  <a:cubicBezTo>
                    <a:pt x="3257" y="452"/>
                    <a:pt x="3048" y="298"/>
                    <a:pt x="2776" y="180"/>
                  </a:cubicBezTo>
                  <a:cubicBezTo>
                    <a:pt x="2501" y="58"/>
                    <a:pt x="2181" y="1"/>
                    <a:pt x="181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696925" y="4231550"/>
              <a:ext cx="90000" cy="104650"/>
            </a:xfrm>
            <a:custGeom>
              <a:rect b="b" l="l" r="r" t="t"/>
              <a:pathLst>
                <a:path extrusionOk="0" h="4186" w="3600">
                  <a:moveTo>
                    <a:pt x="1797" y="836"/>
                  </a:moveTo>
                  <a:cubicBezTo>
                    <a:pt x="2008" y="836"/>
                    <a:pt x="2175" y="900"/>
                    <a:pt x="2303" y="1028"/>
                  </a:cubicBezTo>
                  <a:cubicBezTo>
                    <a:pt x="2431" y="1156"/>
                    <a:pt x="2498" y="1352"/>
                    <a:pt x="2508" y="1614"/>
                  </a:cubicBezTo>
                  <a:cubicBezTo>
                    <a:pt x="2514" y="1832"/>
                    <a:pt x="2517" y="1992"/>
                    <a:pt x="2517" y="2091"/>
                  </a:cubicBezTo>
                  <a:cubicBezTo>
                    <a:pt x="2517" y="2184"/>
                    <a:pt x="2514" y="2344"/>
                    <a:pt x="2508" y="2568"/>
                  </a:cubicBezTo>
                  <a:cubicBezTo>
                    <a:pt x="2498" y="2831"/>
                    <a:pt x="2431" y="3026"/>
                    <a:pt x="2306" y="3154"/>
                  </a:cubicBezTo>
                  <a:cubicBezTo>
                    <a:pt x="2181" y="3282"/>
                    <a:pt x="2012" y="3346"/>
                    <a:pt x="1797" y="3346"/>
                  </a:cubicBezTo>
                  <a:cubicBezTo>
                    <a:pt x="1586" y="3346"/>
                    <a:pt x="1416" y="3282"/>
                    <a:pt x="1291" y="3154"/>
                  </a:cubicBezTo>
                  <a:cubicBezTo>
                    <a:pt x="1170" y="3026"/>
                    <a:pt x="1102" y="2831"/>
                    <a:pt x="1089" y="2568"/>
                  </a:cubicBezTo>
                  <a:cubicBezTo>
                    <a:pt x="1086" y="2456"/>
                    <a:pt x="1083" y="2296"/>
                    <a:pt x="1083" y="2091"/>
                  </a:cubicBezTo>
                  <a:cubicBezTo>
                    <a:pt x="1083" y="1883"/>
                    <a:pt x="1086" y="1723"/>
                    <a:pt x="1089" y="1614"/>
                  </a:cubicBezTo>
                  <a:cubicBezTo>
                    <a:pt x="1099" y="1352"/>
                    <a:pt x="1170" y="1156"/>
                    <a:pt x="1294" y="1028"/>
                  </a:cubicBezTo>
                  <a:cubicBezTo>
                    <a:pt x="1422" y="900"/>
                    <a:pt x="1589" y="836"/>
                    <a:pt x="1797" y="836"/>
                  </a:cubicBezTo>
                  <a:close/>
                  <a:moveTo>
                    <a:pt x="1797" y="1"/>
                  </a:moveTo>
                  <a:cubicBezTo>
                    <a:pt x="1262" y="1"/>
                    <a:pt x="837" y="138"/>
                    <a:pt x="516" y="417"/>
                  </a:cubicBezTo>
                  <a:cubicBezTo>
                    <a:pt x="196" y="692"/>
                    <a:pt x="26" y="1086"/>
                    <a:pt x="7" y="1598"/>
                  </a:cubicBezTo>
                  <a:cubicBezTo>
                    <a:pt x="4" y="1710"/>
                    <a:pt x="1" y="1880"/>
                    <a:pt x="1" y="2104"/>
                  </a:cubicBezTo>
                  <a:cubicBezTo>
                    <a:pt x="1" y="2325"/>
                    <a:pt x="4" y="2492"/>
                    <a:pt x="7" y="2604"/>
                  </a:cubicBezTo>
                  <a:cubicBezTo>
                    <a:pt x="26" y="3122"/>
                    <a:pt x="193" y="3516"/>
                    <a:pt x="507" y="3782"/>
                  </a:cubicBezTo>
                  <a:cubicBezTo>
                    <a:pt x="821" y="4051"/>
                    <a:pt x="1253" y="4185"/>
                    <a:pt x="1797" y="4185"/>
                  </a:cubicBezTo>
                  <a:cubicBezTo>
                    <a:pt x="2345" y="4185"/>
                    <a:pt x="2774" y="4051"/>
                    <a:pt x="3087" y="3782"/>
                  </a:cubicBezTo>
                  <a:cubicBezTo>
                    <a:pt x="3401" y="3516"/>
                    <a:pt x="3568" y="3122"/>
                    <a:pt x="3587" y="2604"/>
                  </a:cubicBezTo>
                  <a:cubicBezTo>
                    <a:pt x="3597" y="2380"/>
                    <a:pt x="3600" y="2213"/>
                    <a:pt x="3600" y="2104"/>
                  </a:cubicBezTo>
                  <a:cubicBezTo>
                    <a:pt x="3600" y="1992"/>
                    <a:pt x="3597" y="1822"/>
                    <a:pt x="3587" y="1598"/>
                  </a:cubicBezTo>
                  <a:cubicBezTo>
                    <a:pt x="3571" y="1086"/>
                    <a:pt x="3404" y="692"/>
                    <a:pt x="3081" y="417"/>
                  </a:cubicBezTo>
                  <a:cubicBezTo>
                    <a:pt x="2761" y="138"/>
                    <a:pt x="2332" y="1"/>
                    <a:pt x="1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259075" y="4397975"/>
              <a:ext cx="87450" cy="87425"/>
            </a:xfrm>
            <a:custGeom>
              <a:rect b="b" l="l" r="r" t="t"/>
              <a:pathLst>
                <a:path extrusionOk="0" h="3497" w="3498">
                  <a:moveTo>
                    <a:pt x="1" y="0"/>
                  </a:moveTo>
                  <a:lnTo>
                    <a:pt x="1" y="3497"/>
                  </a:lnTo>
                  <a:lnTo>
                    <a:pt x="3497" y="3497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380925" y="4397975"/>
              <a:ext cx="87425" cy="87425"/>
            </a:xfrm>
            <a:custGeom>
              <a:rect b="b" l="l" r="r" t="t"/>
              <a:pathLst>
                <a:path extrusionOk="0" h="3497" w="3497">
                  <a:moveTo>
                    <a:pt x="0" y="0"/>
                  </a:moveTo>
                  <a:lnTo>
                    <a:pt x="0" y="3497"/>
                  </a:lnTo>
                  <a:lnTo>
                    <a:pt x="3496" y="3497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502750" y="4397975"/>
              <a:ext cx="87500" cy="87425"/>
            </a:xfrm>
            <a:custGeom>
              <a:rect b="b" l="l" r="r" t="t"/>
              <a:pathLst>
                <a:path extrusionOk="0" h="3497" w="3500">
                  <a:moveTo>
                    <a:pt x="0" y="0"/>
                  </a:moveTo>
                  <a:lnTo>
                    <a:pt x="0" y="3497"/>
                  </a:lnTo>
                  <a:lnTo>
                    <a:pt x="3500" y="3497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624575" y="4397975"/>
              <a:ext cx="87500" cy="87425"/>
            </a:xfrm>
            <a:custGeom>
              <a:rect b="b" l="l" r="r" t="t"/>
              <a:pathLst>
                <a:path extrusionOk="0" h="3497" w="3500">
                  <a:moveTo>
                    <a:pt x="0" y="0"/>
                  </a:moveTo>
                  <a:lnTo>
                    <a:pt x="0" y="3497"/>
                  </a:lnTo>
                  <a:lnTo>
                    <a:pt x="3500" y="3497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746400" y="4397975"/>
              <a:ext cx="87525" cy="87425"/>
            </a:xfrm>
            <a:custGeom>
              <a:rect b="b" l="l" r="r" t="t"/>
              <a:pathLst>
                <a:path extrusionOk="0" h="3497" w="3501">
                  <a:moveTo>
                    <a:pt x="1" y="0"/>
                  </a:moveTo>
                  <a:lnTo>
                    <a:pt x="1" y="3497"/>
                  </a:lnTo>
                  <a:lnTo>
                    <a:pt x="3500" y="3497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259075" y="4514350"/>
              <a:ext cx="87450" cy="87425"/>
            </a:xfrm>
            <a:custGeom>
              <a:rect b="b" l="l" r="r" t="t"/>
              <a:pathLst>
                <a:path extrusionOk="0" h="3497" w="3498">
                  <a:moveTo>
                    <a:pt x="1" y="1"/>
                  </a:moveTo>
                  <a:lnTo>
                    <a:pt x="1" y="3497"/>
                  </a:lnTo>
                  <a:lnTo>
                    <a:pt x="3497" y="3497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380925" y="4514350"/>
              <a:ext cx="87425" cy="87425"/>
            </a:xfrm>
            <a:custGeom>
              <a:rect b="b" l="l" r="r" t="t"/>
              <a:pathLst>
                <a:path extrusionOk="0" h="3497" w="3497">
                  <a:moveTo>
                    <a:pt x="0" y="1"/>
                  </a:moveTo>
                  <a:lnTo>
                    <a:pt x="0" y="3497"/>
                  </a:lnTo>
                  <a:lnTo>
                    <a:pt x="3496" y="3497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502750" y="4514350"/>
              <a:ext cx="87500" cy="87425"/>
            </a:xfrm>
            <a:custGeom>
              <a:rect b="b" l="l" r="r" t="t"/>
              <a:pathLst>
                <a:path extrusionOk="0" h="3497" w="3500">
                  <a:moveTo>
                    <a:pt x="0" y="1"/>
                  </a:moveTo>
                  <a:lnTo>
                    <a:pt x="0" y="3497"/>
                  </a:lnTo>
                  <a:lnTo>
                    <a:pt x="3500" y="3497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624575" y="4514350"/>
              <a:ext cx="87500" cy="87425"/>
            </a:xfrm>
            <a:custGeom>
              <a:rect b="b" l="l" r="r" t="t"/>
              <a:pathLst>
                <a:path extrusionOk="0" h="3497" w="3500">
                  <a:moveTo>
                    <a:pt x="0" y="1"/>
                  </a:moveTo>
                  <a:lnTo>
                    <a:pt x="0" y="3497"/>
                  </a:lnTo>
                  <a:lnTo>
                    <a:pt x="3500" y="3497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746400" y="4514350"/>
              <a:ext cx="87525" cy="87425"/>
            </a:xfrm>
            <a:custGeom>
              <a:rect b="b" l="l" r="r" t="t"/>
              <a:pathLst>
                <a:path extrusionOk="0" h="3497" w="3501">
                  <a:moveTo>
                    <a:pt x="1" y="1"/>
                  </a:moveTo>
                  <a:lnTo>
                    <a:pt x="1" y="3497"/>
                  </a:lnTo>
                  <a:lnTo>
                    <a:pt x="3500" y="3497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259075" y="4630650"/>
              <a:ext cx="87450" cy="87525"/>
            </a:xfrm>
            <a:custGeom>
              <a:rect b="b" l="l" r="r" t="t"/>
              <a:pathLst>
                <a:path extrusionOk="0" h="3501" w="3498">
                  <a:moveTo>
                    <a:pt x="1" y="1"/>
                  </a:moveTo>
                  <a:lnTo>
                    <a:pt x="1" y="3500"/>
                  </a:lnTo>
                  <a:lnTo>
                    <a:pt x="3497" y="3500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380925" y="4630650"/>
              <a:ext cx="87425" cy="87525"/>
            </a:xfrm>
            <a:custGeom>
              <a:rect b="b" l="l" r="r" t="t"/>
              <a:pathLst>
                <a:path extrusionOk="0" h="3501" w="3497">
                  <a:moveTo>
                    <a:pt x="0" y="1"/>
                  </a:moveTo>
                  <a:lnTo>
                    <a:pt x="0" y="3500"/>
                  </a:lnTo>
                  <a:lnTo>
                    <a:pt x="3496" y="3500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502750" y="4630650"/>
              <a:ext cx="87500" cy="87525"/>
            </a:xfrm>
            <a:custGeom>
              <a:rect b="b" l="l" r="r" t="t"/>
              <a:pathLst>
                <a:path extrusionOk="0" h="3501" w="3500">
                  <a:moveTo>
                    <a:pt x="0" y="1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624575" y="4630650"/>
              <a:ext cx="87500" cy="87525"/>
            </a:xfrm>
            <a:custGeom>
              <a:rect b="b" l="l" r="r" t="t"/>
              <a:pathLst>
                <a:path extrusionOk="0" h="3501" w="3500">
                  <a:moveTo>
                    <a:pt x="0" y="1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746400" y="4630650"/>
              <a:ext cx="87525" cy="87525"/>
            </a:xfrm>
            <a:custGeom>
              <a:rect b="b" l="l" r="r" t="t"/>
              <a:pathLst>
                <a:path extrusionOk="0" h="3501" w="3501">
                  <a:moveTo>
                    <a:pt x="1" y="1"/>
                  </a:moveTo>
                  <a:lnTo>
                    <a:pt x="1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8"/>
            <p:cNvSpPr/>
            <p:nvPr/>
          </p:nvSpPr>
          <p:spPr>
            <a:xfrm>
              <a:off x="259075" y="4863425"/>
              <a:ext cx="87450" cy="87525"/>
            </a:xfrm>
            <a:custGeom>
              <a:rect b="b" l="l" r="r" t="t"/>
              <a:pathLst>
                <a:path extrusionOk="0" h="3501" w="3498">
                  <a:moveTo>
                    <a:pt x="1" y="1"/>
                  </a:moveTo>
                  <a:lnTo>
                    <a:pt x="1" y="3500"/>
                  </a:lnTo>
                  <a:lnTo>
                    <a:pt x="3497" y="3500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8"/>
            <p:cNvSpPr/>
            <p:nvPr/>
          </p:nvSpPr>
          <p:spPr>
            <a:xfrm>
              <a:off x="380925" y="4863425"/>
              <a:ext cx="87425" cy="87525"/>
            </a:xfrm>
            <a:custGeom>
              <a:rect b="b" l="l" r="r" t="t"/>
              <a:pathLst>
                <a:path extrusionOk="0" h="3501" w="3497">
                  <a:moveTo>
                    <a:pt x="0" y="1"/>
                  </a:moveTo>
                  <a:lnTo>
                    <a:pt x="0" y="3500"/>
                  </a:lnTo>
                  <a:lnTo>
                    <a:pt x="3496" y="3500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502750" y="4863425"/>
              <a:ext cx="87500" cy="87525"/>
            </a:xfrm>
            <a:custGeom>
              <a:rect b="b" l="l" r="r" t="t"/>
              <a:pathLst>
                <a:path extrusionOk="0" h="3501" w="3500">
                  <a:moveTo>
                    <a:pt x="0" y="1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8"/>
            <p:cNvSpPr/>
            <p:nvPr/>
          </p:nvSpPr>
          <p:spPr>
            <a:xfrm>
              <a:off x="624575" y="4863425"/>
              <a:ext cx="87500" cy="87525"/>
            </a:xfrm>
            <a:custGeom>
              <a:rect b="b" l="l" r="r" t="t"/>
              <a:pathLst>
                <a:path extrusionOk="0" h="3501" w="3500">
                  <a:moveTo>
                    <a:pt x="0" y="1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8"/>
            <p:cNvSpPr/>
            <p:nvPr/>
          </p:nvSpPr>
          <p:spPr>
            <a:xfrm>
              <a:off x="746400" y="4863425"/>
              <a:ext cx="87525" cy="87525"/>
            </a:xfrm>
            <a:custGeom>
              <a:rect b="b" l="l" r="r" t="t"/>
              <a:pathLst>
                <a:path extrusionOk="0" h="3501" w="3501">
                  <a:moveTo>
                    <a:pt x="1" y="1"/>
                  </a:moveTo>
                  <a:lnTo>
                    <a:pt x="1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259075" y="4747050"/>
              <a:ext cx="87450" cy="87500"/>
            </a:xfrm>
            <a:custGeom>
              <a:rect b="b" l="l" r="r" t="t"/>
              <a:pathLst>
                <a:path extrusionOk="0" h="3500" w="3498">
                  <a:moveTo>
                    <a:pt x="1" y="0"/>
                  </a:moveTo>
                  <a:lnTo>
                    <a:pt x="1" y="3500"/>
                  </a:lnTo>
                  <a:lnTo>
                    <a:pt x="3497" y="3500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380925" y="4747050"/>
              <a:ext cx="87425" cy="87500"/>
            </a:xfrm>
            <a:custGeom>
              <a:rect b="b" l="l" r="r" t="t"/>
              <a:pathLst>
                <a:path extrusionOk="0" h="3500" w="3497">
                  <a:moveTo>
                    <a:pt x="0" y="0"/>
                  </a:moveTo>
                  <a:lnTo>
                    <a:pt x="0" y="3500"/>
                  </a:lnTo>
                  <a:lnTo>
                    <a:pt x="3496" y="3500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8"/>
            <p:cNvSpPr/>
            <p:nvPr/>
          </p:nvSpPr>
          <p:spPr>
            <a:xfrm>
              <a:off x="502750" y="4747050"/>
              <a:ext cx="87500" cy="87500"/>
            </a:xfrm>
            <a:custGeom>
              <a:rect b="b" l="l" r="r" t="t"/>
              <a:pathLst>
                <a:path extrusionOk="0" h="3500" w="3500">
                  <a:moveTo>
                    <a:pt x="0" y="0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8"/>
            <p:cNvSpPr/>
            <p:nvPr/>
          </p:nvSpPr>
          <p:spPr>
            <a:xfrm>
              <a:off x="624575" y="4747050"/>
              <a:ext cx="87500" cy="87500"/>
            </a:xfrm>
            <a:custGeom>
              <a:rect b="b" l="l" r="r" t="t"/>
              <a:pathLst>
                <a:path extrusionOk="0" h="3500" w="3500">
                  <a:moveTo>
                    <a:pt x="0" y="0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8"/>
            <p:cNvSpPr/>
            <p:nvPr/>
          </p:nvSpPr>
          <p:spPr>
            <a:xfrm>
              <a:off x="746400" y="4747050"/>
              <a:ext cx="87525" cy="87500"/>
            </a:xfrm>
            <a:custGeom>
              <a:rect b="b" l="l" r="r" t="t"/>
              <a:pathLst>
                <a:path extrusionOk="0" h="3500" w="3501">
                  <a:moveTo>
                    <a:pt x="1" y="0"/>
                  </a:moveTo>
                  <a:lnTo>
                    <a:pt x="1" y="3500"/>
                  </a:lnTo>
                  <a:lnTo>
                    <a:pt x="3500" y="3500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28"/>
          <p:cNvGrpSpPr/>
          <p:nvPr/>
        </p:nvGrpSpPr>
        <p:grpSpPr>
          <a:xfrm>
            <a:off x="8212345" y="4369339"/>
            <a:ext cx="696020" cy="774160"/>
            <a:chOff x="7449275" y="4263850"/>
            <a:chExt cx="759350" cy="844600"/>
          </a:xfrm>
        </p:grpSpPr>
        <p:sp>
          <p:nvSpPr>
            <p:cNvPr id="859" name="Google Shape;859;p28"/>
            <p:cNvSpPr/>
            <p:nvPr/>
          </p:nvSpPr>
          <p:spPr>
            <a:xfrm>
              <a:off x="7449275" y="4669625"/>
              <a:ext cx="214550" cy="347625"/>
            </a:xfrm>
            <a:custGeom>
              <a:rect b="b" l="l" r="r" t="t"/>
              <a:pathLst>
                <a:path extrusionOk="0" h="13905" w="8582">
                  <a:moveTo>
                    <a:pt x="664" y="1"/>
                  </a:moveTo>
                  <a:cubicBezTo>
                    <a:pt x="318" y="1"/>
                    <a:pt x="1" y="276"/>
                    <a:pt x="1" y="663"/>
                  </a:cubicBezTo>
                  <a:lnTo>
                    <a:pt x="1" y="7025"/>
                  </a:lnTo>
                  <a:cubicBezTo>
                    <a:pt x="4" y="8507"/>
                    <a:pt x="798" y="9890"/>
                    <a:pt x="2082" y="10633"/>
                  </a:cubicBezTo>
                  <a:lnTo>
                    <a:pt x="7596" y="13816"/>
                  </a:lnTo>
                  <a:cubicBezTo>
                    <a:pt x="7701" y="13877"/>
                    <a:pt x="7814" y="13905"/>
                    <a:pt x="7923" y="13905"/>
                  </a:cubicBezTo>
                  <a:cubicBezTo>
                    <a:pt x="8267" y="13905"/>
                    <a:pt x="8582" y="13630"/>
                    <a:pt x="8582" y="13246"/>
                  </a:cubicBezTo>
                  <a:lnTo>
                    <a:pt x="8582" y="5613"/>
                  </a:lnTo>
                  <a:cubicBezTo>
                    <a:pt x="8582" y="4908"/>
                    <a:pt x="8204" y="4255"/>
                    <a:pt x="7592" y="3903"/>
                  </a:cubicBezTo>
                  <a:lnTo>
                    <a:pt x="993" y="90"/>
                  </a:lnTo>
                  <a:cubicBezTo>
                    <a:pt x="887" y="29"/>
                    <a:pt x="774" y="1"/>
                    <a:pt x="66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8"/>
            <p:cNvSpPr/>
            <p:nvPr/>
          </p:nvSpPr>
          <p:spPr>
            <a:xfrm>
              <a:off x="7449275" y="4462700"/>
              <a:ext cx="214725" cy="335425"/>
            </a:xfrm>
            <a:custGeom>
              <a:rect b="b" l="l" r="r" t="t"/>
              <a:pathLst>
                <a:path extrusionOk="0" h="13417" w="8589">
                  <a:moveTo>
                    <a:pt x="1426" y="1"/>
                  </a:moveTo>
                  <a:cubicBezTo>
                    <a:pt x="1083" y="1"/>
                    <a:pt x="750" y="179"/>
                    <a:pt x="568" y="496"/>
                  </a:cubicBezTo>
                  <a:cubicBezTo>
                    <a:pt x="206" y="1121"/>
                    <a:pt x="7" y="1832"/>
                    <a:pt x="4" y="2574"/>
                  </a:cubicBezTo>
                  <a:lnTo>
                    <a:pt x="1" y="8940"/>
                  </a:lnTo>
                  <a:lnTo>
                    <a:pt x="7596" y="13326"/>
                  </a:lnTo>
                  <a:cubicBezTo>
                    <a:pt x="7702" y="13388"/>
                    <a:pt x="7815" y="13417"/>
                    <a:pt x="7926" y="13417"/>
                  </a:cubicBezTo>
                  <a:cubicBezTo>
                    <a:pt x="8269" y="13417"/>
                    <a:pt x="8585" y="13142"/>
                    <a:pt x="8585" y="12756"/>
                  </a:cubicBezTo>
                  <a:lnTo>
                    <a:pt x="8588" y="5126"/>
                  </a:lnTo>
                  <a:cubicBezTo>
                    <a:pt x="8588" y="4422"/>
                    <a:pt x="8210" y="3769"/>
                    <a:pt x="7599" y="3413"/>
                  </a:cubicBezTo>
                  <a:lnTo>
                    <a:pt x="1922" y="135"/>
                  </a:lnTo>
                  <a:cubicBezTo>
                    <a:pt x="1766" y="44"/>
                    <a:pt x="1595" y="1"/>
                    <a:pt x="142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8"/>
            <p:cNvSpPr/>
            <p:nvPr/>
          </p:nvSpPr>
          <p:spPr>
            <a:xfrm>
              <a:off x="7994150" y="4669625"/>
              <a:ext cx="214475" cy="347625"/>
            </a:xfrm>
            <a:custGeom>
              <a:rect b="b" l="l" r="r" t="t"/>
              <a:pathLst>
                <a:path extrusionOk="0" h="13905" w="8579">
                  <a:moveTo>
                    <a:pt x="7918" y="1"/>
                  </a:moveTo>
                  <a:cubicBezTo>
                    <a:pt x="7808" y="1"/>
                    <a:pt x="7696" y="28"/>
                    <a:pt x="7589" y="90"/>
                  </a:cubicBezTo>
                  <a:lnTo>
                    <a:pt x="990" y="3900"/>
                  </a:lnTo>
                  <a:cubicBezTo>
                    <a:pt x="379" y="4255"/>
                    <a:pt x="1" y="4905"/>
                    <a:pt x="1" y="5613"/>
                  </a:cubicBezTo>
                  <a:lnTo>
                    <a:pt x="1" y="13246"/>
                  </a:lnTo>
                  <a:cubicBezTo>
                    <a:pt x="1" y="13630"/>
                    <a:pt x="316" y="13905"/>
                    <a:pt x="659" y="13905"/>
                  </a:cubicBezTo>
                  <a:cubicBezTo>
                    <a:pt x="769" y="13905"/>
                    <a:pt x="881" y="13877"/>
                    <a:pt x="987" y="13816"/>
                  </a:cubicBezTo>
                  <a:lnTo>
                    <a:pt x="6500" y="10633"/>
                  </a:lnTo>
                  <a:cubicBezTo>
                    <a:pt x="7781" y="9887"/>
                    <a:pt x="8578" y="8507"/>
                    <a:pt x="8578" y="7025"/>
                  </a:cubicBezTo>
                  <a:lnTo>
                    <a:pt x="8578" y="659"/>
                  </a:lnTo>
                  <a:cubicBezTo>
                    <a:pt x="8578" y="276"/>
                    <a:pt x="8263" y="1"/>
                    <a:pt x="7918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8"/>
            <p:cNvSpPr/>
            <p:nvPr/>
          </p:nvSpPr>
          <p:spPr>
            <a:xfrm>
              <a:off x="7994000" y="4462675"/>
              <a:ext cx="214625" cy="335425"/>
            </a:xfrm>
            <a:custGeom>
              <a:rect b="b" l="l" r="r" t="t"/>
              <a:pathLst>
                <a:path extrusionOk="0" h="13417" w="8585">
                  <a:moveTo>
                    <a:pt x="7158" y="1"/>
                  </a:moveTo>
                  <a:cubicBezTo>
                    <a:pt x="6990" y="1"/>
                    <a:pt x="6820" y="43"/>
                    <a:pt x="6663" y="132"/>
                  </a:cubicBezTo>
                  <a:lnTo>
                    <a:pt x="986" y="3414"/>
                  </a:lnTo>
                  <a:cubicBezTo>
                    <a:pt x="375" y="3770"/>
                    <a:pt x="0" y="4423"/>
                    <a:pt x="0" y="5127"/>
                  </a:cubicBezTo>
                  <a:lnTo>
                    <a:pt x="3" y="12757"/>
                  </a:lnTo>
                  <a:cubicBezTo>
                    <a:pt x="3" y="13141"/>
                    <a:pt x="320" y="13416"/>
                    <a:pt x="665" y="13416"/>
                  </a:cubicBezTo>
                  <a:cubicBezTo>
                    <a:pt x="775" y="13416"/>
                    <a:pt x="887" y="13388"/>
                    <a:pt x="993" y="13327"/>
                  </a:cubicBezTo>
                  <a:lnTo>
                    <a:pt x="8584" y="8937"/>
                  </a:lnTo>
                  <a:lnTo>
                    <a:pt x="8584" y="2575"/>
                  </a:lnTo>
                  <a:cubicBezTo>
                    <a:pt x="8581" y="1833"/>
                    <a:pt x="8383" y="1119"/>
                    <a:pt x="8021" y="497"/>
                  </a:cubicBezTo>
                  <a:cubicBezTo>
                    <a:pt x="7836" y="179"/>
                    <a:pt x="7502" y="1"/>
                    <a:pt x="715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7639075" y="4779200"/>
              <a:ext cx="214700" cy="329175"/>
            </a:xfrm>
            <a:custGeom>
              <a:rect b="b" l="l" r="r" t="t"/>
              <a:pathLst>
                <a:path extrusionOk="0" h="13167" w="8588">
                  <a:moveTo>
                    <a:pt x="662" y="1"/>
                  </a:moveTo>
                  <a:cubicBezTo>
                    <a:pt x="317" y="1"/>
                    <a:pt x="0" y="277"/>
                    <a:pt x="0" y="663"/>
                  </a:cubicBezTo>
                  <a:lnTo>
                    <a:pt x="4" y="9433"/>
                  </a:lnTo>
                  <a:lnTo>
                    <a:pt x="5514" y="12615"/>
                  </a:lnTo>
                  <a:cubicBezTo>
                    <a:pt x="6152" y="12980"/>
                    <a:pt x="6863" y="13166"/>
                    <a:pt x="7577" y="13166"/>
                  </a:cubicBezTo>
                  <a:cubicBezTo>
                    <a:pt x="7583" y="13166"/>
                    <a:pt x="7589" y="13166"/>
                    <a:pt x="7595" y="13166"/>
                  </a:cubicBezTo>
                  <a:cubicBezTo>
                    <a:pt x="8143" y="13166"/>
                    <a:pt x="8588" y="12721"/>
                    <a:pt x="8588" y="12173"/>
                  </a:cubicBezTo>
                  <a:lnTo>
                    <a:pt x="8588" y="5616"/>
                  </a:lnTo>
                  <a:cubicBezTo>
                    <a:pt x="8588" y="4912"/>
                    <a:pt x="8210" y="4259"/>
                    <a:pt x="7598" y="3903"/>
                  </a:cubicBezTo>
                  <a:lnTo>
                    <a:pt x="990" y="90"/>
                  </a:lnTo>
                  <a:cubicBezTo>
                    <a:pt x="884" y="29"/>
                    <a:pt x="772" y="1"/>
                    <a:pt x="6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8"/>
            <p:cNvSpPr/>
            <p:nvPr/>
          </p:nvSpPr>
          <p:spPr>
            <a:xfrm>
              <a:off x="7639075" y="4560125"/>
              <a:ext cx="214775" cy="347875"/>
            </a:xfrm>
            <a:custGeom>
              <a:rect b="b" l="l" r="r" t="t"/>
              <a:pathLst>
                <a:path extrusionOk="0" h="13915" w="8591">
                  <a:moveTo>
                    <a:pt x="662" y="1"/>
                  </a:moveTo>
                  <a:cubicBezTo>
                    <a:pt x="317" y="1"/>
                    <a:pt x="0" y="276"/>
                    <a:pt x="0" y="663"/>
                  </a:cubicBezTo>
                  <a:lnTo>
                    <a:pt x="0" y="9426"/>
                  </a:lnTo>
                  <a:lnTo>
                    <a:pt x="7595" y="13825"/>
                  </a:lnTo>
                  <a:cubicBezTo>
                    <a:pt x="7702" y="13886"/>
                    <a:pt x="7815" y="13914"/>
                    <a:pt x="7924" y="13914"/>
                  </a:cubicBezTo>
                  <a:cubicBezTo>
                    <a:pt x="8270" y="13914"/>
                    <a:pt x="8585" y="13639"/>
                    <a:pt x="8588" y="13255"/>
                  </a:cubicBezTo>
                  <a:lnTo>
                    <a:pt x="8591" y="5625"/>
                  </a:lnTo>
                  <a:cubicBezTo>
                    <a:pt x="8591" y="4918"/>
                    <a:pt x="8213" y="4265"/>
                    <a:pt x="7602" y="3912"/>
                  </a:cubicBezTo>
                  <a:lnTo>
                    <a:pt x="990" y="89"/>
                  </a:lnTo>
                  <a:cubicBezTo>
                    <a:pt x="884" y="28"/>
                    <a:pt x="772" y="1"/>
                    <a:pt x="66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8"/>
            <p:cNvSpPr/>
            <p:nvPr/>
          </p:nvSpPr>
          <p:spPr>
            <a:xfrm>
              <a:off x="7828850" y="4779450"/>
              <a:ext cx="189975" cy="329000"/>
            </a:xfrm>
            <a:custGeom>
              <a:rect b="b" l="l" r="r" t="t"/>
              <a:pathLst>
                <a:path extrusionOk="0" h="13160" w="7599">
                  <a:moveTo>
                    <a:pt x="6935" y="0"/>
                  </a:moveTo>
                  <a:cubicBezTo>
                    <a:pt x="6826" y="0"/>
                    <a:pt x="6713" y="28"/>
                    <a:pt x="6606" y="89"/>
                  </a:cubicBezTo>
                  <a:lnTo>
                    <a:pt x="990" y="3326"/>
                  </a:lnTo>
                  <a:cubicBezTo>
                    <a:pt x="379" y="3682"/>
                    <a:pt x="1" y="4335"/>
                    <a:pt x="1" y="5039"/>
                  </a:cubicBezTo>
                  <a:lnTo>
                    <a:pt x="4" y="13159"/>
                  </a:lnTo>
                  <a:cubicBezTo>
                    <a:pt x="725" y="13159"/>
                    <a:pt x="1445" y="12974"/>
                    <a:pt x="2089" y="12602"/>
                  </a:cubicBezTo>
                  <a:lnTo>
                    <a:pt x="7599" y="9423"/>
                  </a:lnTo>
                  <a:lnTo>
                    <a:pt x="7599" y="656"/>
                  </a:lnTo>
                  <a:lnTo>
                    <a:pt x="7596" y="656"/>
                  </a:lnTo>
                  <a:cubicBezTo>
                    <a:pt x="7593" y="273"/>
                    <a:pt x="7279" y="0"/>
                    <a:pt x="693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8"/>
            <p:cNvSpPr/>
            <p:nvPr/>
          </p:nvSpPr>
          <p:spPr>
            <a:xfrm>
              <a:off x="7828950" y="4560100"/>
              <a:ext cx="189975" cy="345675"/>
            </a:xfrm>
            <a:custGeom>
              <a:rect b="b" l="l" r="r" t="t"/>
              <a:pathLst>
                <a:path extrusionOk="0" h="13827" w="7599">
                  <a:moveTo>
                    <a:pt x="6938" y="0"/>
                  </a:moveTo>
                  <a:cubicBezTo>
                    <a:pt x="6828" y="0"/>
                    <a:pt x="6715" y="28"/>
                    <a:pt x="6609" y="90"/>
                  </a:cubicBezTo>
                  <a:lnTo>
                    <a:pt x="989" y="3328"/>
                  </a:lnTo>
                  <a:cubicBezTo>
                    <a:pt x="378" y="3680"/>
                    <a:pt x="0" y="4333"/>
                    <a:pt x="3" y="5040"/>
                  </a:cubicBezTo>
                  <a:lnTo>
                    <a:pt x="3" y="13826"/>
                  </a:lnTo>
                  <a:lnTo>
                    <a:pt x="7595" y="9430"/>
                  </a:lnTo>
                  <a:lnTo>
                    <a:pt x="7598" y="660"/>
                  </a:lnTo>
                  <a:cubicBezTo>
                    <a:pt x="7598" y="277"/>
                    <a:pt x="7282" y="0"/>
                    <a:pt x="693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8"/>
            <p:cNvSpPr/>
            <p:nvPr/>
          </p:nvSpPr>
          <p:spPr>
            <a:xfrm>
              <a:off x="7628100" y="4263850"/>
              <a:ext cx="401700" cy="224000"/>
            </a:xfrm>
            <a:custGeom>
              <a:rect b="b" l="l" r="r" t="t"/>
              <a:pathLst>
                <a:path extrusionOk="0" h="8960" w="16068">
                  <a:moveTo>
                    <a:pt x="8034" y="0"/>
                  </a:moveTo>
                  <a:cubicBezTo>
                    <a:pt x="7314" y="0"/>
                    <a:pt x="6593" y="185"/>
                    <a:pt x="5950" y="555"/>
                  </a:cubicBezTo>
                  <a:lnTo>
                    <a:pt x="439" y="3744"/>
                  </a:lnTo>
                  <a:cubicBezTo>
                    <a:pt x="1" y="3997"/>
                    <a:pt x="4" y="4628"/>
                    <a:pt x="443" y="4884"/>
                  </a:cubicBezTo>
                  <a:lnTo>
                    <a:pt x="7051" y="8694"/>
                  </a:lnTo>
                  <a:cubicBezTo>
                    <a:pt x="7358" y="8871"/>
                    <a:pt x="7699" y="8959"/>
                    <a:pt x="8039" y="8959"/>
                  </a:cubicBezTo>
                  <a:cubicBezTo>
                    <a:pt x="8382" y="8959"/>
                    <a:pt x="8723" y="8870"/>
                    <a:pt x="9030" y="8694"/>
                  </a:cubicBezTo>
                  <a:lnTo>
                    <a:pt x="15629" y="4877"/>
                  </a:lnTo>
                  <a:cubicBezTo>
                    <a:pt x="16068" y="4624"/>
                    <a:pt x="16068" y="3987"/>
                    <a:pt x="15629" y="3734"/>
                  </a:cubicBezTo>
                  <a:lnTo>
                    <a:pt x="10115" y="555"/>
                  </a:lnTo>
                  <a:cubicBezTo>
                    <a:pt x="9473" y="185"/>
                    <a:pt x="8754" y="0"/>
                    <a:pt x="803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8"/>
            <p:cNvSpPr/>
            <p:nvPr/>
          </p:nvSpPr>
          <p:spPr>
            <a:xfrm>
              <a:off x="7829025" y="4263850"/>
              <a:ext cx="200775" cy="224000"/>
            </a:xfrm>
            <a:custGeom>
              <a:rect b="b" l="l" r="r" t="t"/>
              <a:pathLst>
                <a:path extrusionOk="0" h="8960" w="8031">
                  <a:moveTo>
                    <a:pt x="0" y="1"/>
                  </a:moveTo>
                  <a:lnTo>
                    <a:pt x="0" y="8960"/>
                  </a:lnTo>
                  <a:cubicBezTo>
                    <a:pt x="343" y="8960"/>
                    <a:pt x="686" y="8870"/>
                    <a:pt x="993" y="8691"/>
                  </a:cubicBezTo>
                  <a:lnTo>
                    <a:pt x="7592" y="4877"/>
                  </a:lnTo>
                  <a:cubicBezTo>
                    <a:pt x="8031" y="4624"/>
                    <a:pt x="8031" y="3987"/>
                    <a:pt x="7592" y="3734"/>
                  </a:cubicBezTo>
                  <a:lnTo>
                    <a:pt x="2078" y="555"/>
                  </a:lnTo>
                  <a:cubicBezTo>
                    <a:pt x="1438" y="187"/>
                    <a:pt x="71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8"/>
            <p:cNvSpPr/>
            <p:nvPr/>
          </p:nvSpPr>
          <p:spPr>
            <a:xfrm>
              <a:off x="7463375" y="4357275"/>
              <a:ext cx="376725" cy="225975"/>
            </a:xfrm>
            <a:custGeom>
              <a:rect b="b" l="l" r="r" t="t"/>
              <a:pathLst>
                <a:path extrusionOk="0" h="9039" w="15069">
                  <a:moveTo>
                    <a:pt x="7035" y="0"/>
                  </a:moveTo>
                  <a:lnTo>
                    <a:pt x="1524" y="3183"/>
                  </a:lnTo>
                  <a:cubicBezTo>
                    <a:pt x="881" y="3554"/>
                    <a:pt x="359" y="4083"/>
                    <a:pt x="0" y="4707"/>
                  </a:cubicBezTo>
                  <a:lnTo>
                    <a:pt x="7028" y="8777"/>
                  </a:lnTo>
                  <a:cubicBezTo>
                    <a:pt x="7335" y="8952"/>
                    <a:pt x="7676" y="9039"/>
                    <a:pt x="8017" y="9039"/>
                  </a:cubicBezTo>
                  <a:cubicBezTo>
                    <a:pt x="8362" y="9039"/>
                    <a:pt x="8707" y="8949"/>
                    <a:pt x="9017" y="8770"/>
                  </a:cubicBezTo>
                  <a:lnTo>
                    <a:pt x="14623" y="5533"/>
                  </a:lnTo>
                  <a:cubicBezTo>
                    <a:pt x="15065" y="5280"/>
                    <a:pt x="15068" y="4637"/>
                    <a:pt x="14623" y="4384"/>
                  </a:cubicBezTo>
                  <a:lnTo>
                    <a:pt x="703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8"/>
            <p:cNvSpPr/>
            <p:nvPr/>
          </p:nvSpPr>
          <p:spPr>
            <a:xfrm>
              <a:off x="7817975" y="4357200"/>
              <a:ext cx="376725" cy="225975"/>
            </a:xfrm>
            <a:custGeom>
              <a:rect b="b" l="l" r="r" t="t"/>
              <a:pathLst>
                <a:path extrusionOk="0" h="9039" w="15069">
                  <a:moveTo>
                    <a:pt x="8034" y="0"/>
                  </a:moveTo>
                  <a:lnTo>
                    <a:pt x="442" y="4384"/>
                  </a:lnTo>
                  <a:cubicBezTo>
                    <a:pt x="0" y="4640"/>
                    <a:pt x="0" y="5280"/>
                    <a:pt x="442" y="5536"/>
                  </a:cubicBezTo>
                  <a:lnTo>
                    <a:pt x="6049" y="8770"/>
                  </a:lnTo>
                  <a:cubicBezTo>
                    <a:pt x="6358" y="8949"/>
                    <a:pt x="6704" y="9039"/>
                    <a:pt x="7050" y="9039"/>
                  </a:cubicBezTo>
                  <a:cubicBezTo>
                    <a:pt x="7392" y="9039"/>
                    <a:pt x="7733" y="8951"/>
                    <a:pt x="8040" y="8776"/>
                  </a:cubicBezTo>
                  <a:lnTo>
                    <a:pt x="15068" y="4710"/>
                  </a:lnTo>
                  <a:cubicBezTo>
                    <a:pt x="14706" y="4086"/>
                    <a:pt x="14185" y="3554"/>
                    <a:pt x="13544" y="3183"/>
                  </a:cubicBezTo>
                  <a:lnTo>
                    <a:pt x="803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8"/>
            <p:cNvSpPr/>
            <p:nvPr/>
          </p:nvSpPr>
          <p:spPr>
            <a:xfrm>
              <a:off x="7639075" y="4466850"/>
              <a:ext cx="379750" cy="219275"/>
            </a:xfrm>
            <a:custGeom>
              <a:rect b="b" l="l" r="r" t="t"/>
              <a:pathLst>
                <a:path extrusionOk="0" h="8771" w="15190">
                  <a:moveTo>
                    <a:pt x="7598" y="1"/>
                  </a:moveTo>
                  <a:lnTo>
                    <a:pt x="0" y="4384"/>
                  </a:lnTo>
                  <a:lnTo>
                    <a:pt x="7595" y="8770"/>
                  </a:lnTo>
                  <a:lnTo>
                    <a:pt x="15190" y="4384"/>
                  </a:lnTo>
                  <a:lnTo>
                    <a:pt x="759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8"/>
            <p:cNvSpPr/>
            <p:nvPr/>
          </p:nvSpPr>
          <p:spPr>
            <a:xfrm>
              <a:off x="7829025" y="4466850"/>
              <a:ext cx="189900" cy="219275"/>
            </a:xfrm>
            <a:custGeom>
              <a:rect b="b" l="l" r="r" t="t"/>
              <a:pathLst>
                <a:path extrusionOk="0" h="8771" w="7596">
                  <a:moveTo>
                    <a:pt x="0" y="1"/>
                  </a:moveTo>
                  <a:lnTo>
                    <a:pt x="0" y="8770"/>
                  </a:lnTo>
                  <a:lnTo>
                    <a:pt x="7595" y="43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3" name="Google Shape;873;p28"/>
          <p:cNvGrpSpPr/>
          <p:nvPr/>
        </p:nvGrpSpPr>
        <p:grpSpPr>
          <a:xfrm>
            <a:off x="-250298" y="657868"/>
            <a:ext cx="963533" cy="963651"/>
            <a:chOff x="3988826" y="1587388"/>
            <a:chExt cx="366181" cy="366212"/>
          </a:xfrm>
        </p:grpSpPr>
        <p:sp>
          <p:nvSpPr>
            <p:cNvPr id="874" name="Google Shape;874;p28"/>
            <p:cNvSpPr/>
            <p:nvPr/>
          </p:nvSpPr>
          <p:spPr>
            <a:xfrm>
              <a:off x="4032390" y="1709325"/>
              <a:ext cx="272017" cy="191708"/>
            </a:xfrm>
            <a:custGeom>
              <a:rect b="b" l="l" r="r" t="t"/>
              <a:pathLst>
                <a:path extrusionOk="0" h="6240" w="8854">
                  <a:moveTo>
                    <a:pt x="4542" y="0"/>
                  </a:moveTo>
                  <a:cubicBezTo>
                    <a:pt x="3823" y="0"/>
                    <a:pt x="3200" y="382"/>
                    <a:pt x="2850" y="948"/>
                  </a:cubicBezTo>
                  <a:lnTo>
                    <a:pt x="1253" y="948"/>
                  </a:lnTo>
                  <a:lnTo>
                    <a:pt x="1" y="1838"/>
                  </a:lnTo>
                  <a:lnTo>
                    <a:pt x="1253" y="2621"/>
                  </a:lnTo>
                  <a:lnTo>
                    <a:pt x="1775" y="2621"/>
                  </a:lnTo>
                  <a:cubicBezTo>
                    <a:pt x="2843" y="2621"/>
                    <a:pt x="3702" y="3486"/>
                    <a:pt x="3702" y="4548"/>
                  </a:cubicBezTo>
                  <a:lnTo>
                    <a:pt x="3702" y="5197"/>
                  </a:lnTo>
                  <a:lnTo>
                    <a:pt x="4643" y="6240"/>
                  </a:lnTo>
                  <a:lnTo>
                    <a:pt x="5375" y="5197"/>
                  </a:lnTo>
                  <a:lnTo>
                    <a:pt x="5375" y="4548"/>
                  </a:lnTo>
                  <a:cubicBezTo>
                    <a:pt x="5375" y="3486"/>
                    <a:pt x="6240" y="2621"/>
                    <a:pt x="7302" y="2621"/>
                  </a:cubicBezTo>
                  <a:lnTo>
                    <a:pt x="7823" y="2621"/>
                  </a:lnTo>
                  <a:lnTo>
                    <a:pt x="8854" y="1934"/>
                  </a:lnTo>
                  <a:lnTo>
                    <a:pt x="7823" y="948"/>
                  </a:lnTo>
                  <a:lnTo>
                    <a:pt x="6233" y="948"/>
                  </a:lnTo>
                  <a:cubicBezTo>
                    <a:pt x="5884" y="382"/>
                    <a:pt x="5254" y="0"/>
                    <a:pt x="454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8"/>
            <p:cNvSpPr/>
            <p:nvPr/>
          </p:nvSpPr>
          <p:spPr>
            <a:xfrm>
              <a:off x="4039026" y="1867792"/>
              <a:ext cx="262247" cy="85808"/>
            </a:xfrm>
            <a:custGeom>
              <a:rect b="b" l="l" r="r" t="t"/>
              <a:pathLst>
                <a:path extrusionOk="0" h="2793" w="8536">
                  <a:moveTo>
                    <a:pt x="1" y="0"/>
                  </a:moveTo>
                  <a:lnTo>
                    <a:pt x="109" y="1043"/>
                  </a:lnTo>
                  <a:cubicBezTo>
                    <a:pt x="1190" y="2125"/>
                    <a:pt x="2678" y="2792"/>
                    <a:pt x="4326" y="2792"/>
                  </a:cubicBezTo>
                  <a:cubicBezTo>
                    <a:pt x="5966" y="2792"/>
                    <a:pt x="7461" y="2125"/>
                    <a:pt x="8536" y="1043"/>
                  </a:cubicBezTo>
                  <a:lnTo>
                    <a:pt x="8097" y="121"/>
                  </a:lnTo>
                  <a:lnTo>
                    <a:pt x="7537" y="51"/>
                  </a:lnTo>
                  <a:cubicBezTo>
                    <a:pt x="7156" y="427"/>
                    <a:pt x="6711" y="745"/>
                    <a:pt x="6215" y="967"/>
                  </a:cubicBezTo>
                  <a:lnTo>
                    <a:pt x="6215" y="795"/>
                  </a:lnTo>
                  <a:cubicBezTo>
                    <a:pt x="6215" y="382"/>
                    <a:pt x="5877" y="39"/>
                    <a:pt x="5458" y="39"/>
                  </a:cubicBezTo>
                  <a:lnTo>
                    <a:pt x="3187" y="39"/>
                  </a:lnTo>
                  <a:cubicBezTo>
                    <a:pt x="2774" y="39"/>
                    <a:pt x="2437" y="382"/>
                    <a:pt x="2437" y="795"/>
                  </a:cubicBezTo>
                  <a:lnTo>
                    <a:pt x="2437" y="967"/>
                  </a:lnTo>
                  <a:cubicBezTo>
                    <a:pt x="2367" y="935"/>
                    <a:pt x="2297" y="904"/>
                    <a:pt x="2227" y="872"/>
                  </a:cubicBezTo>
                  <a:cubicBezTo>
                    <a:pt x="1813" y="655"/>
                    <a:pt x="1438" y="376"/>
                    <a:pt x="1107" y="5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8"/>
            <p:cNvSpPr/>
            <p:nvPr/>
          </p:nvSpPr>
          <p:spPr>
            <a:xfrm>
              <a:off x="4042344" y="1587388"/>
              <a:ext cx="258929" cy="87190"/>
            </a:xfrm>
            <a:custGeom>
              <a:rect b="b" l="l" r="r" t="t"/>
              <a:pathLst>
                <a:path extrusionOk="0" h="2838" w="8428">
                  <a:moveTo>
                    <a:pt x="4218" y="1"/>
                  </a:moveTo>
                  <a:cubicBezTo>
                    <a:pt x="2570" y="1"/>
                    <a:pt x="1082" y="669"/>
                    <a:pt x="1" y="1750"/>
                  </a:cubicBezTo>
                  <a:lnTo>
                    <a:pt x="84" y="2818"/>
                  </a:lnTo>
                  <a:lnTo>
                    <a:pt x="999" y="2748"/>
                  </a:lnTo>
                  <a:cubicBezTo>
                    <a:pt x="1826" y="1922"/>
                    <a:pt x="2958" y="1413"/>
                    <a:pt x="4218" y="1413"/>
                  </a:cubicBezTo>
                  <a:cubicBezTo>
                    <a:pt x="5471" y="1413"/>
                    <a:pt x="6609" y="1922"/>
                    <a:pt x="7429" y="2748"/>
                  </a:cubicBezTo>
                  <a:lnTo>
                    <a:pt x="8383" y="2837"/>
                  </a:lnTo>
                  <a:lnTo>
                    <a:pt x="8428" y="1750"/>
                  </a:lnTo>
                  <a:cubicBezTo>
                    <a:pt x="7353" y="669"/>
                    <a:pt x="5858" y="1"/>
                    <a:pt x="421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8"/>
            <p:cNvSpPr/>
            <p:nvPr/>
          </p:nvSpPr>
          <p:spPr>
            <a:xfrm>
              <a:off x="4270582" y="1641121"/>
              <a:ext cx="84425" cy="258745"/>
            </a:xfrm>
            <a:custGeom>
              <a:rect b="b" l="l" r="r" t="t"/>
              <a:pathLst>
                <a:path extrusionOk="0" h="8422" w="2748">
                  <a:moveTo>
                    <a:pt x="999" y="1"/>
                  </a:moveTo>
                  <a:lnTo>
                    <a:pt x="318" y="681"/>
                  </a:lnTo>
                  <a:lnTo>
                    <a:pt x="0" y="993"/>
                  </a:lnTo>
                  <a:cubicBezTo>
                    <a:pt x="7" y="999"/>
                    <a:pt x="13" y="1006"/>
                    <a:pt x="13" y="1006"/>
                  </a:cubicBezTo>
                  <a:cubicBezTo>
                    <a:pt x="388" y="1387"/>
                    <a:pt x="700" y="1832"/>
                    <a:pt x="923" y="2322"/>
                  </a:cubicBezTo>
                  <a:lnTo>
                    <a:pt x="827" y="2322"/>
                  </a:lnTo>
                  <a:cubicBezTo>
                    <a:pt x="407" y="2322"/>
                    <a:pt x="70" y="2659"/>
                    <a:pt x="70" y="3079"/>
                  </a:cubicBezTo>
                  <a:lnTo>
                    <a:pt x="70" y="5343"/>
                  </a:lnTo>
                  <a:cubicBezTo>
                    <a:pt x="70" y="5763"/>
                    <a:pt x="407" y="6100"/>
                    <a:pt x="827" y="6100"/>
                  </a:cubicBezTo>
                  <a:lnTo>
                    <a:pt x="923" y="6100"/>
                  </a:lnTo>
                  <a:cubicBezTo>
                    <a:pt x="700" y="6590"/>
                    <a:pt x="388" y="7035"/>
                    <a:pt x="13" y="7410"/>
                  </a:cubicBezTo>
                  <a:cubicBezTo>
                    <a:pt x="13" y="7417"/>
                    <a:pt x="7" y="7423"/>
                    <a:pt x="0" y="7429"/>
                  </a:cubicBezTo>
                  <a:lnTo>
                    <a:pt x="999" y="8421"/>
                  </a:lnTo>
                  <a:cubicBezTo>
                    <a:pt x="2080" y="7347"/>
                    <a:pt x="2748" y="5858"/>
                    <a:pt x="2748" y="4211"/>
                  </a:cubicBezTo>
                  <a:cubicBezTo>
                    <a:pt x="2748" y="2564"/>
                    <a:pt x="2080" y="1076"/>
                    <a:pt x="99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8"/>
            <p:cNvSpPr/>
            <p:nvPr/>
          </p:nvSpPr>
          <p:spPr>
            <a:xfrm>
              <a:off x="3988826" y="1641121"/>
              <a:ext cx="84241" cy="258929"/>
            </a:xfrm>
            <a:custGeom>
              <a:rect b="b" l="l" r="r" t="t"/>
              <a:pathLst>
                <a:path extrusionOk="0" h="8428" w="2742">
                  <a:moveTo>
                    <a:pt x="1743" y="1"/>
                  </a:moveTo>
                  <a:cubicBezTo>
                    <a:pt x="668" y="1076"/>
                    <a:pt x="0" y="2570"/>
                    <a:pt x="0" y="4211"/>
                  </a:cubicBezTo>
                  <a:cubicBezTo>
                    <a:pt x="0" y="5858"/>
                    <a:pt x="668" y="7347"/>
                    <a:pt x="1743" y="8428"/>
                  </a:cubicBezTo>
                  <a:lnTo>
                    <a:pt x="2137" y="8033"/>
                  </a:lnTo>
                  <a:lnTo>
                    <a:pt x="2741" y="7429"/>
                  </a:lnTo>
                  <a:cubicBezTo>
                    <a:pt x="2360" y="7048"/>
                    <a:pt x="2048" y="6596"/>
                    <a:pt x="1819" y="6100"/>
                  </a:cubicBezTo>
                  <a:lnTo>
                    <a:pt x="1915" y="6100"/>
                  </a:lnTo>
                  <a:cubicBezTo>
                    <a:pt x="2334" y="6100"/>
                    <a:pt x="2671" y="5763"/>
                    <a:pt x="2671" y="5343"/>
                  </a:cubicBezTo>
                  <a:lnTo>
                    <a:pt x="2671" y="3079"/>
                  </a:lnTo>
                  <a:cubicBezTo>
                    <a:pt x="2671" y="2659"/>
                    <a:pt x="2334" y="2322"/>
                    <a:pt x="1915" y="2322"/>
                  </a:cubicBezTo>
                  <a:lnTo>
                    <a:pt x="1819" y="2322"/>
                  </a:lnTo>
                  <a:cubicBezTo>
                    <a:pt x="2048" y="1826"/>
                    <a:pt x="2360" y="1381"/>
                    <a:pt x="2741" y="999"/>
                  </a:cubicBezTo>
                  <a:lnTo>
                    <a:pt x="174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8"/>
            <p:cNvSpPr/>
            <p:nvPr/>
          </p:nvSpPr>
          <p:spPr>
            <a:xfrm>
              <a:off x="4135157" y="1733750"/>
              <a:ext cx="73519" cy="73488"/>
            </a:xfrm>
            <a:custGeom>
              <a:rect b="b" l="l" r="r" t="t"/>
              <a:pathLst>
                <a:path extrusionOk="0" h="2392" w="2393">
                  <a:moveTo>
                    <a:pt x="1197" y="0"/>
                  </a:moveTo>
                  <a:cubicBezTo>
                    <a:pt x="535" y="0"/>
                    <a:pt x="1" y="535"/>
                    <a:pt x="1" y="1196"/>
                  </a:cubicBezTo>
                  <a:cubicBezTo>
                    <a:pt x="1" y="1858"/>
                    <a:pt x="535" y="2392"/>
                    <a:pt x="1197" y="2392"/>
                  </a:cubicBezTo>
                  <a:cubicBezTo>
                    <a:pt x="1858" y="2392"/>
                    <a:pt x="2392" y="1858"/>
                    <a:pt x="2392" y="1196"/>
                  </a:cubicBezTo>
                  <a:cubicBezTo>
                    <a:pt x="2392" y="535"/>
                    <a:pt x="1858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8"/>
            <p:cNvSpPr/>
            <p:nvPr/>
          </p:nvSpPr>
          <p:spPr>
            <a:xfrm>
              <a:off x="4086892" y="1752890"/>
              <a:ext cx="22120" cy="22120"/>
            </a:xfrm>
            <a:custGeom>
              <a:rect b="b" l="l" r="r" t="t"/>
              <a:pathLst>
                <a:path extrusionOk="0" h="720" w="720">
                  <a:moveTo>
                    <a:pt x="357" y="1"/>
                  </a:moveTo>
                  <a:cubicBezTo>
                    <a:pt x="160" y="1"/>
                    <a:pt x="1" y="160"/>
                    <a:pt x="1" y="357"/>
                  </a:cubicBezTo>
                  <a:cubicBezTo>
                    <a:pt x="1" y="554"/>
                    <a:pt x="160" y="719"/>
                    <a:pt x="357" y="719"/>
                  </a:cubicBezTo>
                  <a:cubicBezTo>
                    <a:pt x="561" y="719"/>
                    <a:pt x="720" y="554"/>
                    <a:pt x="720" y="357"/>
                  </a:cubicBezTo>
                  <a:cubicBezTo>
                    <a:pt x="720" y="160"/>
                    <a:pt x="561" y="1"/>
                    <a:pt x="357" y="1"/>
                  </a:cubicBezTo>
                  <a:close/>
                </a:path>
              </a:pathLst>
            </a:custGeom>
            <a:solidFill>
              <a:srgbClr val="ADC9FA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4031991" y="1738819"/>
              <a:ext cx="22120" cy="22120"/>
            </a:xfrm>
            <a:custGeom>
              <a:rect b="b" l="l" r="r" t="t"/>
              <a:pathLst>
                <a:path extrusionOk="0" h="720" w="720">
                  <a:moveTo>
                    <a:pt x="363" y="1"/>
                  </a:moveTo>
                  <a:cubicBezTo>
                    <a:pt x="166" y="1"/>
                    <a:pt x="1" y="166"/>
                    <a:pt x="1" y="363"/>
                  </a:cubicBezTo>
                  <a:cubicBezTo>
                    <a:pt x="1" y="560"/>
                    <a:pt x="166" y="719"/>
                    <a:pt x="363" y="719"/>
                  </a:cubicBezTo>
                  <a:cubicBezTo>
                    <a:pt x="560" y="719"/>
                    <a:pt x="719" y="560"/>
                    <a:pt x="719" y="363"/>
                  </a:cubicBezTo>
                  <a:cubicBezTo>
                    <a:pt x="719" y="166"/>
                    <a:pt x="560" y="1"/>
                    <a:pt x="363" y="1"/>
                  </a:cubicBezTo>
                  <a:close/>
                </a:path>
              </a:pathLst>
            </a:custGeom>
            <a:solidFill>
              <a:srgbClr val="ADC9FA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4031991" y="1778697"/>
              <a:ext cx="22120" cy="21905"/>
            </a:xfrm>
            <a:custGeom>
              <a:rect b="b" l="l" r="r" t="t"/>
              <a:pathLst>
                <a:path extrusionOk="0" h="713" w="720">
                  <a:moveTo>
                    <a:pt x="363" y="0"/>
                  </a:moveTo>
                  <a:cubicBezTo>
                    <a:pt x="166" y="0"/>
                    <a:pt x="1" y="159"/>
                    <a:pt x="1" y="356"/>
                  </a:cubicBezTo>
                  <a:cubicBezTo>
                    <a:pt x="1" y="554"/>
                    <a:pt x="166" y="713"/>
                    <a:pt x="363" y="713"/>
                  </a:cubicBezTo>
                  <a:cubicBezTo>
                    <a:pt x="560" y="713"/>
                    <a:pt x="719" y="554"/>
                    <a:pt x="719" y="356"/>
                  </a:cubicBezTo>
                  <a:cubicBezTo>
                    <a:pt x="719" y="159"/>
                    <a:pt x="560" y="0"/>
                    <a:pt x="363" y="0"/>
                  </a:cubicBezTo>
                  <a:close/>
                </a:path>
              </a:pathLst>
            </a:custGeom>
            <a:solidFill>
              <a:srgbClr val="ADC9FA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4289537" y="1738819"/>
              <a:ext cx="22120" cy="22120"/>
            </a:xfrm>
            <a:custGeom>
              <a:rect b="b" l="l" r="r" t="t"/>
              <a:pathLst>
                <a:path extrusionOk="0" h="720" w="720">
                  <a:moveTo>
                    <a:pt x="363" y="1"/>
                  </a:moveTo>
                  <a:cubicBezTo>
                    <a:pt x="159" y="1"/>
                    <a:pt x="0" y="166"/>
                    <a:pt x="0" y="363"/>
                  </a:cubicBezTo>
                  <a:cubicBezTo>
                    <a:pt x="0" y="560"/>
                    <a:pt x="159" y="719"/>
                    <a:pt x="363" y="719"/>
                  </a:cubicBezTo>
                  <a:cubicBezTo>
                    <a:pt x="560" y="719"/>
                    <a:pt x="719" y="560"/>
                    <a:pt x="719" y="363"/>
                  </a:cubicBezTo>
                  <a:cubicBezTo>
                    <a:pt x="719" y="166"/>
                    <a:pt x="560" y="1"/>
                    <a:pt x="363" y="1"/>
                  </a:cubicBezTo>
                  <a:close/>
                </a:path>
              </a:pathLst>
            </a:custGeom>
            <a:solidFill>
              <a:srgbClr val="ADC9FA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4289537" y="1778697"/>
              <a:ext cx="22120" cy="21905"/>
            </a:xfrm>
            <a:custGeom>
              <a:rect b="b" l="l" r="r" t="t"/>
              <a:pathLst>
                <a:path extrusionOk="0" h="713" w="720">
                  <a:moveTo>
                    <a:pt x="363" y="0"/>
                  </a:moveTo>
                  <a:cubicBezTo>
                    <a:pt x="159" y="0"/>
                    <a:pt x="0" y="159"/>
                    <a:pt x="0" y="356"/>
                  </a:cubicBezTo>
                  <a:cubicBezTo>
                    <a:pt x="0" y="554"/>
                    <a:pt x="159" y="713"/>
                    <a:pt x="363" y="713"/>
                  </a:cubicBezTo>
                  <a:cubicBezTo>
                    <a:pt x="560" y="713"/>
                    <a:pt x="719" y="554"/>
                    <a:pt x="719" y="356"/>
                  </a:cubicBezTo>
                  <a:cubicBezTo>
                    <a:pt x="719" y="159"/>
                    <a:pt x="560" y="0"/>
                    <a:pt x="363" y="0"/>
                  </a:cubicBezTo>
                  <a:close/>
                </a:path>
              </a:pathLst>
            </a:custGeom>
            <a:solidFill>
              <a:srgbClr val="ADC9FA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4234821" y="1752890"/>
              <a:ext cx="22120" cy="22120"/>
            </a:xfrm>
            <a:custGeom>
              <a:rect b="b" l="l" r="r" t="t"/>
              <a:pathLst>
                <a:path extrusionOk="0" h="720" w="720">
                  <a:moveTo>
                    <a:pt x="357" y="1"/>
                  </a:moveTo>
                  <a:cubicBezTo>
                    <a:pt x="160" y="1"/>
                    <a:pt x="1" y="160"/>
                    <a:pt x="1" y="357"/>
                  </a:cubicBezTo>
                  <a:cubicBezTo>
                    <a:pt x="1" y="554"/>
                    <a:pt x="160" y="719"/>
                    <a:pt x="357" y="719"/>
                  </a:cubicBezTo>
                  <a:cubicBezTo>
                    <a:pt x="554" y="719"/>
                    <a:pt x="719" y="554"/>
                    <a:pt x="719" y="357"/>
                  </a:cubicBezTo>
                  <a:cubicBezTo>
                    <a:pt x="719" y="160"/>
                    <a:pt x="554" y="1"/>
                    <a:pt x="357" y="1"/>
                  </a:cubicBezTo>
                  <a:close/>
                </a:path>
              </a:pathLst>
            </a:custGeom>
            <a:solidFill>
              <a:srgbClr val="ADC9FA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6" name="Google Shape;886;p28"/>
          <p:cNvSpPr/>
          <p:nvPr/>
        </p:nvSpPr>
        <p:spPr>
          <a:xfrm rot="6493068">
            <a:off x="-8804" y="240232"/>
            <a:ext cx="742542" cy="518787"/>
          </a:xfrm>
          <a:custGeom>
            <a:rect b="b" l="l" r="r" t="t"/>
            <a:pathLst>
              <a:path extrusionOk="0" h="16362" w="23419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4"/>
          <p:cNvPicPr preferRelativeResize="0"/>
          <p:nvPr/>
        </p:nvPicPr>
        <p:blipFill rotWithShape="1">
          <a:blip r:embed="rId2">
            <a:alphaModFix amt="46000"/>
          </a:blip>
          <a:srcRect b="0" l="1854" r="0" t="0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4"/>
          <p:cNvSpPr txBox="1"/>
          <p:nvPr>
            <p:ph idx="1" type="body"/>
          </p:nvPr>
        </p:nvSpPr>
        <p:spPr>
          <a:xfrm>
            <a:off x="720000" y="1215750"/>
            <a:ext cx="77040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 algn="ctr"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52" name="Google Shape;52;p4"/>
          <p:cNvGrpSpPr/>
          <p:nvPr/>
        </p:nvGrpSpPr>
        <p:grpSpPr>
          <a:xfrm rot="-5400000">
            <a:off x="946604" y="-24371"/>
            <a:ext cx="460379" cy="460273"/>
            <a:chOff x="8054400" y="3195525"/>
            <a:chExt cx="327975" cy="327900"/>
          </a:xfrm>
        </p:grpSpPr>
        <p:sp>
          <p:nvSpPr>
            <p:cNvPr id="53" name="Google Shape;53;p4"/>
            <p:cNvSpPr/>
            <p:nvPr/>
          </p:nvSpPr>
          <p:spPr>
            <a:xfrm>
              <a:off x="8054400" y="3195525"/>
              <a:ext cx="164025" cy="163975"/>
            </a:xfrm>
            <a:custGeom>
              <a:rect b="b" l="l" r="r" t="t"/>
              <a:pathLst>
                <a:path extrusionOk="0" h="6559" w="6561">
                  <a:moveTo>
                    <a:pt x="1127" y="1"/>
                  </a:moveTo>
                  <a:cubicBezTo>
                    <a:pt x="506" y="1"/>
                    <a:pt x="0" y="504"/>
                    <a:pt x="0" y="1125"/>
                  </a:cubicBezTo>
                  <a:lnTo>
                    <a:pt x="0" y="5434"/>
                  </a:lnTo>
                  <a:cubicBezTo>
                    <a:pt x="0" y="6056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6"/>
                    <a:pt x="6561" y="5434"/>
                  </a:cubicBezTo>
                  <a:lnTo>
                    <a:pt x="6561" y="1125"/>
                  </a:lnTo>
                  <a:cubicBezTo>
                    <a:pt x="6558" y="504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8054400" y="3359475"/>
              <a:ext cx="164025" cy="163950"/>
            </a:xfrm>
            <a:custGeom>
              <a:rect b="b" l="l" r="r" t="t"/>
              <a:pathLst>
                <a:path extrusionOk="0" h="6558" w="6561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8218400" y="3359475"/>
              <a:ext cx="163975" cy="163950"/>
            </a:xfrm>
            <a:custGeom>
              <a:rect b="b" l="l" r="r" t="t"/>
              <a:pathLst>
                <a:path extrusionOk="0" h="6558" w="6559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8218400" y="3195525"/>
              <a:ext cx="163975" cy="163975"/>
            </a:xfrm>
            <a:custGeom>
              <a:rect b="b" l="l" r="r" t="t"/>
              <a:pathLst>
                <a:path extrusionOk="0" h="6559" w="6559">
                  <a:moveTo>
                    <a:pt x="1125" y="1"/>
                  </a:moveTo>
                  <a:cubicBezTo>
                    <a:pt x="504" y="1"/>
                    <a:pt x="1" y="504"/>
                    <a:pt x="1" y="1125"/>
                  </a:cubicBezTo>
                  <a:lnTo>
                    <a:pt x="1" y="5434"/>
                  </a:lnTo>
                  <a:cubicBezTo>
                    <a:pt x="1" y="6056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6"/>
                    <a:pt x="6558" y="5434"/>
                  </a:cubicBezTo>
                  <a:lnTo>
                    <a:pt x="6558" y="1125"/>
                  </a:lnTo>
                  <a:cubicBezTo>
                    <a:pt x="6558" y="504"/>
                    <a:pt x="6056" y="1"/>
                    <a:pt x="543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" name="Google Shape;57;p4"/>
          <p:cNvGrpSpPr/>
          <p:nvPr/>
        </p:nvGrpSpPr>
        <p:grpSpPr>
          <a:xfrm>
            <a:off x="-75425" y="28488"/>
            <a:ext cx="1022064" cy="1022013"/>
            <a:chOff x="38575" y="132850"/>
            <a:chExt cx="1022064" cy="1022013"/>
          </a:xfrm>
        </p:grpSpPr>
        <p:sp>
          <p:nvSpPr>
            <p:cNvPr id="58" name="Google Shape;58;p4"/>
            <p:cNvSpPr/>
            <p:nvPr/>
          </p:nvSpPr>
          <p:spPr>
            <a:xfrm>
              <a:off x="38575" y="132850"/>
              <a:ext cx="1022064" cy="1022013"/>
            </a:xfrm>
            <a:custGeom>
              <a:rect b="b" l="l" r="r" t="t"/>
              <a:pathLst>
                <a:path extrusionOk="0" h="32791" w="32790">
                  <a:moveTo>
                    <a:pt x="16397" y="1"/>
                  </a:moveTo>
                  <a:cubicBezTo>
                    <a:pt x="12045" y="1"/>
                    <a:pt x="7877" y="1726"/>
                    <a:pt x="4800" y="4800"/>
                  </a:cubicBezTo>
                  <a:cubicBezTo>
                    <a:pt x="1726" y="7877"/>
                    <a:pt x="0" y="12046"/>
                    <a:pt x="0" y="16397"/>
                  </a:cubicBezTo>
                  <a:cubicBezTo>
                    <a:pt x="0" y="20745"/>
                    <a:pt x="1726" y="24914"/>
                    <a:pt x="4800" y="27991"/>
                  </a:cubicBezTo>
                  <a:cubicBezTo>
                    <a:pt x="7877" y="31065"/>
                    <a:pt x="12045" y="32790"/>
                    <a:pt x="16397" y="32790"/>
                  </a:cubicBezTo>
                  <a:cubicBezTo>
                    <a:pt x="20745" y="32790"/>
                    <a:pt x="24913" y="31065"/>
                    <a:pt x="27990" y="27991"/>
                  </a:cubicBezTo>
                  <a:cubicBezTo>
                    <a:pt x="31064" y="24914"/>
                    <a:pt x="32790" y="20745"/>
                    <a:pt x="32790" y="16397"/>
                  </a:cubicBezTo>
                  <a:cubicBezTo>
                    <a:pt x="32790" y="12046"/>
                    <a:pt x="31064" y="7877"/>
                    <a:pt x="27990" y="4800"/>
                  </a:cubicBezTo>
                  <a:cubicBezTo>
                    <a:pt x="24913" y="1726"/>
                    <a:pt x="20745" y="1"/>
                    <a:pt x="1639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38575" y="132850"/>
              <a:ext cx="534347" cy="1022013"/>
            </a:xfrm>
            <a:custGeom>
              <a:rect b="b" l="l" r="r" t="t"/>
              <a:pathLst>
                <a:path extrusionOk="0" h="32791" w="17143">
                  <a:moveTo>
                    <a:pt x="16397" y="1"/>
                  </a:moveTo>
                  <a:cubicBezTo>
                    <a:pt x="7339" y="1"/>
                    <a:pt x="0" y="7339"/>
                    <a:pt x="0" y="16397"/>
                  </a:cubicBezTo>
                  <a:cubicBezTo>
                    <a:pt x="0" y="25452"/>
                    <a:pt x="7339" y="32790"/>
                    <a:pt x="16397" y="32790"/>
                  </a:cubicBezTo>
                  <a:cubicBezTo>
                    <a:pt x="16646" y="32790"/>
                    <a:pt x="16893" y="32787"/>
                    <a:pt x="17143" y="32774"/>
                  </a:cubicBezTo>
                  <a:cubicBezTo>
                    <a:pt x="8434" y="32384"/>
                    <a:pt x="1492" y="25202"/>
                    <a:pt x="1492" y="16397"/>
                  </a:cubicBezTo>
                  <a:cubicBezTo>
                    <a:pt x="1492" y="7592"/>
                    <a:pt x="8431" y="407"/>
                    <a:pt x="17143" y="17"/>
                  </a:cubicBezTo>
                  <a:cubicBezTo>
                    <a:pt x="16893" y="4"/>
                    <a:pt x="16646" y="1"/>
                    <a:pt x="16397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117713" y="211894"/>
              <a:ext cx="863908" cy="863932"/>
            </a:xfrm>
            <a:custGeom>
              <a:rect b="b" l="l" r="r" t="t"/>
              <a:pathLst>
                <a:path extrusionOk="0" h="27719" w="27716">
                  <a:moveTo>
                    <a:pt x="13858" y="0"/>
                  </a:moveTo>
                  <a:cubicBezTo>
                    <a:pt x="12907" y="0"/>
                    <a:pt x="11978" y="1829"/>
                    <a:pt x="11082" y="2011"/>
                  </a:cubicBezTo>
                  <a:cubicBezTo>
                    <a:pt x="10909" y="2046"/>
                    <a:pt x="10737" y="2061"/>
                    <a:pt x="10567" y="2061"/>
                  </a:cubicBezTo>
                  <a:cubicBezTo>
                    <a:pt x="9629" y="2061"/>
                    <a:pt x="8729" y="1613"/>
                    <a:pt x="7877" y="1613"/>
                  </a:cubicBezTo>
                  <a:cubicBezTo>
                    <a:pt x="7553" y="1613"/>
                    <a:pt x="7235" y="1678"/>
                    <a:pt x="6926" y="1857"/>
                  </a:cubicBezTo>
                  <a:cubicBezTo>
                    <a:pt x="4825" y="3074"/>
                    <a:pt x="3071" y="4826"/>
                    <a:pt x="1854" y="6929"/>
                  </a:cubicBezTo>
                  <a:cubicBezTo>
                    <a:pt x="1306" y="7874"/>
                    <a:pt x="2504" y="9721"/>
                    <a:pt x="2190" y="10787"/>
                  </a:cubicBezTo>
                  <a:cubicBezTo>
                    <a:pt x="1825" y="12026"/>
                    <a:pt x="0" y="12504"/>
                    <a:pt x="0" y="13861"/>
                  </a:cubicBezTo>
                  <a:cubicBezTo>
                    <a:pt x="0" y="16384"/>
                    <a:pt x="673" y="18750"/>
                    <a:pt x="1854" y="20790"/>
                  </a:cubicBezTo>
                  <a:cubicBezTo>
                    <a:pt x="2568" y="22026"/>
                    <a:pt x="4300" y="21504"/>
                    <a:pt x="5350" y="22461"/>
                  </a:cubicBezTo>
                  <a:cubicBezTo>
                    <a:pt x="6084" y="23130"/>
                    <a:pt x="6061" y="25362"/>
                    <a:pt x="6926" y="25861"/>
                  </a:cubicBezTo>
                  <a:cubicBezTo>
                    <a:pt x="8965" y="27043"/>
                    <a:pt x="11331" y="27719"/>
                    <a:pt x="13858" y="27719"/>
                  </a:cubicBezTo>
                  <a:cubicBezTo>
                    <a:pt x="15500" y="27719"/>
                    <a:pt x="15279" y="25634"/>
                    <a:pt x="16742" y="25109"/>
                  </a:cubicBezTo>
                  <a:cubicBezTo>
                    <a:pt x="16813" y="25084"/>
                    <a:pt x="16898" y="25072"/>
                    <a:pt x="16994" y="25072"/>
                  </a:cubicBezTo>
                  <a:cubicBezTo>
                    <a:pt x="17835" y="25072"/>
                    <a:pt x="19560" y="25936"/>
                    <a:pt x="20436" y="25936"/>
                  </a:cubicBezTo>
                  <a:cubicBezTo>
                    <a:pt x="20577" y="25936"/>
                    <a:pt x="20697" y="25914"/>
                    <a:pt x="20786" y="25861"/>
                  </a:cubicBezTo>
                  <a:cubicBezTo>
                    <a:pt x="22890" y="24645"/>
                    <a:pt x="24645" y="22893"/>
                    <a:pt x="25861" y="20790"/>
                  </a:cubicBezTo>
                  <a:cubicBezTo>
                    <a:pt x="26450" y="19772"/>
                    <a:pt x="24955" y="18004"/>
                    <a:pt x="25272" y="16842"/>
                  </a:cubicBezTo>
                  <a:cubicBezTo>
                    <a:pt x="25589" y="15680"/>
                    <a:pt x="27715" y="15123"/>
                    <a:pt x="27715" y="13861"/>
                  </a:cubicBezTo>
                  <a:cubicBezTo>
                    <a:pt x="27715" y="11335"/>
                    <a:pt x="27040" y="8969"/>
                    <a:pt x="25861" y="6929"/>
                  </a:cubicBezTo>
                  <a:cubicBezTo>
                    <a:pt x="25253" y="5879"/>
                    <a:pt x="22832" y="6593"/>
                    <a:pt x="21977" y="5738"/>
                  </a:cubicBezTo>
                  <a:cubicBezTo>
                    <a:pt x="21126" y="4886"/>
                    <a:pt x="21837" y="2466"/>
                    <a:pt x="20786" y="1857"/>
                  </a:cubicBezTo>
                  <a:cubicBezTo>
                    <a:pt x="18747" y="676"/>
                    <a:pt x="16381" y="0"/>
                    <a:pt x="1385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333557" y="211894"/>
              <a:ext cx="216102" cy="432044"/>
            </a:xfrm>
            <a:custGeom>
              <a:rect b="b" l="l" r="r" t="t"/>
              <a:pathLst>
                <a:path extrusionOk="0" h="13862" w="6933">
                  <a:moveTo>
                    <a:pt x="6933" y="0"/>
                  </a:moveTo>
                  <a:cubicBezTo>
                    <a:pt x="4406" y="0"/>
                    <a:pt x="2040" y="676"/>
                    <a:pt x="1" y="1857"/>
                  </a:cubicBezTo>
                  <a:lnTo>
                    <a:pt x="1557" y="4553"/>
                  </a:lnTo>
                  <a:lnTo>
                    <a:pt x="6929" y="13861"/>
                  </a:lnTo>
                  <a:lnTo>
                    <a:pt x="6933" y="13861"/>
                  </a:lnTo>
                  <a:lnTo>
                    <a:pt x="6933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49619" y="269774"/>
              <a:ext cx="374102" cy="374166"/>
            </a:xfrm>
            <a:custGeom>
              <a:rect b="b" l="l" r="r" t="t"/>
              <a:pathLst>
                <a:path extrusionOk="0" h="12005" w="12002">
                  <a:moveTo>
                    <a:pt x="6929" y="0"/>
                  </a:moveTo>
                  <a:lnTo>
                    <a:pt x="5373" y="2693"/>
                  </a:lnTo>
                  <a:lnTo>
                    <a:pt x="1" y="12001"/>
                  </a:lnTo>
                  <a:lnTo>
                    <a:pt x="1" y="12004"/>
                  </a:lnTo>
                  <a:lnTo>
                    <a:pt x="9308" y="6628"/>
                  </a:lnTo>
                  <a:lnTo>
                    <a:pt x="12001" y="5072"/>
                  </a:lnTo>
                  <a:cubicBezTo>
                    <a:pt x="10788" y="2969"/>
                    <a:pt x="9033" y="1217"/>
                    <a:pt x="692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49619" y="643922"/>
              <a:ext cx="431985" cy="215960"/>
            </a:xfrm>
            <a:custGeom>
              <a:rect b="b" l="l" r="r" t="t"/>
              <a:pathLst>
                <a:path extrusionOk="0" h="6929" w="13859">
                  <a:moveTo>
                    <a:pt x="1" y="0"/>
                  </a:moveTo>
                  <a:lnTo>
                    <a:pt x="9308" y="5373"/>
                  </a:lnTo>
                  <a:lnTo>
                    <a:pt x="12001" y="6929"/>
                  </a:lnTo>
                  <a:cubicBezTo>
                    <a:pt x="13183" y="4889"/>
                    <a:pt x="13858" y="2523"/>
                    <a:pt x="1385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49619" y="643922"/>
              <a:ext cx="216008" cy="431919"/>
            </a:xfrm>
            <a:custGeom>
              <a:rect b="b" l="l" r="r" t="t"/>
              <a:pathLst>
                <a:path extrusionOk="0" h="13858" w="6930">
                  <a:moveTo>
                    <a:pt x="1" y="0"/>
                  </a:moveTo>
                  <a:lnTo>
                    <a:pt x="1" y="13858"/>
                  </a:lnTo>
                  <a:cubicBezTo>
                    <a:pt x="2524" y="13858"/>
                    <a:pt x="4890" y="13182"/>
                    <a:pt x="6929" y="12000"/>
                  </a:cubicBezTo>
                  <a:lnTo>
                    <a:pt x="5373" y="93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175500" y="643922"/>
              <a:ext cx="374071" cy="374041"/>
            </a:xfrm>
            <a:custGeom>
              <a:rect b="b" l="l" r="r" t="t"/>
              <a:pathLst>
                <a:path extrusionOk="0" h="12001" w="12001">
                  <a:moveTo>
                    <a:pt x="12000" y="0"/>
                  </a:moveTo>
                  <a:lnTo>
                    <a:pt x="2696" y="5373"/>
                  </a:lnTo>
                  <a:lnTo>
                    <a:pt x="0" y="6929"/>
                  </a:lnTo>
                  <a:cubicBezTo>
                    <a:pt x="1217" y="9032"/>
                    <a:pt x="2971" y="10784"/>
                    <a:pt x="5072" y="12000"/>
                  </a:cubicBezTo>
                  <a:lnTo>
                    <a:pt x="6628" y="9308"/>
                  </a:lnTo>
                  <a:lnTo>
                    <a:pt x="120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117588" y="427861"/>
              <a:ext cx="431985" cy="216084"/>
            </a:xfrm>
            <a:custGeom>
              <a:rect b="b" l="l" r="r" t="t"/>
              <a:pathLst>
                <a:path extrusionOk="0" h="6933" w="13859">
                  <a:moveTo>
                    <a:pt x="1858" y="0"/>
                  </a:moveTo>
                  <a:cubicBezTo>
                    <a:pt x="677" y="2040"/>
                    <a:pt x="1" y="4406"/>
                    <a:pt x="1" y="6932"/>
                  </a:cubicBezTo>
                  <a:lnTo>
                    <a:pt x="13858" y="6932"/>
                  </a:lnTo>
                  <a:lnTo>
                    <a:pt x="4551" y="1556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250429" y="344734"/>
              <a:ext cx="598339" cy="598260"/>
            </a:xfrm>
            <a:custGeom>
              <a:rect b="b" l="l" r="r" t="t"/>
              <a:pathLst>
                <a:path extrusionOk="0" h="19195" w="19196">
                  <a:moveTo>
                    <a:pt x="9600" y="0"/>
                  </a:moveTo>
                  <a:cubicBezTo>
                    <a:pt x="4297" y="0"/>
                    <a:pt x="1" y="4297"/>
                    <a:pt x="1" y="9599"/>
                  </a:cubicBezTo>
                  <a:cubicBezTo>
                    <a:pt x="1" y="14898"/>
                    <a:pt x="4297" y="19195"/>
                    <a:pt x="9600" y="19195"/>
                  </a:cubicBezTo>
                  <a:cubicBezTo>
                    <a:pt x="14899" y="19195"/>
                    <a:pt x="19196" y="14898"/>
                    <a:pt x="19196" y="9599"/>
                  </a:cubicBezTo>
                  <a:cubicBezTo>
                    <a:pt x="19196" y="4297"/>
                    <a:pt x="14899" y="0"/>
                    <a:pt x="96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250523" y="344734"/>
              <a:ext cx="325103" cy="598260"/>
            </a:xfrm>
            <a:custGeom>
              <a:rect b="b" l="l" r="r" t="t"/>
              <a:pathLst>
                <a:path extrusionOk="0" h="19195" w="10430">
                  <a:moveTo>
                    <a:pt x="9597" y="0"/>
                  </a:moveTo>
                  <a:cubicBezTo>
                    <a:pt x="4298" y="0"/>
                    <a:pt x="1" y="4297"/>
                    <a:pt x="1" y="9599"/>
                  </a:cubicBezTo>
                  <a:cubicBezTo>
                    <a:pt x="1" y="14898"/>
                    <a:pt x="4298" y="19195"/>
                    <a:pt x="9597" y="19195"/>
                  </a:cubicBezTo>
                  <a:cubicBezTo>
                    <a:pt x="9875" y="19195"/>
                    <a:pt x="10154" y="19182"/>
                    <a:pt x="10429" y="19156"/>
                  </a:cubicBezTo>
                  <a:cubicBezTo>
                    <a:pt x="5521" y="18737"/>
                    <a:pt x="1666" y="14616"/>
                    <a:pt x="1666" y="9599"/>
                  </a:cubicBezTo>
                  <a:cubicBezTo>
                    <a:pt x="1666" y="4579"/>
                    <a:pt x="5521" y="458"/>
                    <a:pt x="10429" y="38"/>
                  </a:cubicBezTo>
                  <a:cubicBezTo>
                    <a:pt x="10154" y="13"/>
                    <a:pt x="9875" y="0"/>
                    <a:pt x="959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01619" y="416578"/>
              <a:ext cx="95941" cy="454578"/>
            </a:xfrm>
            <a:custGeom>
              <a:rect b="b" l="l" r="r" t="t"/>
              <a:pathLst>
                <a:path extrusionOk="0" h="14585" w="3078">
                  <a:moveTo>
                    <a:pt x="1541" y="0"/>
                  </a:moveTo>
                  <a:cubicBezTo>
                    <a:pt x="689" y="0"/>
                    <a:pt x="1" y="689"/>
                    <a:pt x="1" y="1540"/>
                  </a:cubicBezTo>
                  <a:cubicBezTo>
                    <a:pt x="1" y="2117"/>
                    <a:pt x="318" y="2619"/>
                    <a:pt x="785" y="2882"/>
                  </a:cubicBezTo>
                  <a:lnTo>
                    <a:pt x="785" y="11703"/>
                  </a:lnTo>
                  <a:cubicBezTo>
                    <a:pt x="318" y="11966"/>
                    <a:pt x="1" y="12468"/>
                    <a:pt x="1" y="13045"/>
                  </a:cubicBezTo>
                  <a:cubicBezTo>
                    <a:pt x="1" y="13896"/>
                    <a:pt x="689" y="14585"/>
                    <a:pt x="1541" y="14585"/>
                  </a:cubicBezTo>
                  <a:cubicBezTo>
                    <a:pt x="2389" y="14585"/>
                    <a:pt x="3078" y="13896"/>
                    <a:pt x="3078" y="13045"/>
                  </a:cubicBezTo>
                  <a:cubicBezTo>
                    <a:pt x="3078" y="12468"/>
                    <a:pt x="2761" y="11966"/>
                    <a:pt x="2293" y="11703"/>
                  </a:cubicBezTo>
                  <a:lnTo>
                    <a:pt x="2293" y="2882"/>
                  </a:lnTo>
                  <a:cubicBezTo>
                    <a:pt x="2761" y="2619"/>
                    <a:pt x="3078" y="2117"/>
                    <a:pt x="3078" y="1540"/>
                  </a:cubicBezTo>
                  <a:cubicBezTo>
                    <a:pt x="3078" y="689"/>
                    <a:pt x="2389" y="0"/>
                    <a:pt x="154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322273" y="595922"/>
              <a:ext cx="454646" cy="95902"/>
            </a:xfrm>
            <a:custGeom>
              <a:rect b="b" l="l" r="r" t="t"/>
              <a:pathLst>
                <a:path extrusionOk="0" h="3077" w="14586">
                  <a:moveTo>
                    <a:pt x="1541" y="0"/>
                  </a:moveTo>
                  <a:cubicBezTo>
                    <a:pt x="689" y="0"/>
                    <a:pt x="1" y="688"/>
                    <a:pt x="1" y="1540"/>
                  </a:cubicBezTo>
                  <a:cubicBezTo>
                    <a:pt x="1" y="2389"/>
                    <a:pt x="689" y="3077"/>
                    <a:pt x="1541" y="3077"/>
                  </a:cubicBezTo>
                  <a:cubicBezTo>
                    <a:pt x="2117" y="3077"/>
                    <a:pt x="2620" y="2760"/>
                    <a:pt x="2883" y="2293"/>
                  </a:cubicBezTo>
                  <a:lnTo>
                    <a:pt x="11704" y="2293"/>
                  </a:lnTo>
                  <a:cubicBezTo>
                    <a:pt x="11969" y="2760"/>
                    <a:pt x="12469" y="3077"/>
                    <a:pt x="13045" y="3077"/>
                  </a:cubicBezTo>
                  <a:cubicBezTo>
                    <a:pt x="13897" y="3077"/>
                    <a:pt x="14585" y="2389"/>
                    <a:pt x="14585" y="1540"/>
                  </a:cubicBezTo>
                  <a:cubicBezTo>
                    <a:pt x="14585" y="688"/>
                    <a:pt x="13897" y="0"/>
                    <a:pt x="13045" y="0"/>
                  </a:cubicBezTo>
                  <a:cubicBezTo>
                    <a:pt x="12469" y="0"/>
                    <a:pt x="11969" y="317"/>
                    <a:pt x="11704" y="784"/>
                  </a:cubicBezTo>
                  <a:lnTo>
                    <a:pt x="2883" y="784"/>
                  </a:lnTo>
                  <a:cubicBezTo>
                    <a:pt x="2620" y="317"/>
                    <a:pt x="2117" y="0"/>
                    <a:pt x="154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80362" y="574665"/>
              <a:ext cx="138457" cy="138415"/>
            </a:xfrm>
            <a:custGeom>
              <a:rect b="b" l="l" r="r" t="t"/>
              <a:pathLst>
                <a:path extrusionOk="0" h="4441" w="4442">
                  <a:moveTo>
                    <a:pt x="2223" y="0"/>
                  </a:moveTo>
                  <a:cubicBezTo>
                    <a:pt x="993" y="0"/>
                    <a:pt x="1" y="993"/>
                    <a:pt x="1" y="2222"/>
                  </a:cubicBezTo>
                  <a:cubicBezTo>
                    <a:pt x="1" y="3448"/>
                    <a:pt x="993" y="4441"/>
                    <a:pt x="2223" y="4441"/>
                  </a:cubicBezTo>
                  <a:cubicBezTo>
                    <a:pt x="3449" y="4441"/>
                    <a:pt x="4442" y="3448"/>
                    <a:pt x="4442" y="2222"/>
                  </a:cubicBezTo>
                  <a:cubicBezTo>
                    <a:pt x="4442" y="993"/>
                    <a:pt x="3449" y="0"/>
                    <a:pt x="222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4"/>
          <p:cNvGrpSpPr/>
          <p:nvPr/>
        </p:nvGrpSpPr>
        <p:grpSpPr>
          <a:xfrm rot="787227">
            <a:off x="-153304" y="963082"/>
            <a:ext cx="781029" cy="902855"/>
            <a:chOff x="159100" y="4149425"/>
            <a:chExt cx="781025" cy="902850"/>
          </a:xfrm>
        </p:grpSpPr>
        <p:sp>
          <p:nvSpPr>
            <p:cNvPr id="73" name="Google Shape;73;p4"/>
            <p:cNvSpPr/>
            <p:nvPr/>
          </p:nvSpPr>
          <p:spPr>
            <a:xfrm>
              <a:off x="159100" y="4149425"/>
              <a:ext cx="781025" cy="902850"/>
            </a:xfrm>
            <a:custGeom>
              <a:rect b="b" l="l" r="r" t="t"/>
              <a:pathLst>
                <a:path extrusionOk="0" h="36114" w="31241">
                  <a:moveTo>
                    <a:pt x="1" y="1"/>
                  </a:moveTo>
                  <a:lnTo>
                    <a:pt x="1" y="36114"/>
                  </a:lnTo>
                  <a:lnTo>
                    <a:pt x="31241" y="36114"/>
                  </a:lnTo>
                  <a:lnTo>
                    <a:pt x="312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202825" y="4197525"/>
              <a:ext cx="693525" cy="806725"/>
            </a:xfrm>
            <a:custGeom>
              <a:rect b="b" l="l" r="r" t="t"/>
              <a:pathLst>
                <a:path extrusionOk="0" h="32269" w="27741">
                  <a:moveTo>
                    <a:pt x="0" y="1"/>
                  </a:moveTo>
                  <a:lnTo>
                    <a:pt x="0" y="32269"/>
                  </a:lnTo>
                  <a:lnTo>
                    <a:pt x="27741" y="32269"/>
                  </a:lnTo>
                  <a:lnTo>
                    <a:pt x="2774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307100" y="4233000"/>
              <a:ext cx="86175" cy="101750"/>
            </a:xfrm>
            <a:custGeom>
              <a:rect b="b" l="l" r="r" t="t"/>
              <a:pathLst>
                <a:path extrusionOk="0" h="4070" w="3447">
                  <a:moveTo>
                    <a:pt x="1800" y="756"/>
                  </a:moveTo>
                  <a:cubicBezTo>
                    <a:pt x="1957" y="756"/>
                    <a:pt x="2076" y="794"/>
                    <a:pt x="2156" y="871"/>
                  </a:cubicBezTo>
                  <a:cubicBezTo>
                    <a:pt x="2236" y="948"/>
                    <a:pt x="2277" y="1054"/>
                    <a:pt x="2277" y="1179"/>
                  </a:cubicBezTo>
                  <a:cubicBezTo>
                    <a:pt x="2277" y="1313"/>
                    <a:pt x="2236" y="1415"/>
                    <a:pt x="2156" y="1495"/>
                  </a:cubicBezTo>
                  <a:cubicBezTo>
                    <a:pt x="2073" y="1576"/>
                    <a:pt x="1957" y="1617"/>
                    <a:pt x="1800" y="1617"/>
                  </a:cubicBezTo>
                  <a:lnTo>
                    <a:pt x="1045" y="1617"/>
                  </a:lnTo>
                  <a:lnTo>
                    <a:pt x="1045" y="756"/>
                  </a:lnTo>
                  <a:close/>
                  <a:moveTo>
                    <a:pt x="1852" y="2354"/>
                  </a:moveTo>
                  <a:cubicBezTo>
                    <a:pt x="2012" y="2354"/>
                    <a:pt x="2137" y="2398"/>
                    <a:pt x="2226" y="2491"/>
                  </a:cubicBezTo>
                  <a:cubicBezTo>
                    <a:pt x="2316" y="2581"/>
                    <a:pt x="2358" y="2696"/>
                    <a:pt x="2358" y="2837"/>
                  </a:cubicBezTo>
                  <a:cubicBezTo>
                    <a:pt x="2358" y="2968"/>
                    <a:pt x="2313" y="3080"/>
                    <a:pt x="2226" y="3173"/>
                  </a:cubicBezTo>
                  <a:cubicBezTo>
                    <a:pt x="2137" y="3266"/>
                    <a:pt x="2012" y="3311"/>
                    <a:pt x="1852" y="3311"/>
                  </a:cubicBezTo>
                  <a:lnTo>
                    <a:pt x="1045" y="3311"/>
                  </a:lnTo>
                  <a:lnTo>
                    <a:pt x="1045" y="2354"/>
                  </a:lnTo>
                  <a:close/>
                  <a:moveTo>
                    <a:pt x="145" y="0"/>
                  </a:moveTo>
                  <a:cubicBezTo>
                    <a:pt x="107" y="0"/>
                    <a:pt x="71" y="13"/>
                    <a:pt x="43" y="42"/>
                  </a:cubicBezTo>
                  <a:cubicBezTo>
                    <a:pt x="14" y="67"/>
                    <a:pt x="1" y="103"/>
                    <a:pt x="1" y="144"/>
                  </a:cubicBezTo>
                  <a:lnTo>
                    <a:pt x="1" y="3922"/>
                  </a:lnTo>
                  <a:cubicBezTo>
                    <a:pt x="1" y="3961"/>
                    <a:pt x="14" y="3996"/>
                    <a:pt x="43" y="4025"/>
                  </a:cubicBezTo>
                  <a:cubicBezTo>
                    <a:pt x="71" y="4054"/>
                    <a:pt x="107" y="4067"/>
                    <a:pt x="145" y="4070"/>
                  </a:cubicBezTo>
                  <a:lnTo>
                    <a:pt x="1970" y="4070"/>
                  </a:lnTo>
                  <a:cubicBezTo>
                    <a:pt x="2441" y="4070"/>
                    <a:pt x="2806" y="3961"/>
                    <a:pt x="3062" y="3743"/>
                  </a:cubicBezTo>
                  <a:cubicBezTo>
                    <a:pt x="3318" y="3525"/>
                    <a:pt x="3446" y="3224"/>
                    <a:pt x="3446" y="2837"/>
                  </a:cubicBezTo>
                  <a:cubicBezTo>
                    <a:pt x="3446" y="2635"/>
                    <a:pt x="3392" y="2453"/>
                    <a:pt x="3283" y="2290"/>
                  </a:cubicBezTo>
                  <a:cubicBezTo>
                    <a:pt x="3174" y="2126"/>
                    <a:pt x="3040" y="2008"/>
                    <a:pt x="2883" y="1934"/>
                  </a:cubicBezTo>
                  <a:cubicBezTo>
                    <a:pt x="3007" y="1873"/>
                    <a:pt x="3116" y="1777"/>
                    <a:pt x="3216" y="1643"/>
                  </a:cubicBezTo>
                  <a:cubicBezTo>
                    <a:pt x="3315" y="1508"/>
                    <a:pt x="3363" y="1345"/>
                    <a:pt x="3363" y="1150"/>
                  </a:cubicBezTo>
                  <a:cubicBezTo>
                    <a:pt x="3363" y="785"/>
                    <a:pt x="3244" y="500"/>
                    <a:pt x="3007" y="301"/>
                  </a:cubicBezTo>
                  <a:cubicBezTo>
                    <a:pt x="2767" y="99"/>
                    <a:pt x="2406" y="0"/>
                    <a:pt x="191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418050" y="4233000"/>
              <a:ext cx="26925" cy="101675"/>
            </a:xfrm>
            <a:custGeom>
              <a:rect b="b" l="l" r="r" t="t"/>
              <a:pathLst>
                <a:path extrusionOk="0" h="4067" w="1077">
                  <a:moveTo>
                    <a:pt x="148" y="0"/>
                  </a:moveTo>
                  <a:cubicBezTo>
                    <a:pt x="106" y="0"/>
                    <a:pt x="74" y="13"/>
                    <a:pt x="46" y="42"/>
                  </a:cubicBezTo>
                  <a:cubicBezTo>
                    <a:pt x="17" y="67"/>
                    <a:pt x="1" y="103"/>
                    <a:pt x="1" y="144"/>
                  </a:cubicBezTo>
                  <a:lnTo>
                    <a:pt x="1" y="3922"/>
                  </a:lnTo>
                  <a:cubicBezTo>
                    <a:pt x="1" y="3961"/>
                    <a:pt x="17" y="3996"/>
                    <a:pt x="46" y="4025"/>
                  </a:cubicBezTo>
                  <a:cubicBezTo>
                    <a:pt x="74" y="4054"/>
                    <a:pt x="106" y="4067"/>
                    <a:pt x="148" y="4067"/>
                  </a:cubicBezTo>
                  <a:lnTo>
                    <a:pt x="926" y="4067"/>
                  </a:lnTo>
                  <a:cubicBezTo>
                    <a:pt x="968" y="4067"/>
                    <a:pt x="1003" y="4054"/>
                    <a:pt x="1032" y="4028"/>
                  </a:cubicBezTo>
                  <a:cubicBezTo>
                    <a:pt x="1061" y="3999"/>
                    <a:pt x="1077" y="3964"/>
                    <a:pt x="1077" y="3922"/>
                  </a:cubicBezTo>
                  <a:lnTo>
                    <a:pt x="1077" y="144"/>
                  </a:lnTo>
                  <a:cubicBezTo>
                    <a:pt x="1077" y="103"/>
                    <a:pt x="1061" y="67"/>
                    <a:pt x="1032" y="42"/>
                  </a:cubicBezTo>
                  <a:cubicBezTo>
                    <a:pt x="1003" y="13"/>
                    <a:pt x="968" y="0"/>
                    <a:pt x="92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473850" y="4233000"/>
              <a:ext cx="84150" cy="101750"/>
            </a:xfrm>
            <a:custGeom>
              <a:rect b="b" l="l" r="r" t="t"/>
              <a:pathLst>
                <a:path extrusionOk="0" h="4070" w="3366">
                  <a:moveTo>
                    <a:pt x="144" y="0"/>
                  </a:moveTo>
                  <a:cubicBezTo>
                    <a:pt x="106" y="0"/>
                    <a:pt x="74" y="13"/>
                    <a:pt x="45" y="42"/>
                  </a:cubicBezTo>
                  <a:cubicBezTo>
                    <a:pt x="16" y="67"/>
                    <a:pt x="0" y="103"/>
                    <a:pt x="0" y="144"/>
                  </a:cubicBezTo>
                  <a:lnTo>
                    <a:pt x="0" y="3922"/>
                  </a:lnTo>
                  <a:cubicBezTo>
                    <a:pt x="0" y="3961"/>
                    <a:pt x="16" y="3996"/>
                    <a:pt x="45" y="4025"/>
                  </a:cubicBezTo>
                  <a:cubicBezTo>
                    <a:pt x="74" y="4054"/>
                    <a:pt x="106" y="4067"/>
                    <a:pt x="148" y="4070"/>
                  </a:cubicBezTo>
                  <a:lnTo>
                    <a:pt x="842" y="4070"/>
                  </a:lnTo>
                  <a:cubicBezTo>
                    <a:pt x="887" y="4070"/>
                    <a:pt x="919" y="4054"/>
                    <a:pt x="948" y="4025"/>
                  </a:cubicBezTo>
                  <a:cubicBezTo>
                    <a:pt x="974" y="3996"/>
                    <a:pt x="990" y="3961"/>
                    <a:pt x="990" y="3922"/>
                  </a:cubicBezTo>
                  <a:lnTo>
                    <a:pt x="990" y="1809"/>
                  </a:lnTo>
                  <a:lnTo>
                    <a:pt x="2408" y="3958"/>
                  </a:lnTo>
                  <a:cubicBezTo>
                    <a:pt x="2450" y="4031"/>
                    <a:pt x="2514" y="4070"/>
                    <a:pt x="2597" y="4070"/>
                  </a:cubicBezTo>
                  <a:lnTo>
                    <a:pt x="3221" y="4070"/>
                  </a:lnTo>
                  <a:cubicBezTo>
                    <a:pt x="3263" y="4070"/>
                    <a:pt x="3298" y="4054"/>
                    <a:pt x="3324" y="4025"/>
                  </a:cubicBezTo>
                  <a:cubicBezTo>
                    <a:pt x="3353" y="3996"/>
                    <a:pt x="3365" y="3961"/>
                    <a:pt x="3365" y="3916"/>
                  </a:cubicBezTo>
                  <a:lnTo>
                    <a:pt x="3365" y="144"/>
                  </a:lnTo>
                  <a:cubicBezTo>
                    <a:pt x="3365" y="103"/>
                    <a:pt x="3353" y="67"/>
                    <a:pt x="3324" y="42"/>
                  </a:cubicBezTo>
                  <a:cubicBezTo>
                    <a:pt x="3298" y="13"/>
                    <a:pt x="3263" y="0"/>
                    <a:pt x="3221" y="0"/>
                  </a:cubicBezTo>
                  <a:lnTo>
                    <a:pt x="2523" y="0"/>
                  </a:lnTo>
                  <a:cubicBezTo>
                    <a:pt x="2485" y="0"/>
                    <a:pt x="2450" y="13"/>
                    <a:pt x="2421" y="42"/>
                  </a:cubicBezTo>
                  <a:cubicBezTo>
                    <a:pt x="2392" y="67"/>
                    <a:pt x="2376" y="103"/>
                    <a:pt x="2376" y="144"/>
                  </a:cubicBezTo>
                  <a:lnTo>
                    <a:pt x="2376" y="2341"/>
                  </a:lnTo>
                  <a:lnTo>
                    <a:pt x="961" y="112"/>
                  </a:lnTo>
                  <a:cubicBezTo>
                    <a:pt x="926" y="39"/>
                    <a:pt x="858" y="0"/>
                    <a:pt x="76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583675" y="4231550"/>
              <a:ext cx="91275" cy="104575"/>
            </a:xfrm>
            <a:custGeom>
              <a:rect b="b" l="l" r="r" t="t"/>
              <a:pathLst>
                <a:path extrusionOk="0" h="4183" w="3651">
                  <a:moveTo>
                    <a:pt x="1813" y="1"/>
                  </a:moveTo>
                  <a:cubicBezTo>
                    <a:pt x="1268" y="1"/>
                    <a:pt x="836" y="132"/>
                    <a:pt x="516" y="401"/>
                  </a:cubicBezTo>
                  <a:cubicBezTo>
                    <a:pt x="196" y="667"/>
                    <a:pt x="26" y="1048"/>
                    <a:pt x="7" y="1541"/>
                  </a:cubicBezTo>
                  <a:cubicBezTo>
                    <a:pt x="3" y="1653"/>
                    <a:pt x="0" y="1829"/>
                    <a:pt x="0" y="2075"/>
                  </a:cubicBezTo>
                  <a:cubicBezTo>
                    <a:pt x="0" y="2319"/>
                    <a:pt x="3" y="2498"/>
                    <a:pt x="7" y="2610"/>
                  </a:cubicBezTo>
                  <a:cubicBezTo>
                    <a:pt x="26" y="3113"/>
                    <a:pt x="192" y="3500"/>
                    <a:pt x="506" y="3776"/>
                  </a:cubicBezTo>
                  <a:cubicBezTo>
                    <a:pt x="816" y="4045"/>
                    <a:pt x="1246" y="4182"/>
                    <a:pt x="1794" y="4182"/>
                  </a:cubicBezTo>
                  <a:cubicBezTo>
                    <a:pt x="1800" y="4182"/>
                    <a:pt x="1806" y="4182"/>
                    <a:pt x="1813" y="4182"/>
                  </a:cubicBezTo>
                  <a:cubicBezTo>
                    <a:pt x="2181" y="4182"/>
                    <a:pt x="2504" y="4118"/>
                    <a:pt x="2783" y="3993"/>
                  </a:cubicBezTo>
                  <a:cubicBezTo>
                    <a:pt x="3058" y="3868"/>
                    <a:pt x="3273" y="3686"/>
                    <a:pt x="3423" y="3446"/>
                  </a:cubicBezTo>
                  <a:cubicBezTo>
                    <a:pt x="3574" y="3209"/>
                    <a:pt x="3650" y="2924"/>
                    <a:pt x="3650" y="2597"/>
                  </a:cubicBezTo>
                  <a:lnTo>
                    <a:pt x="3650" y="1934"/>
                  </a:lnTo>
                  <a:cubicBezTo>
                    <a:pt x="3650" y="1890"/>
                    <a:pt x="3638" y="1854"/>
                    <a:pt x="3609" y="1826"/>
                  </a:cubicBezTo>
                  <a:cubicBezTo>
                    <a:pt x="3583" y="1797"/>
                    <a:pt x="3548" y="1781"/>
                    <a:pt x="3503" y="1781"/>
                  </a:cubicBezTo>
                  <a:lnTo>
                    <a:pt x="2040" y="1781"/>
                  </a:lnTo>
                  <a:cubicBezTo>
                    <a:pt x="1998" y="1781"/>
                    <a:pt x="1963" y="1797"/>
                    <a:pt x="1934" y="1826"/>
                  </a:cubicBezTo>
                  <a:cubicBezTo>
                    <a:pt x="1909" y="1854"/>
                    <a:pt x="1896" y="1890"/>
                    <a:pt x="1896" y="1934"/>
                  </a:cubicBezTo>
                  <a:lnTo>
                    <a:pt x="1896" y="2364"/>
                  </a:lnTo>
                  <a:cubicBezTo>
                    <a:pt x="1896" y="2405"/>
                    <a:pt x="1909" y="2440"/>
                    <a:pt x="1934" y="2472"/>
                  </a:cubicBezTo>
                  <a:cubicBezTo>
                    <a:pt x="1963" y="2501"/>
                    <a:pt x="1998" y="2514"/>
                    <a:pt x="2040" y="2514"/>
                  </a:cubicBezTo>
                  <a:lnTo>
                    <a:pt x="2587" y="2514"/>
                  </a:lnTo>
                  <a:lnTo>
                    <a:pt x="2587" y="2626"/>
                  </a:lnTo>
                  <a:cubicBezTo>
                    <a:pt x="2587" y="2869"/>
                    <a:pt x="2517" y="3049"/>
                    <a:pt x="2379" y="3167"/>
                  </a:cubicBezTo>
                  <a:cubicBezTo>
                    <a:pt x="2242" y="3286"/>
                    <a:pt x="2059" y="3346"/>
                    <a:pt x="1832" y="3346"/>
                  </a:cubicBezTo>
                  <a:cubicBezTo>
                    <a:pt x="1358" y="3346"/>
                    <a:pt x="1111" y="3090"/>
                    <a:pt x="1089" y="2578"/>
                  </a:cubicBezTo>
                  <a:cubicBezTo>
                    <a:pt x="1082" y="2466"/>
                    <a:pt x="1082" y="2300"/>
                    <a:pt x="1082" y="2072"/>
                  </a:cubicBezTo>
                  <a:cubicBezTo>
                    <a:pt x="1082" y="1845"/>
                    <a:pt x="1082" y="1675"/>
                    <a:pt x="1089" y="1566"/>
                  </a:cubicBezTo>
                  <a:cubicBezTo>
                    <a:pt x="1111" y="1080"/>
                    <a:pt x="1351" y="836"/>
                    <a:pt x="1813" y="836"/>
                  </a:cubicBezTo>
                  <a:cubicBezTo>
                    <a:pt x="2008" y="836"/>
                    <a:pt x="2158" y="878"/>
                    <a:pt x="2267" y="961"/>
                  </a:cubicBezTo>
                  <a:cubicBezTo>
                    <a:pt x="2376" y="1044"/>
                    <a:pt x="2456" y="1140"/>
                    <a:pt x="2504" y="1253"/>
                  </a:cubicBezTo>
                  <a:cubicBezTo>
                    <a:pt x="2520" y="1285"/>
                    <a:pt x="2539" y="1307"/>
                    <a:pt x="2562" y="1317"/>
                  </a:cubicBezTo>
                  <a:cubicBezTo>
                    <a:pt x="2587" y="1329"/>
                    <a:pt x="2616" y="1336"/>
                    <a:pt x="2655" y="1336"/>
                  </a:cubicBezTo>
                  <a:lnTo>
                    <a:pt x="3503" y="1336"/>
                  </a:lnTo>
                  <a:cubicBezTo>
                    <a:pt x="3538" y="1336"/>
                    <a:pt x="3570" y="1323"/>
                    <a:pt x="3596" y="1301"/>
                  </a:cubicBezTo>
                  <a:cubicBezTo>
                    <a:pt x="3618" y="1278"/>
                    <a:pt x="3631" y="1249"/>
                    <a:pt x="3631" y="1214"/>
                  </a:cubicBezTo>
                  <a:cubicBezTo>
                    <a:pt x="3625" y="1016"/>
                    <a:pt x="3548" y="823"/>
                    <a:pt x="3404" y="638"/>
                  </a:cubicBezTo>
                  <a:cubicBezTo>
                    <a:pt x="3257" y="452"/>
                    <a:pt x="3048" y="298"/>
                    <a:pt x="2776" y="180"/>
                  </a:cubicBezTo>
                  <a:cubicBezTo>
                    <a:pt x="2501" y="58"/>
                    <a:pt x="2181" y="1"/>
                    <a:pt x="181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696925" y="4231550"/>
              <a:ext cx="90000" cy="104650"/>
            </a:xfrm>
            <a:custGeom>
              <a:rect b="b" l="l" r="r" t="t"/>
              <a:pathLst>
                <a:path extrusionOk="0" h="4186" w="3600">
                  <a:moveTo>
                    <a:pt x="1797" y="836"/>
                  </a:moveTo>
                  <a:cubicBezTo>
                    <a:pt x="2008" y="836"/>
                    <a:pt x="2175" y="900"/>
                    <a:pt x="2303" y="1028"/>
                  </a:cubicBezTo>
                  <a:cubicBezTo>
                    <a:pt x="2431" y="1156"/>
                    <a:pt x="2498" y="1352"/>
                    <a:pt x="2508" y="1614"/>
                  </a:cubicBezTo>
                  <a:cubicBezTo>
                    <a:pt x="2514" y="1832"/>
                    <a:pt x="2517" y="1992"/>
                    <a:pt x="2517" y="2091"/>
                  </a:cubicBezTo>
                  <a:cubicBezTo>
                    <a:pt x="2517" y="2184"/>
                    <a:pt x="2514" y="2344"/>
                    <a:pt x="2508" y="2568"/>
                  </a:cubicBezTo>
                  <a:cubicBezTo>
                    <a:pt x="2498" y="2831"/>
                    <a:pt x="2431" y="3026"/>
                    <a:pt x="2306" y="3154"/>
                  </a:cubicBezTo>
                  <a:cubicBezTo>
                    <a:pt x="2181" y="3282"/>
                    <a:pt x="2012" y="3346"/>
                    <a:pt x="1797" y="3346"/>
                  </a:cubicBezTo>
                  <a:cubicBezTo>
                    <a:pt x="1586" y="3346"/>
                    <a:pt x="1416" y="3282"/>
                    <a:pt x="1291" y="3154"/>
                  </a:cubicBezTo>
                  <a:cubicBezTo>
                    <a:pt x="1170" y="3026"/>
                    <a:pt x="1102" y="2831"/>
                    <a:pt x="1089" y="2568"/>
                  </a:cubicBezTo>
                  <a:cubicBezTo>
                    <a:pt x="1086" y="2456"/>
                    <a:pt x="1083" y="2296"/>
                    <a:pt x="1083" y="2091"/>
                  </a:cubicBezTo>
                  <a:cubicBezTo>
                    <a:pt x="1083" y="1883"/>
                    <a:pt x="1086" y="1723"/>
                    <a:pt x="1089" y="1614"/>
                  </a:cubicBezTo>
                  <a:cubicBezTo>
                    <a:pt x="1099" y="1352"/>
                    <a:pt x="1170" y="1156"/>
                    <a:pt x="1294" y="1028"/>
                  </a:cubicBezTo>
                  <a:cubicBezTo>
                    <a:pt x="1422" y="900"/>
                    <a:pt x="1589" y="836"/>
                    <a:pt x="1797" y="836"/>
                  </a:cubicBezTo>
                  <a:close/>
                  <a:moveTo>
                    <a:pt x="1797" y="1"/>
                  </a:moveTo>
                  <a:cubicBezTo>
                    <a:pt x="1262" y="1"/>
                    <a:pt x="837" y="138"/>
                    <a:pt x="516" y="417"/>
                  </a:cubicBezTo>
                  <a:cubicBezTo>
                    <a:pt x="196" y="692"/>
                    <a:pt x="26" y="1086"/>
                    <a:pt x="7" y="1598"/>
                  </a:cubicBezTo>
                  <a:cubicBezTo>
                    <a:pt x="4" y="1710"/>
                    <a:pt x="1" y="1880"/>
                    <a:pt x="1" y="2104"/>
                  </a:cubicBezTo>
                  <a:cubicBezTo>
                    <a:pt x="1" y="2325"/>
                    <a:pt x="4" y="2492"/>
                    <a:pt x="7" y="2604"/>
                  </a:cubicBezTo>
                  <a:cubicBezTo>
                    <a:pt x="26" y="3122"/>
                    <a:pt x="193" y="3516"/>
                    <a:pt x="507" y="3782"/>
                  </a:cubicBezTo>
                  <a:cubicBezTo>
                    <a:pt x="821" y="4051"/>
                    <a:pt x="1253" y="4185"/>
                    <a:pt x="1797" y="4185"/>
                  </a:cubicBezTo>
                  <a:cubicBezTo>
                    <a:pt x="2345" y="4185"/>
                    <a:pt x="2774" y="4051"/>
                    <a:pt x="3087" y="3782"/>
                  </a:cubicBezTo>
                  <a:cubicBezTo>
                    <a:pt x="3401" y="3516"/>
                    <a:pt x="3568" y="3122"/>
                    <a:pt x="3587" y="2604"/>
                  </a:cubicBezTo>
                  <a:cubicBezTo>
                    <a:pt x="3597" y="2380"/>
                    <a:pt x="3600" y="2213"/>
                    <a:pt x="3600" y="2104"/>
                  </a:cubicBezTo>
                  <a:cubicBezTo>
                    <a:pt x="3600" y="1992"/>
                    <a:pt x="3597" y="1822"/>
                    <a:pt x="3587" y="1598"/>
                  </a:cubicBezTo>
                  <a:cubicBezTo>
                    <a:pt x="3571" y="1086"/>
                    <a:pt x="3404" y="692"/>
                    <a:pt x="3081" y="417"/>
                  </a:cubicBezTo>
                  <a:cubicBezTo>
                    <a:pt x="2761" y="138"/>
                    <a:pt x="2332" y="1"/>
                    <a:pt x="1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259075" y="4397975"/>
              <a:ext cx="87450" cy="87425"/>
            </a:xfrm>
            <a:custGeom>
              <a:rect b="b" l="l" r="r" t="t"/>
              <a:pathLst>
                <a:path extrusionOk="0" h="3497" w="3498">
                  <a:moveTo>
                    <a:pt x="1" y="0"/>
                  </a:moveTo>
                  <a:lnTo>
                    <a:pt x="1" y="3497"/>
                  </a:lnTo>
                  <a:lnTo>
                    <a:pt x="3497" y="3497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380925" y="4397975"/>
              <a:ext cx="87425" cy="87425"/>
            </a:xfrm>
            <a:custGeom>
              <a:rect b="b" l="l" r="r" t="t"/>
              <a:pathLst>
                <a:path extrusionOk="0" h="3497" w="3497">
                  <a:moveTo>
                    <a:pt x="0" y="0"/>
                  </a:moveTo>
                  <a:lnTo>
                    <a:pt x="0" y="3497"/>
                  </a:lnTo>
                  <a:lnTo>
                    <a:pt x="3496" y="3497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502750" y="4397975"/>
              <a:ext cx="87500" cy="87425"/>
            </a:xfrm>
            <a:custGeom>
              <a:rect b="b" l="l" r="r" t="t"/>
              <a:pathLst>
                <a:path extrusionOk="0" h="3497" w="3500">
                  <a:moveTo>
                    <a:pt x="0" y="0"/>
                  </a:moveTo>
                  <a:lnTo>
                    <a:pt x="0" y="3497"/>
                  </a:lnTo>
                  <a:lnTo>
                    <a:pt x="3500" y="3497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24575" y="4397975"/>
              <a:ext cx="87500" cy="87425"/>
            </a:xfrm>
            <a:custGeom>
              <a:rect b="b" l="l" r="r" t="t"/>
              <a:pathLst>
                <a:path extrusionOk="0" h="3497" w="3500">
                  <a:moveTo>
                    <a:pt x="0" y="0"/>
                  </a:moveTo>
                  <a:lnTo>
                    <a:pt x="0" y="3497"/>
                  </a:lnTo>
                  <a:lnTo>
                    <a:pt x="3500" y="3497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746400" y="4397975"/>
              <a:ext cx="87525" cy="87425"/>
            </a:xfrm>
            <a:custGeom>
              <a:rect b="b" l="l" r="r" t="t"/>
              <a:pathLst>
                <a:path extrusionOk="0" h="3497" w="3501">
                  <a:moveTo>
                    <a:pt x="1" y="0"/>
                  </a:moveTo>
                  <a:lnTo>
                    <a:pt x="1" y="3497"/>
                  </a:lnTo>
                  <a:lnTo>
                    <a:pt x="3500" y="3497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259075" y="4514350"/>
              <a:ext cx="87450" cy="87425"/>
            </a:xfrm>
            <a:custGeom>
              <a:rect b="b" l="l" r="r" t="t"/>
              <a:pathLst>
                <a:path extrusionOk="0" h="3497" w="3498">
                  <a:moveTo>
                    <a:pt x="1" y="1"/>
                  </a:moveTo>
                  <a:lnTo>
                    <a:pt x="1" y="3497"/>
                  </a:lnTo>
                  <a:lnTo>
                    <a:pt x="3497" y="3497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380925" y="4514350"/>
              <a:ext cx="87425" cy="87425"/>
            </a:xfrm>
            <a:custGeom>
              <a:rect b="b" l="l" r="r" t="t"/>
              <a:pathLst>
                <a:path extrusionOk="0" h="3497" w="3497">
                  <a:moveTo>
                    <a:pt x="0" y="1"/>
                  </a:moveTo>
                  <a:lnTo>
                    <a:pt x="0" y="3497"/>
                  </a:lnTo>
                  <a:lnTo>
                    <a:pt x="3496" y="3497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502750" y="4514350"/>
              <a:ext cx="87500" cy="87425"/>
            </a:xfrm>
            <a:custGeom>
              <a:rect b="b" l="l" r="r" t="t"/>
              <a:pathLst>
                <a:path extrusionOk="0" h="3497" w="3500">
                  <a:moveTo>
                    <a:pt x="0" y="1"/>
                  </a:moveTo>
                  <a:lnTo>
                    <a:pt x="0" y="3497"/>
                  </a:lnTo>
                  <a:lnTo>
                    <a:pt x="3500" y="3497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24575" y="4514350"/>
              <a:ext cx="87500" cy="87425"/>
            </a:xfrm>
            <a:custGeom>
              <a:rect b="b" l="l" r="r" t="t"/>
              <a:pathLst>
                <a:path extrusionOk="0" h="3497" w="3500">
                  <a:moveTo>
                    <a:pt x="0" y="1"/>
                  </a:moveTo>
                  <a:lnTo>
                    <a:pt x="0" y="3497"/>
                  </a:lnTo>
                  <a:lnTo>
                    <a:pt x="3500" y="3497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746400" y="4514350"/>
              <a:ext cx="87525" cy="87425"/>
            </a:xfrm>
            <a:custGeom>
              <a:rect b="b" l="l" r="r" t="t"/>
              <a:pathLst>
                <a:path extrusionOk="0" h="3497" w="3501">
                  <a:moveTo>
                    <a:pt x="1" y="1"/>
                  </a:moveTo>
                  <a:lnTo>
                    <a:pt x="1" y="3497"/>
                  </a:lnTo>
                  <a:lnTo>
                    <a:pt x="3500" y="3497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259075" y="4630650"/>
              <a:ext cx="87450" cy="87525"/>
            </a:xfrm>
            <a:custGeom>
              <a:rect b="b" l="l" r="r" t="t"/>
              <a:pathLst>
                <a:path extrusionOk="0" h="3501" w="3498">
                  <a:moveTo>
                    <a:pt x="1" y="1"/>
                  </a:moveTo>
                  <a:lnTo>
                    <a:pt x="1" y="3500"/>
                  </a:lnTo>
                  <a:lnTo>
                    <a:pt x="3497" y="3500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380925" y="4630650"/>
              <a:ext cx="87425" cy="87525"/>
            </a:xfrm>
            <a:custGeom>
              <a:rect b="b" l="l" r="r" t="t"/>
              <a:pathLst>
                <a:path extrusionOk="0" h="3501" w="3497">
                  <a:moveTo>
                    <a:pt x="0" y="1"/>
                  </a:moveTo>
                  <a:lnTo>
                    <a:pt x="0" y="3500"/>
                  </a:lnTo>
                  <a:lnTo>
                    <a:pt x="3496" y="3500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502750" y="4630650"/>
              <a:ext cx="87500" cy="87525"/>
            </a:xfrm>
            <a:custGeom>
              <a:rect b="b" l="l" r="r" t="t"/>
              <a:pathLst>
                <a:path extrusionOk="0" h="3501" w="3500">
                  <a:moveTo>
                    <a:pt x="0" y="1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24575" y="4630650"/>
              <a:ext cx="87500" cy="87525"/>
            </a:xfrm>
            <a:custGeom>
              <a:rect b="b" l="l" r="r" t="t"/>
              <a:pathLst>
                <a:path extrusionOk="0" h="3501" w="3500">
                  <a:moveTo>
                    <a:pt x="0" y="1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746400" y="4630650"/>
              <a:ext cx="87525" cy="87525"/>
            </a:xfrm>
            <a:custGeom>
              <a:rect b="b" l="l" r="r" t="t"/>
              <a:pathLst>
                <a:path extrusionOk="0" h="3501" w="3501">
                  <a:moveTo>
                    <a:pt x="1" y="1"/>
                  </a:moveTo>
                  <a:lnTo>
                    <a:pt x="1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259075" y="4863425"/>
              <a:ext cx="87450" cy="87525"/>
            </a:xfrm>
            <a:custGeom>
              <a:rect b="b" l="l" r="r" t="t"/>
              <a:pathLst>
                <a:path extrusionOk="0" h="3501" w="3498">
                  <a:moveTo>
                    <a:pt x="1" y="1"/>
                  </a:moveTo>
                  <a:lnTo>
                    <a:pt x="1" y="3500"/>
                  </a:lnTo>
                  <a:lnTo>
                    <a:pt x="3497" y="3500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380925" y="4863425"/>
              <a:ext cx="87425" cy="87525"/>
            </a:xfrm>
            <a:custGeom>
              <a:rect b="b" l="l" r="r" t="t"/>
              <a:pathLst>
                <a:path extrusionOk="0" h="3501" w="3497">
                  <a:moveTo>
                    <a:pt x="0" y="1"/>
                  </a:moveTo>
                  <a:lnTo>
                    <a:pt x="0" y="3500"/>
                  </a:lnTo>
                  <a:lnTo>
                    <a:pt x="3496" y="3500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502750" y="4863425"/>
              <a:ext cx="87500" cy="87525"/>
            </a:xfrm>
            <a:custGeom>
              <a:rect b="b" l="l" r="r" t="t"/>
              <a:pathLst>
                <a:path extrusionOk="0" h="3501" w="3500">
                  <a:moveTo>
                    <a:pt x="0" y="1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24575" y="4863425"/>
              <a:ext cx="87500" cy="87525"/>
            </a:xfrm>
            <a:custGeom>
              <a:rect b="b" l="l" r="r" t="t"/>
              <a:pathLst>
                <a:path extrusionOk="0" h="3501" w="3500">
                  <a:moveTo>
                    <a:pt x="0" y="1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746400" y="4863425"/>
              <a:ext cx="87525" cy="87525"/>
            </a:xfrm>
            <a:custGeom>
              <a:rect b="b" l="l" r="r" t="t"/>
              <a:pathLst>
                <a:path extrusionOk="0" h="3501" w="3501">
                  <a:moveTo>
                    <a:pt x="1" y="1"/>
                  </a:moveTo>
                  <a:lnTo>
                    <a:pt x="1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259075" y="4747050"/>
              <a:ext cx="87450" cy="87500"/>
            </a:xfrm>
            <a:custGeom>
              <a:rect b="b" l="l" r="r" t="t"/>
              <a:pathLst>
                <a:path extrusionOk="0" h="3500" w="3498">
                  <a:moveTo>
                    <a:pt x="1" y="0"/>
                  </a:moveTo>
                  <a:lnTo>
                    <a:pt x="1" y="3500"/>
                  </a:lnTo>
                  <a:lnTo>
                    <a:pt x="3497" y="3500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380925" y="4747050"/>
              <a:ext cx="87425" cy="87500"/>
            </a:xfrm>
            <a:custGeom>
              <a:rect b="b" l="l" r="r" t="t"/>
              <a:pathLst>
                <a:path extrusionOk="0" h="3500" w="3497">
                  <a:moveTo>
                    <a:pt x="0" y="0"/>
                  </a:moveTo>
                  <a:lnTo>
                    <a:pt x="0" y="3500"/>
                  </a:lnTo>
                  <a:lnTo>
                    <a:pt x="3496" y="3500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02750" y="4747050"/>
              <a:ext cx="87500" cy="87500"/>
            </a:xfrm>
            <a:custGeom>
              <a:rect b="b" l="l" r="r" t="t"/>
              <a:pathLst>
                <a:path extrusionOk="0" h="3500" w="3500">
                  <a:moveTo>
                    <a:pt x="0" y="0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24575" y="4747050"/>
              <a:ext cx="87500" cy="87500"/>
            </a:xfrm>
            <a:custGeom>
              <a:rect b="b" l="l" r="r" t="t"/>
              <a:pathLst>
                <a:path extrusionOk="0" h="3500" w="3500">
                  <a:moveTo>
                    <a:pt x="0" y="0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746400" y="4747050"/>
              <a:ext cx="87525" cy="87500"/>
            </a:xfrm>
            <a:custGeom>
              <a:rect b="b" l="l" r="r" t="t"/>
              <a:pathLst>
                <a:path extrusionOk="0" h="3500" w="3501">
                  <a:moveTo>
                    <a:pt x="1" y="0"/>
                  </a:moveTo>
                  <a:lnTo>
                    <a:pt x="1" y="3500"/>
                  </a:lnTo>
                  <a:lnTo>
                    <a:pt x="3500" y="3500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4"/>
          <p:cNvSpPr/>
          <p:nvPr/>
        </p:nvSpPr>
        <p:spPr>
          <a:xfrm rot="-637200">
            <a:off x="8424007" y="4323677"/>
            <a:ext cx="846050" cy="819824"/>
          </a:xfrm>
          <a:custGeom>
            <a:rect b="b" l="l" r="r" t="t"/>
            <a:pathLst>
              <a:path extrusionOk="0" h="32792" w="33841">
                <a:moveTo>
                  <a:pt x="17208" y="1"/>
                </a:moveTo>
                <a:cubicBezTo>
                  <a:pt x="15383" y="1"/>
                  <a:pt x="13556" y="717"/>
                  <a:pt x="12164" y="2150"/>
                </a:cubicBezTo>
                <a:lnTo>
                  <a:pt x="3917" y="10638"/>
                </a:lnTo>
                <a:cubicBezTo>
                  <a:pt x="270" y="14390"/>
                  <a:pt x="1" y="20506"/>
                  <a:pt x="3516" y="24390"/>
                </a:cubicBezTo>
                <a:cubicBezTo>
                  <a:pt x="3571" y="24450"/>
                  <a:pt x="3625" y="24508"/>
                  <a:pt x="3680" y="24566"/>
                </a:cubicBezTo>
                <a:cubicBezTo>
                  <a:pt x="3699" y="24585"/>
                  <a:pt x="3718" y="24604"/>
                  <a:pt x="3734" y="24623"/>
                </a:cubicBezTo>
                <a:cubicBezTo>
                  <a:pt x="3773" y="24662"/>
                  <a:pt x="3811" y="24700"/>
                  <a:pt x="3849" y="24739"/>
                </a:cubicBezTo>
                <a:cubicBezTo>
                  <a:pt x="3872" y="24761"/>
                  <a:pt x="3891" y="24783"/>
                  <a:pt x="3913" y="24806"/>
                </a:cubicBezTo>
                <a:cubicBezTo>
                  <a:pt x="3949" y="24838"/>
                  <a:pt x="3984" y="24873"/>
                  <a:pt x="4019" y="24908"/>
                </a:cubicBezTo>
                <a:cubicBezTo>
                  <a:pt x="4045" y="24931"/>
                  <a:pt x="4067" y="24950"/>
                  <a:pt x="4093" y="24972"/>
                </a:cubicBezTo>
                <a:cubicBezTo>
                  <a:pt x="4125" y="25008"/>
                  <a:pt x="4160" y="25040"/>
                  <a:pt x="4195" y="25072"/>
                </a:cubicBezTo>
                <a:cubicBezTo>
                  <a:pt x="4221" y="25091"/>
                  <a:pt x="4243" y="25113"/>
                  <a:pt x="4269" y="25136"/>
                </a:cubicBezTo>
                <a:cubicBezTo>
                  <a:pt x="4304" y="25168"/>
                  <a:pt x="4342" y="25200"/>
                  <a:pt x="4378" y="25232"/>
                </a:cubicBezTo>
                <a:cubicBezTo>
                  <a:pt x="4400" y="25251"/>
                  <a:pt x="4422" y="25270"/>
                  <a:pt x="4448" y="25289"/>
                </a:cubicBezTo>
                <a:cubicBezTo>
                  <a:pt x="4487" y="25324"/>
                  <a:pt x="4525" y="25357"/>
                  <a:pt x="4567" y="25389"/>
                </a:cubicBezTo>
                <a:cubicBezTo>
                  <a:pt x="4586" y="25405"/>
                  <a:pt x="4608" y="25424"/>
                  <a:pt x="4627" y="25440"/>
                </a:cubicBezTo>
                <a:cubicBezTo>
                  <a:pt x="4682" y="25485"/>
                  <a:pt x="4736" y="25526"/>
                  <a:pt x="4787" y="25568"/>
                </a:cubicBezTo>
                <a:cubicBezTo>
                  <a:pt x="4797" y="25571"/>
                  <a:pt x="4803" y="25577"/>
                  <a:pt x="4813" y="25584"/>
                </a:cubicBezTo>
                <a:cubicBezTo>
                  <a:pt x="4874" y="25632"/>
                  <a:pt x="4935" y="25677"/>
                  <a:pt x="4999" y="25725"/>
                </a:cubicBezTo>
                <a:cubicBezTo>
                  <a:pt x="5018" y="25738"/>
                  <a:pt x="5037" y="25754"/>
                  <a:pt x="5060" y="25766"/>
                </a:cubicBezTo>
                <a:cubicBezTo>
                  <a:pt x="5101" y="25798"/>
                  <a:pt x="5143" y="25827"/>
                  <a:pt x="5188" y="25856"/>
                </a:cubicBezTo>
                <a:cubicBezTo>
                  <a:pt x="5210" y="25875"/>
                  <a:pt x="5236" y="25891"/>
                  <a:pt x="5261" y="25907"/>
                </a:cubicBezTo>
                <a:cubicBezTo>
                  <a:pt x="5300" y="25933"/>
                  <a:pt x="5338" y="25962"/>
                  <a:pt x="5377" y="25987"/>
                </a:cubicBezTo>
                <a:cubicBezTo>
                  <a:pt x="5405" y="26003"/>
                  <a:pt x="5431" y="26019"/>
                  <a:pt x="5457" y="26039"/>
                </a:cubicBezTo>
                <a:cubicBezTo>
                  <a:pt x="5495" y="26061"/>
                  <a:pt x="5534" y="26087"/>
                  <a:pt x="5572" y="26109"/>
                </a:cubicBezTo>
                <a:cubicBezTo>
                  <a:pt x="5601" y="26128"/>
                  <a:pt x="5626" y="26144"/>
                  <a:pt x="5655" y="26160"/>
                </a:cubicBezTo>
                <a:cubicBezTo>
                  <a:pt x="5694" y="26183"/>
                  <a:pt x="5732" y="26205"/>
                  <a:pt x="5770" y="26231"/>
                </a:cubicBezTo>
                <a:cubicBezTo>
                  <a:pt x="5796" y="26247"/>
                  <a:pt x="5825" y="26263"/>
                  <a:pt x="5850" y="26275"/>
                </a:cubicBezTo>
                <a:cubicBezTo>
                  <a:pt x="5892" y="26301"/>
                  <a:pt x="5934" y="26323"/>
                  <a:pt x="5975" y="26346"/>
                </a:cubicBezTo>
                <a:cubicBezTo>
                  <a:pt x="6001" y="26359"/>
                  <a:pt x="6023" y="26375"/>
                  <a:pt x="6049" y="26388"/>
                </a:cubicBezTo>
                <a:cubicBezTo>
                  <a:pt x="6100" y="26416"/>
                  <a:pt x="6151" y="26442"/>
                  <a:pt x="6203" y="26468"/>
                </a:cubicBezTo>
                <a:cubicBezTo>
                  <a:pt x="6219" y="26477"/>
                  <a:pt x="6235" y="26487"/>
                  <a:pt x="6251" y="26493"/>
                </a:cubicBezTo>
                <a:cubicBezTo>
                  <a:pt x="6318" y="26528"/>
                  <a:pt x="6382" y="26560"/>
                  <a:pt x="6449" y="26592"/>
                </a:cubicBezTo>
                <a:cubicBezTo>
                  <a:pt x="6472" y="26602"/>
                  <a:pt x="6497" y="26615"/>
                  <a:pt x="6520" y="26624"/>
                </a:cubicBezTo>
                <a:cubicBezTo>
                  <a:pt x="6564" y="26647"/>
                  <a:pt x="6609" y="26666"/>
                  <a:pt x="6654" y="26688"/>
                </a:cubicBezTo>
                <a:cubicBezTo>
                  <a:pt x="6683" y="26701"/>
                  <a:pt x="6712" y="26714"/>
                  <a:pt x="6737" y="26724"/>
                </a:cubicBezTo>
                <a:cubicBezTo>
                  <a:pt x="6779" y="26743"/>
                  <a:pt x="6821" y="26759"/>
                  <a:pt x="6859" y="26778"/>
                </a:cubicBezTo>
                <a:cubicBezTo>
                  <a:pt x="6891" y="26791"/>
                  <a:pt x="6920" y="26804"/>
                  <a:pt x="6952" y="26817"/>
                </a:cubicBezTo>
                <a:cubicBezTo>
                  <a:pt x="6990" y="26833"/>
                  <a:pt x="7029" y="26845"/>
                  <a:pt x="7067" y="26861"/>
                </a:cubicBezTo>
                <a:cubicBezTo>
                  <a:pt x="7099" y="26874"/>
                  <a:pt x="7131" y="26887"/>
                  <a:pt x="7160" y="26900"/>
                </a:cubicBezTo>
                <a:cubicBezTo>
                  <a:pt x="7202" y="26913"/>
                  <a:pt x="7240" y="26929"/>
                  <a:pt x="7279" y="26941"/>
                </a:cubicBezTo>
                <a:cubicBezTo>
                  <a:pt x="7311" y="26954"/>
                  <a:pt x="7339" y="26964"/>
                  <a:pt x="7371" y="26977"/>
                </a:cubicBezTo>
                <a:cubicBezTo>
                  <a:pt x="7413" y="26989"/>
                  <a:pt x="7451" y="27005"/>
                  <a:pt x="7493" y="27018"/>
                </a:cubicBezTo>
                <a:cubicBezTo>
                  <a:pt x="7522" y="27028"/>
                  <a:pt x="7554" y="27037"/>
                  <a:pt x="7583" y="27047"/>
                </a:cubicBezTo>
                <a:cubicBezTo>
                  <a:pt x="7628" y="27063"/>
                  <a:pt x="7672" y="27076"/>
                  <a:pt x="7717" y="27092"/>
                </a:cubicBezTo>
                <a:cubicBezTo>
                  <a:pt x="7743" y="27098"/>
                  <a:pt x="7768" y="27108"/>
                  <a:pt x="7794" y="27114"/>
                </a:cubicBezTo>
                <a:cubicBezTo>
                  <a:pt x="7861" y="27137"/>
                  <a:pt x="7932" y="27156"/>
                  <a:pt x="7999" y="27175"/>
                </a:cubicBezTo>
                <a:cubicBezTo>
                  <a:pt x="8028" y="27182"/>
                  <a:pt x="8057" y="27191"/>
                  <a:pt x="8085" y="27198"/>
                </a:cubicBezTo>
                <a:cubicBezTo>
                  <a:pt x="8130" y="27207"/>
                  <a:pt x="8172" y="27220"/>
                  <a:pt x="8213" y="27230"/>
                </a:cubicBezTo>
                <a:cubicBezTo>
                  <a:pt x="8245" y="27239"/>
                  <a:pt x="8281" y="27246"/>
                  <a:pt x="8313" y="27255"/>
                </a:cubicBezTo>
                <a:cubicBezTo>
                  <a:pt x="8351" y="27265"/>
                  <a:pt x="8390" y="27274"/>
                  <a:pt x="8428" y="27281"/>
                </a:cubicBezTo>
                <a:cubicBezTo>
                  <a:pt x="8463" y="27290"/>
                  <a:pt x="8498" y="27297"/>
                  <a:pt x="8534" y="27303"/>
                </a:cubicBezTo>
                <a:cubicBezTo>
                  <a:pt x="8569" y="27313"/>
                  <a:pt x="8607" y="27319"/>
                  <a:pt x="8642" y="27329"/>
                </a:cubicBezTo>
                <a:cubicBezTo>
                  <a:pt x="8678" y="27335"/>
                  <a:pt x="8713" y="27342"/>
                  <a:pt x="8751" y="27348"/>
                </a:cubicBezTo>
                <a:cubicBezTo>
                  <a:pt x="8787" y="27354"/>
                  <a:pt x="8822" y="27361"/>
                  <a:pt x="8860" y="27367"/>
                </a:cubicBezTo>
                <a:cubicBezTo>
                  <a:pt x="8895" y="27374"/>
                  <a:pt x="8931" y="27380"/>
                  <a:pt x="8969" y="27386"/>
                </a:cubicBezTo>
                <a:cubicBezTo>
                  <a:pt x="9004" y="27393"/>
                  <a:pt x="9040" y="27399"/>
                  <a:pt x="9078" y="27406"/>
                </a:cubicBezTo>
                <a:cubicBezTo>
                  <a:pt x="9113" y="27409"/>
                  <a:pt x="9148" y="27415"/>
                  <a:pt x="9187" y="27422"/>
                </a:cubicBezTo>
                <a:cubicBezTo>
                  <a:pt x="9222" y="27425"/>
                  <a:pt x="9257" y="27431"/>
                  <a:pt x="9296" y="27434"/>
                </a:cubicBezTo>
                <a:cubicBezTo>
                  <a:pt x="9331" y="27441"/>
                  <a:pt x="9366" y="27444"/>
                  <a:pt x="9405" y="27451"/>
                </a:cubicBezTo>
                <a:cubicBezTo>
                  <a:pt x="9449" y="27454"/>
                  <a:pt x="9494" y="27460"/>
                  <a:pt x="9542" y="27463"/>
                </a:cubicBezTo>
                <a:cubicBezTo>
                  <a:pt x="9603" y="27470"/>
                  <a:pt x="9664" y="27476"/>
                  <a:pt x="9725" y="27479"/>
                </a:cubicBezTo>
                <a:cubicBezTo>
                  <a:pt x="9760" y="27483"/>
                  <a:pt x="9792" y="27486"/>
                  <a:pt x="9827" y="27489"/>
                </a:cubicBezTo>
                <a:cubicBezTo>
                  <a:pt x="9866" y="27492"/>
                  <a:pt x="9907" y="27492"/>
                  <a:pt x="9946" y="27495"/>
                </a:cubicBezTo>
                <a:cubicBezTo>
                  <a:pt x="9978" y="27499"/>
                  <a:pt x="10013" y="27499"/>
                  <a:pt x="10045" y="27502"/>
                </a:cubicBezTo>
                <a:cubicBezTo>
                  <a:pt x="10083" y="27505"/>
                  <a:pt x="10125" y="27505"/>
                  <a:pt x="10163" y="27505"/>
                </a:cubicBezTo>
                <a:cubicBezTo>
                  <a:pt x="10199" y="27508"/>
                  <a:pt x="10231" y="27508"/>
                  <a:pt x="10263" y="27508"/>
                </a:cubicBezTo>
                <a:cubicBezTo>
                  <a:pt x="10301" y="27511"/>
                  <a:pt x="10343" y="27511"/>
                  <a:pt x="10384" y="27511"/>
                </a:cubicBezTo>
                <a:lnTo>
                  <a:pt x="10602" y="27511"/>
                </a:lnTo>
                <a:cubicBezTo>
                  <a:pt x="10634" y="27511"/>
                  <a:pt x="10663" y="27508"/>
                  <a:pt x="10695" y="27508"/>
                </a:cubicBezTo>
                <a:cubicBezTo>
                  <a:pt x="10736" y="27508"/>
                  <a:pt x="10778" y="27508"/>
                  <a:pt x="10823" y="27505"/>
                </a:cubicBezTo>
                <a:cubicBezTo>
                  <a:pt x="10849" y="27505"/>
                  <a:pt x="10877" y="27502"/>
                  <a:pt x="10903" y="27502"/>
                </a:cubicBezTo>
                <a:cubicBezTo>
                  <a:pt x="11069" y="27492"/>
                  <a:pt x="11233" y="27483"/>
                  <a:pt x="11396" y="27467"/>
                </a:cubicBezTo>
                <a:cubicBezTo>
                  <a:pt x="11415" y="27463"/>
                  <a:pt x="11434" y="27463"/>
                  <a:pt x="11457" y="27460"/>
                </a:cubicBezTo>
                <a:cubicBezTo>
                  <a:pt x="11502" y="27457"/>
                  <a:pt x="11547" y="27451"/>
                  <a:pt x="11595" y="27444"/>
                </a:cubicBezTo>
                <a:cubicBezTo>
                  <a:pt x="11620" y="27441"/>
                  <a:pt x="11646" y="27438"/>
                  <a:pt x="11671" y="27434"/>
                </a:cubicBezTo>
                <a:cubicBezTo>
                  <a:pt x="11716" y="27428"/>
                  <a:pt x="11761" y="27422"/>
                  <a:pt x="11806" y="27415"/>
                </a:cubicBezTo>
                <a:cubicBezTo>
                  <a:pt x="11831" y="27412"/>
                  <a:pt x="11860" y="27409"/>
                  <a:pt x="11886" y="27406"/>
                </a:cubicBezTo>
                <a:cubicBezTo>
                  <a:pt x="11931" y="27396"/>
                  <a:pt x="11976" y="27390"/>
                  <a:pt x="12020" y="27383"/>
                </a:cubicBezTo>
                <a:cubicBezTo>
                  <a:pt x="12046" y="27377"/>
                  <a:pt x="12075" y="27374"/>
                  <a:pt x="12100" y="27370"/>
                </a:cubicBezTo>
                <a:cubicBezTo>
                  <a:pt x="12145" y="27361"/>
                  <a:pt x="12190" y="27351"/>
                  <a:pt x="12235" y="27345"/>
                </a:cubicBezTo>
                <a:cubicBezTo>
                  <a:pt x="12261" y="27338"/>
                  <a:pt x="12286" y="27335"/>
                  <a:pt x="12309" y="27329"/>
                </a:cubicBezTo>
                <a:cubicBezTo>
                  <a:pt x="12357" y="27319"/>
                  <a:pt x="12405" y="27310"/>
                  <a:pt x="12449" y="27300"/>
                </a:cubicBezTo>
                <a:cubicBezTo>
                  <a:pt x="12469" y="27297"/>
                  <a:pt x="12491" y="27290"/>
                  <a:pt x="12510" y="27287"/>
                </a:cubicBezTo>
                <a:cubicBezTo>
                  <a:pt x="12693" y="27246"/>
                  <a:pt x="12872" y="27201"/>
                  <a:pt x="13051" y="27150"/>
                </a:cubicBezTo>
                <a:cubicBezTo>
                  <a:pt x="13055" y="27146"/>
                  <a:pt x="13058" y="27146"/>
                  <a:pt x="13061" y="27146"/>
                </a:cubicBezTo>
                <a:cubicBezTo>
                  <a:pt x="13112" y="27130"/>
                  <a:pt x="13163" y="27114"/>
                  <a:pt x="13215" y="27098"/>
                </a:cubicBezTo>
                <a:cubicBezTo>
                  <a:pt x="13234" y="27095"/>
                  <a:pt x="13253" y="27089"/>
                  <a:pt x="13272" y="27082"/>
                </a:cubicBezTo>
                <a:cubicBezTo>
                  <a:pt x="13320" y="27066"/>
                  <a:pt x="13368" y="27050"/>
                  <a:pt x="13413" y="27037"/>
                </a:cubicBezTo>
                <a:lnTo>
                  <a:pt x="13480" y="27015"/>
                </a:lnTo>
                <a:cubicBezTo>
                  <a:pt x="13525" y="26999"/>
                  <a:pt x="13573" y="26983"/>
                  <a:pt x="13618" y="26967"/>
                </a:cubicBezTo>
                <a:cubicBezTo>
                  <a:pt x="13641" y="26957"/>
                  <a:pt x="13663" y="26951"/>
                  <a:pt x="13685" y="26941"/>
                </a:cubicBezTo>
                <a:cubicBezTo>
                  <a:pt x="13730" y="26925"/>
                  <a:pt x="13778" y="26906"/>
                  <a:pt x="13823" y="26890"/>
                </a:cubicBezTo>
                <a:cubicBezTo>
                  <a:pt x="13845" y="26881"/>
                  <a:pt x="13865" y="26874"/>
                  <a:pt x="13884" y="26865"/>
                </a:cubicBezTo>
                <a:cubicBezTo>
                  <a:pt x="13932" y="26845"/>
                  <a:pt x="13980" y="26826"/>
                  <a:pt x="14028" y="26807"/>
                </a:cubicBezTo>
                <a:cubicBezTo>
                  <a:pt x="14044" y="26801"/>
                  <a:pt x="14060" y="26794"/>
                  <a:pt x="14076" y="26788"/>
                </a:cubicBezTo>
                <a:cubicBezTo>
                  <a:pt x="14310" y="26688"/>
                  <a:pt x="14540" y="26583"/>
                  <a:pt x="14764" y="26464"/>
                </a:cubicBezTo>
                <a:cubicBezTo>
                  <a:pt x="14780" y="26458"/>
                  <a:pt x="14793" y="26452"/>
                  <a:pt x="14806" y="26445"/>
                </a:cubicBezTo>
                <a:cubicBezTo>
                  <a:pt x="14854" y="26420"/>
                  <a:pt x="14902" y="26394"/>
                  <a:pt x="14947" y="26368"/>
                </a:cubicBezTo>
                <a:cubicBezTo>
                  <a:pt x="14966" y="26359"/>
                  <a:pt x="14985" y="26349"/>
                  <a:pt x="15001" y="26336"/>
                </a:cubicBezTo>
                <a:cubicBezTo>
                  <a:pt x="15049" y="26311"/>
                  <a:pt x="15094" y="26285"/>
                  <a:pt x="15139" y="26259"/>
                </a:cubicBezTo>
                <a:lnTo>
                  <a:pt x="15197" y="26227"/>
                </a:lnTo>
                <a:cubicBezTo>
                  <a:pt x="15241" y="26202"/>
                  <a:pt x="15286" y="26173"/>
                  <a:pt x="15328" y="26147"/>
                </a:cubicBezTo>
                <a:cubicBezTo>
                  <a:pt x="15347" y="26135"/>
                  <a:pt x="15366" y="26125"/>
                  <a:pt x="15386" y="26112"/>
                </a:cubicBezTo>
                <a:cubicBezTo>
                  <a:pt x="15430" y="26083"/>
                  <a:pt x="15475" y="26058"/>
                  <a:pt x="15520" y="26026"/>
                </a:cubicBezTo>
                <a:cubicBezTo>
                  <a:pt x="15536" y="26016"/>
                  <a:pt x="15549" y="26006"/>
                  <a:pt x="15565" y="25997"/>
                </a:cubicBezTo>
                <a:cubicBezTo>
                  <a:pt x="15613" y="25968"/>
                  <a:pt x="15661" y="25936"/>
                  <a:pt x="15709" y="25901"/>
                </a:cubicBezTo>
                <a:lnTo>
                  <a:pt x="15709" y="25901"/>
                </a:lnTo>
                <a:lnTo>
                  <a:pt x="12546" y="29909"/>
                </a:lnTo>
                <a:cubicBezTo>
                  <a:pt x="11627" y="31075"/>
                  <a:pt x="12456" y="32791"/>
                  <a:pt x="13945" y="32791"/>
                </a:cubicBezTo>
                <a:lnTo>
                  <a:pt x="20470" y="32791"/>
                </a:lnTo>
                <a:cubicBezTo>
                  <a:pt x="21956" y="32791"/>
                  <a:pt x="22788" y="31075"/>
                  <a:pt x="21866" y="29909"/>
                </a:cubicBezTo>
                <a:lnTo>
                  <a:pt x="18706" y="25901"/>
                </a:lnTo>
                <a:lnTo>
                  <a:pt x="18706" y="25901"/>
                </a:lnTo>
                <a:cubicBezTo>
                  <a:pt x="18751" y="25933"/>
                  <a:pt x="18799" y="25965"/>
                  <a:pt x="18847" y="25997"/>
                </a:cubicBezTo>
                <a:cubicBezTo>
                  <a:pt x="18863" y="26006"/>
                  <a:pt x="18879" y="26016"/>
                  <a:pt x="18895" y="26026"/>
                </a:cubicBezTo>
                <a:cubicBezTo>
                  <a:pt x="18940" y="26055"/>
                  <a:pt x="18984" y="26083"/>
                  <a:pt x="19026" y="26112"/>
                </a:cubicBezTo>
                <a:cubicBezTo>
                  <a:pt x="19045" y="26122"/>
                  <a:pt x="19064" y="26135"/>
                  <a:pt x="19084" y="26147"/>
                </a:cubicBezTo>
                <a:cubicBezTo>
                  <a:pt x="19128" y="26173"/>
                  <a:pt x="19173" y="26199"/>
                  <a:pt x="19215" y="26224"/>
                </a:cubicBezTo>
                <a:lnTo>
                  <a:pt x="19276" y="26259"/>
                </a:lnTo>
                <a:cubicBezTo>
                  <a:pt x="19321" y="26285"/>
                  <a:pt x="19365" y="26311"/>
                  <a:pt x="19410" y="26336"/>
                </a:cubicBezTo>
                <a:cubicBezTo>
                  <a:pt x="19429" y="26346"/>
                  <a:pt x="19449" y="26355"/>
                  <a:pt x="19468" y="26368"/>
                </a:cubicBezTo>
                <a:cubicBezTo>
                  <a:pt x="19513" y="26394"/>
                  <a:pt x="19561" y="26416"/>
                  <a:pt x="19606" y="26442"/>
                </a:cubicBezTo>
                <a:cubicBezTo>
                  <a:pt x="19622" y="26448"/>
                  <a:pt x="19638" y="26458"/>
                  <a:pt x="19650" y="26464"/>
                </a:cubicBezTo>
                <a:cubicBezTo>
                  <a:pt x="19874" y="26583"/>
                  <a:pt x="20105" y="26688"/>
                  <a:pt x="20336" y="26785"/>
                </a:cubicBezTo>
                <a:cubicBezTo>
                  <a:pt x="20352" y="26791"/>
                  <a:pt x="20368" y="26801"/>
                  <a:pt x="20387" y="26807"/>
                </a:cubicBezTo>
                <a:cubicBezTo>
                  <a:pt x="20432" y="26826"/>
                  <a:pt x="20480" y="26845"/>
                  <a:pt x="20528" y="26865"/>
                </a:cubicBezTo>
                <a:cubicBezTo>
                  <a:pt x="20547" y="26871"/>
                  <a:pt x="20569" y="26881"/>
                  <a:pt x="20592" y="26887"/>
                </a:cubicBezTo>
                <a:cubicBezTo>
                  <a:pt x="20637" y="26906"/>
                  <a:pt x="20681" y="26922"/>
                  <a:pt x="20729" y="26938"/>
                </a:cubicBezTo>
                <a:cubicBezTo>
                  <a:pt x="20752" y="26948"/>
                  <a:pt x="20774" y="26957"/>
                  <a:pt x="20797" y="26964"/>
                </a:cubicBezTo>
                <a:cubicBezTo>
                  <a:pt x="20841" y="26980"/>
                  <a:pt x="20886" y="26996"/>
                  <a:pt x="20934" y="27012"/>
                </a:cubicBezTo>
                <a:cubicBezTo>
                  <a:pt x="20957" y="27021"/>
                  <a:pt x="20979" y="27028"/>
                  <a:pt x="21002" y="27034"/>
                </a:cubicBezTo>
                <a:cubicBezTo>
                  <a:pt x="21050" y="27050"/>
                  <a:pt x="21094" y="27066"/>
                  <a:pt x="21142" y="27082"/>
                </a:cubicBezTo>
                <a:cubicBezTo>
                  <a:pt x="21162" y="27089"/>
                  <a:pt x="21181" y="27092"/>
                  <a:pt x="21200" y="27098"/>
                </a:cubicBezTo>
                <a:cubicBezTo>
                  <a:pt x="21251" y="27114"/>
                  <a:pt x="21302" y="27130"/>
                  <a:pt x="21351" y="27143"/>
                </a:cubicBezTo>
                <a:cubicBezTo>
                  <a:pt x="21357" y="27146"/>
                  <a:pt x="21360" y="27146"/>
                  <a:pt x="21367" y="27150"/>
                </a:cubicBezTo>
                <a:cubicBezTo>
                  <a:pt x="21543" y="27201"/>
                  <a:pt x="21722" y="27246"/>
                  <a:pt x="21901" y="27284"/>
                </a:cubicBezTo>
                <a:lnTo>
                  <a:pt x="21965" y="27300"/>
                </a:lnTo>
                <a:cubicBezTo>
                  <a:pt x="22010" y="27310"/>
                  <a:pt x="22055" y="27319"/>
                  <a:pt x="22103" y="27329"/>
                </a:cubicBezTo>
                <a:cubicBezTo>
                  <a:pt x="22129" y="27332"/>
                  <a:pt x="22154" y="27338"/>
                  <a:pt x="22180" y="27345"/>
                </a:cubicBezTo>
                <a:cubicBezTo>
                  <a:pt x="22225" y="27351"/>
                  <a:pt x="22266" y="27361"/>
                  <a:pt x="22311" y="27367"/>
                </a:cubicBezTo>
                <a:cubicBezTo>
                  <a:pt x="22340" y="27374"/>
                  <a:pt x="22365" y="27377"/>
                  <a:pt x="22394" y="27383"/>
                </a:cubicBezTo>
                <a:cubicBezTo>
                  <a:pt x="22439" y="27390"/>
                  <a:pt x="22481" y="27396"/>
                  <a:pt x="22526" y="27402"/>
                </a:cubicBezTo>
                <a:cubicBezTo>
                  <a:pt x="22554" y="27409"/>
                  <a:pt x="22580" y="27412"/>
                  <a:pt x="22609" y="27415"/>
                </a:cubicBezTo>
                <a:cubicBezTo>
                  <a:pt x="22654" y="27422"/>
                  <a:pt x="22695" y="27428"/>
                  <a:pt x="22740" y="27434"/>
                </a:cubicBezTo>
                <a:cubicBezTo>
                  <a:pt x="22769" y="27438"/>
                  <a:pt x="22795" y="27441"/>
                  <a:pt x="22823" y="27444"/>
                </a:cubicBezTo>
                <a:cubicBezTo>
                  <a:pt x="22868" y="27451"/>
                  <a:pt x="22913" y="27454"/>
                  <a:pt x="22958" y="27460"/>
                </a:cubicBezTo>
                <a:cubicBezTo>
                  <a:pt x="22980" y="27463"/>
                  <a:pt x="23003" y="27463"/>
                  <a:pt x="23025" y="27467"/>
                </a:cubicBezTo>
                <a:cubicBezTo>
                  <a:pt x="23134" y="27476"/>
                  <a:pt x="23243" y="27486"/>
                  <a:pt x="23352" y="27492"/>
                </a:cubicBezTo>
                <a:lnTo>
                  <a:pt x="23374" y="27492"/>
                </a:lnTo>
                <a:cubicBezTo>
                  <a:pt x="23416" y="27495"/>
                  <a:pt x="23461" y="27499"/>
                  <a:pt x="23505" y="27499"/>
                </a:cubicBezTo>
                <a:cubicBezTo>
                  <a:pt x="23534" y="27502"/>
                  <a:pt x="23563" y="27502"/>
                  <a:pt x="23592" y="27505"/>
                </a:cubicBezTo>
                <a:cubicBezTo>
                  <a:pt x="23633" y="27505"/>
                  <a:pt x="23675" y="27505"/>
                  <a:pt x="23717" y="27508"/>
                </a:cubicBezTo>
                <a:lnTo>
                  <a:pt x="23810" y="27508"/>
                </a:lnTo>
                <a:cubicBezTo>
                  <a:pt x="23851" y="27511"/>
                  <a:pt x="23893" y="27511"/>
                  <a:pt x="23931" y="27511"/>
                </a:cubicBezTo>
                <a:cubicBezTo>
                  <a:pt x="23963" y="27511"/>
                  <a:pt x="23998" y="27511"/>
                  <a:pt x="24030" y="27508"/>
                </a:cubicBezTo>
                <a:lnTo>
                  <a:pt x="24149" y="27508"/>
                </a:lnTo>
                <a:cubicBezTo>
                  <a:pt x="24184" y="27508"/>
                  <a:pt x="24216" y="27505"/>
                  <a:pt x="24248" y="27505"/>
                </a:cubicBezTo>
                <a:cubicBezTo>
                  <a:pt x="24290" y="27505"/>
                  <a:pt x="24328" y="27502"/>
                  <a:pt x="24367" y="27502"/>
                </a:cubicBezTo>
                <a:cubicBezTo>
                  <a:pt x="24402" y="27499"/>
                  <a:pt x="24437" y="27495"/>
                  <a:pt x="24469" y="27495"/>
                </a:cubicBezTo>
                <a:cubicBezTo>
                  <a:pt x="24508" y="27492"/>
                  <a:pt x="24546" y="27489"/>
                  <a:pt x="24584" y="27489"/>
                </a:cubicBezTo>
                <a:cubicBezTo>
                  <a:pt x="24620" y="27486"/>
                  <a:pt x="24658" y="27483"/>
                  <a:pt x="24693" y="27479"/>
                </a:cubicBezTo>
                <a:cubicBezTo>
                  <a:pt x="24732" y="27476"/>
                  <a:pt x="24770" y="27473"/>
                  <a:pt x="24808" y="27470"/>
                </a:cubicBezTo>
                <a:cubicBezTo>
                  <a:pt x="24876" y="27463"/>
                  <a:pt x="24943" y="27457"/>
                  <a:pt x="25010" y="27447"/>
                </a:cubicBezTo>
                <a:cubicBezTo>
                  <a:pt x="25042" y="27444"/>
                  <a:pt x="25077" y="27441"/>
                  <a:pt x="25113" y="27434"/>
                </a:cubicBezTo>
                <a:cubicBezTo>
                  <a:pt x="25151" y="27431"/>
                  <a:pt x="25190" y="27425"/>
                  <a:pt x="25228" y="27422"/>
                </a:cubicBezTo>
                <a:cubicBezTo>
                  <a:pt x="25263" y="27415"/>
                  <a:pt x="25298" y="27409"/>
                  <a:pt x="25334" y="27406"/>
                </a:cubicBezTo>
                <a:cubicBezTo>
                  <a:pt x="25369" y="27399"/>
                  <a:pt x="25407" y="27393"/>
                  <a:pt x="25446" y="27386"/>
                </a:cubicBezTo>
                <a:cubicBezTo>
                  <a:pt x="25481" y="27380"/>
                  <a:pt x="25516" y="27374"/>
                  <a:pt x="25551" y="27370"/>
                </a:cubicBezTo>
                <a:cubicBezTo>
                  <a:pt x="25590" y="27361"/>
                  <a:pt x="25625" y="27354"/>
                  <a:pt x="25663" y="27348"/>
                </a:cubicBezTo>
                <a:cubicBezTo>
                  <a:pt x="25699" y="27342"/>
                  <a:pt x="25734" y="27335"/>
                  <a:pt x="25766" y="27329"/>
                </a:cubicBezTo>
                <a:cubicBezTo>
                  <a:pt x="25804" y="27319"/>
                  <a:pt x="25843" y="27313"/>
                  <a:pt x="25881" y="27303"/>
                </a:cubicBezTo>
                <a:cubicBezTo>
                  <a:pt x="25916" y="27297"/>
                  <a:pt x="25948" y="27290"/>
                  <a:pt x="25984" y="27281"/>
                </a:cubicBezTo>
                <a:cubicBezTo>
                  <a:pt x="26022" y="27271"/>
                  <a:pt x="26064" y="27265"/>
                  <a:pt x="26102" y="27255"/>
                </a:cubicBezTo>
                <a:cubicBezTo>
                  <a:pt x="26134" y="27246"/>
                  <a:pt x="26166" y="27239"/>
                  <a:pt x="26198" y="27230"/>
                </a:cubicBezTo>
                <a:cubicBezTo>
                  <a:pt x="26243" y="27220"/>
                  <a:pt x="26288" y="27207"/>
                  <a:pt x="26333" y="27194"/>
                </a:cubicBezTo>
                <a:cubicBezTo>
                  <a:pt x="26358" y="27188"/>
                  <a:pt x="26384" y="27182"/>
                  <a:pt x="26413" y="27175"/>
                </a:cubicBezTo>
                <a:cubicBezTo>
                  <a:pt x="26480" y="27156"/>
                  <a:pt x="26550" y="27137"/>
                  <a:pt x="26621" y="27114"/>
                </a:cubicBezTo>
                <a:cubicBezTo>
                  <a:pt x="26643" y="27108"/>
                  <a:pt x="26666" y="27102"/>
                  <a:pt x="26688" y="27092"/>
                </a:cubicBezTo>
                <a:cubicBezTo>
                  <a:pt x="26736" y="27079"/>
                  <a:pt x="26784" y="27063"/>
                  <a:pt x="26832" y="27047"/>
                </a:cubicBezTo>
                <a:cubicBezTo>
                  <a:pt x="26861" y="27037"/>
                  <a:pt x="26890" y="27028"/>
                  <a:pt x="26918" y="27018"/>
                </a:cubicBezTo>
                <a:cubicBezTo>
                  <a:pt x="26960" y="27005"/>
                  <a:pt x="27002" y="26989"/>
                  <a:pt x="27043" y="26977"/>
                </a:cubicBezTo>
                <a:cubicBezTo>
                  <a:pt x="27072" y="26964"/>
                  <a:pt x="27104" y="26954"/>
                  <a:pt x="27133" y="26941"/>
                </a:cubicBezTo>
                <a:cubicBezTo>
                  <a:pt x="27175" y="26929"/>
                  <a:pt x="27213" y="26913"/>
                  <a:pt x="27255" y="26897"/>
                </a:cubicBezTo>
                <a:cubicBezTo>
                  <a:pt x="27284" y="26887"/>
                  <a:pt x="27312" y="26874"/>
                  <a:pt x="27344" y="26861"/>
                </a:cubicBezTo>
                <a:cubicBezTo>
                  <a:pt x="27383" y="26845"/>
                  <a:pt x="27424" y="26829"/>
                  <a:pt x="27466" y="26813"/>
                </a:cubicBezTo>
                <a:cubicBezTo>
                  <a:pt x="27495" y="26801"/>
                  <a:pt x="27524" y="26791"/>
                  <a:pt x="27552" y="26778"/>
                </a:cubicBezTo>
                <a:cubicBezTo>
                  <a:pt x="27594" y="26759"/>
                  <a:pt x="27636" y="26743"/>
                  <a:pt x="27677" y="26724"/>
                </a:cubicBezTo>
                <a:cubicBezTo>
                  <a:pt x="27703" y="26711"/>
                  <a:pt x="27732" y="26701"/>
                  <a:pt x="27757" y="26688"/>
                </a:cubicBezTo>
                <a:cubicBezTo>
                  <a:pt x="27805" y="26666"/>
                  <a:pt x="27853" y="26644"/>
                  <a:pt x="27898" y="26621"/>
                </a:cubicBezTo>
                <a:cubicBezTo>
                  <a:pt x="27921" y="26612"/>
                  <a:pt x="27943" y="26602"/>
                  <a:pt x="27962" y="26592"/>
                </a:cubicBezTo>
                <a:cubicBezTo>
                  <a:pt x="28030" y="26560"/>
                  <a:pt x="28097" y="26528"/>
                  <a:pt x="28164" y="26493"/>
                </a:cubicBezTo>
                <a:cubicBezTo>
                  <a:pt x="28177" y="26487"/>
                  <a:pt x="28190" y="26480"/>
                  <a:pt x="28202" y="26474"/>
                </a:cubicBezTo>
                <a:cubicBezTo>
                  <a:pt x="28257" y="26445"/>
                  <a:pt x="28311" y="26416"/>
                  <a:pt x="28366" y="26388"/>
                </a:cubicBezTo>
                <a:cubicBezTo>
                  <a:pt x="28388" y="26375"/>
                  <a:pt x="28411" y="26362"/>
                  <a:pt x="28436" y="26349"/>
                </a:cubicBezTo>
                <a:cubicBezTo>
                  <a:pt x="28478" y="26323"/>
                  <a:pt x="28523" y="26301"/>
                  <a:pt x="28564" y="26275"/>
                </a:cubicBezTo>
                <a:cubicBezTo>
                  <a:pt x="28590" y="26263"/>
                  <a:pt x="28615" y="26247"/>
                  <a:pt x="28641" y="26231"/>
                </a:cubicBezTo>
                <a:cubicBezTo>
                  <a:pt x="28683" y="26208"/>
                  <a:pt x="28721" y="26183"/>
                  <a:pt x="28763" y="26160"/>
                </a:cubicBezTo>
                <a:cubicBezTo>
                  <a:pt x="28788" y="26144"/>
                  <a:pt x="28814" y="26128"/>
                  <a:pt x="28840" y="26112"/>
                </a:cubicBezTo>
                <a:cubicBezTo>
                  <a:pt x="28881" y="26087"/>
                  <a:pt x="28920" y="26061"/>
                  <a:pt x="28958" y="26035"/>
                </a:cubicBezTo>
                <a:cubicBezTo>
                  <a:pt x="28984" y="26019"/>
                  <a:pt x="29009" y="26003"/>
                  <a:pt x="29035" y="25987"/>
                </a:cubicBezTo>
                <a:cubicBezTo>
                  <a:pt x="29077" y="25962"/>
                  <a:pt x="29115" y="25933"/>
                  <a:pt x="29157" y="25907"/>
                </a:cubicBezTo>
                <a:cubicBezTo>
                  <a:pt x="29179" y="25891"/>
                  <a:pt x="29205" y="25875"/>
                  <a:pt x="29227" y="25859"/>
                </a:cubicBezTo>
                <a:cubicBezTo>
                  <a:pt x="29272" y="25827"/>
                  <a:pt x="29317" y="25795"/>
                  <a:pt x="29361" y="25763"/>
                </a:cubicBezTo>
                <a:cubicBezTo>
                  <a:pt x="29381" y="25750"/>
                  <a:pt x="29397" y="25738"/>
                  <a:pt x="29416" y="25725"/>
                </a:cubicBezTo>
                <a:cubicBezTo>
                  <a:pt x="29480" y="25680"/>
                  <a:pt x="29541" y="25632"/>
                  <a:pt x="29605" y="25584"/>
                </a:cubicBezTo>
                <a:cubicBezTo>
                  <a:pt x="29608" y="25581"/>
                  <a:pt x="29614" y="25577"/>
                  <a:pt x="29618" y="25571"/>
                </a:cubicBezTo>
                <a:cubicBezTo>
                  <a:pt x="29675" y="25529"/>
                  <a:pt x="29730" y="25485"/>
                  <a:pt x="29787" y="25440"/>
                </a:cubicBezTo>
                <a:cubicBezTo>
                  <a:pt x="29807" y="25424"/>
                  <a:pt x="29826" y="25408"/>
                  <a:pt x="29848" y="25392"/>
                </a:cubicBezTo>
                <a:cubicBezTo>
                  <a:pt x="29887" y="25357"/>
                  <a:pt x="29928" y="25324"/>
                  <a:pt x="29970" y="25289"/>
                </a:cubicBezTo>
                <a:cubicBezTo>
                  <a:pt x="29992" y="25270"/>
                  <a:pt x="30015" y="25251"/>
                  <a:pt x="30037" y="25232"/>
                </a:cubicBezTo>
                <a:cubicBezTo>
                  <a:pt x="30072" y="25200"/>
                  <a:pt x="30111" y="25168"/>
                  <a:pt x="30149" y="25136"/>
                </a:cubicBezTo>
                <a:cubicBezTo>
                  <a:pt x="30172" y="25113"/>
                  <a:pt x="30194" y="25091"/>
                  <a:pt x="30216" y="25072"/>
                </a:cubicBezTo>
                <a:cubicBezTo>
                  <a:pt x="30255" y="25040"/>
                  <a:pt x="30290" y="25004"/>
                  <a:pt x="30325" y="24972"/>
                </a:cubicBezTo>
                <a:cubicBezTo>
                  <a:pt x="30348" y="24950"/>
                  <a:pt x="30370" y="24931"/>
                  <a:pt x="30392" y="24908"/>
                </a:cubicBezTo>
                <a:cubicBezTo>
                  <a:pt x="30431" y="24873"/>
                  <a:pt x="30466" y="24838"/>
                  <a:pt x="30501" y="24803"/>
                </a:cubicBezTo>
                <a:cubicBezTo>
                  <a:pt x="30524" y="24783"/>
                  <a:pt x="30543" y="24761"/>
                  <a:pt x="30565" y="24739"/>
                </a:cubicBezTo>
                <a:cubicBezTo>
                  <a:pt x="30604" y="24700"/>
                  <a:pt x="30642" y="24662"/>
                  <a:pt x="30681" y="24623"/>
                </a:cubicBezTo>
                <a:cubicBezTo>
                  <a:pt x="30700" y="24604"/>
                  <a:pt x="30716" y="24585"/>
                  <a:pt x="30735" y="24566"/>
                </a:cubicBezTo>
                <a:cubicBezTo>
                  <a:pt x="30790" y="24508"/>
                  <a:pt x="30847" y="24450"/>
                  <a:pt x="30902" y="24390"/>
                </a:cubicBezTo>
                <a:cubicBezTo>
                  <a:pt x="31017" y="24258"/>
                  <a:pt x="31129" y="24127"/>
                  <a:pt x="31238" y="23993"/>
                </a:cubicBezTo>
                <a:cubicBezTo>
                  <a:pt x="33271" y="21486"/>
                  <a:pt x="33841" y="18168"/>
                  <a:pt x="33047" y="15159"/>
                </a:cubicBezTo>
                <a:cubicBezTo>
                  <a:pt x="32608" y="13497"/>
                  <a:pt x="31753" y="11928"/>
                  <a:pt x="30498" y="10638"/>
                </a:cubicBezTo>
                <a:cubicBezTo>
                  <a:pt x="25945" y="5950"/>
                  <a:pt x="23787" y="3696"/>
                  <a:pt x="22612" y="2521"/>
                </a:cubicBezTo>
                <a:lnTo>
                  <a:pt x="22253" y="2150"/>
                </a:lnTo>
                <a:cubicBezTo>
                  <a:pt x="22033" y="1926"/>
                  <a:pt x="21802" y="1718"/>
                  <a:pt x="21562" y="1525"/>
                </a:cubicBezTo>
                <a:cubicBezTo>
                  <a:pt x="21226" y="1244"/>
                  <a:pt x="21018" y="1122"/>
                  <a:pt x="20691" y="933"/>
                </a:cubicBezTo>
                <a:cubicBezTo>
                  <a:pt x="19613" y="311"/>
                  <a:pt x="18411" y="1"/>
                  <a:pt x="17208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"/>
          <p:cNvSpPr/>
          <p:nvPr/>
        </p:nvSpPr>
        <p:spPr>
          <a:xfrm flipH="1" rot="1319639">
            <a:off x="8629273" y="3819907"/>
            <a:ext cx="585460" cy="409040"/>
          </a:xfrm>
          <a:custGeom>
            <a:rect b="b" l="l" r="r" t="t"/>
            <a:pathLst>
              <a:path extrusionOk="0" h="16362" w="23419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5"/>
          <p:cNvPicPr preferRelativeResize="0"/>
          <p:nvPr/>
        </p:nvPicPr>
        <p:blipFill rotWithShape="1">
          <a:blip r:embed="rId2">
            <a:alphaModFix amt="46000"/>
          </a:blip>
          <a:srcRect b="0" l="1854" r="0" t="0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 txBox="1"/>
          <p:nvPr>
            <p:ph idx="1" type="subTitle"/>
          </p:nvPr>
        </p:nvSpPr>
        <p:spPr>
          <a:xfrm>
            <a:off x="1358692" y="3020977"/>
            <a:ext cx="2809200" cy="10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5"/>
          <p:cNvSpPr txBox="1"/>
          <p:nvPr>
            <p:ph idx="2" type="subTitle"/>
          </p:nvPr>
        </p:nvSpPr>
        <p:spPr>
          <a:xfrm>
            <a:off x="4976108" y="3020977"/>
            <a:ext cx="28092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"/>
          <p:cNvSpPr txBox="1"/>
          <p:nvPr>
            <p:ph idx="3" type="subTitle"/>
          </p:nvPr>
        </p:nvSpPr>
        <p:spPr>
          <a:xfrm>
            <a:off x="1358692" y="2314500"/>
            <a:ext cx="2809200" cy="84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3" name="Google Shape;113;p5"/>
          <p:cNvSpPr txBox="1"/>
          <p:nvPr>
            <p:ph idx="4" type="subTitle"/>
          </p:nvPr>
        </p:nvSpPr>
        <p:spPr>
          <a:xfrm>
            <a:off x="4976108" y="2314500"/>
            <a:ext cx="2809200" cy="8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14" name="Google Shape;114;p5"/>
          <p:cNvGrpSpPr/>
          <p:nvPr/>
        </p:nvGrpSpPr>
        <p:grpSpPr>
          <a:xfrm>
            <a:off x="8078078" y="-10"/>
            <a:ext cx="486078" cy="486078"/>
            <a:chOff x="7879273" y="4810679"/>
            <a:chExt cx="425228" cy="425228"/>
          </a:xfrm>
        </p:grpSpPr>
        <p:sp>
          <p:nvSpPr>
            <p:cNvPr id="115" name="Google Shape;115;p5"/>
            <p:cNvSpPr/>
            <p:nvPr/>
          </p:nvSpPr>
          <p:spPr>
            <a:xfrm rot="-1596938">
              <a:off x="7933461" y="4864866"/>
              <a:ext cx="316853" cy="316853"/>
            </a:xfrm>
            <a:custGeom>
              <a:rect b="b" l="l" r="r" t="t"/>
              <a:pathLst>
                <a:path extrusionOk="0" h="6584" w="6584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4970" y="6584"/>
                  </a:lnTo>
                  <a:cubicBezTo>
                    <a:pt x="5860" y="6584"/>
                    <a:pt x="6581" y="5860"/>
                    <a:pt x="6584" y="4970"/>
                  </a:cubicBezTo>
                  <a:lnTo>
                    <a:pt x="6584" y="1611"/>
                  </a:lnTo>
                  <a:cubicBezTo>
                    <a:pt x="6584" y="721"/>
                    <a:pt x="5860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 rot="-1596938">
              <a:off x="7943566" y="4907588"/>
              <a:ext cx="126135" cy="316853"/>
            </a:xfrm>
            <a:custGeom>
              <a:rect b="b" l="l" r="r" t="t"/>
              <a:pathLst>
                <a:path extrusionOk="0" h="6584" w="2621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2620" y="6584"/>
                  </a:lnTo>
                  <a:cubicBezTo>
                    <a:pt x="1730" y="6584"/>
                    <a:pt x="1010" y="5860"/>
                    <a:pt x="1010" y="4970"/>
                  </a:cubicBezTo>
                  <a:lnTo>
                    <a:pt x="1010" y="1611"/>
                  </a:lnTo>
                  <a:cubicBezTo>
                    <a:pt x="1010" y="721"/>
                    <a:pt x="1730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 rot="-1596938">
              <a:off x="8084615" y="4989440"/>
              <a:ext cx="47643" cy="49232"/>
            </a:xfrm>
            <a:custGeom>
              <a:rect b="b" l="l" r="r" t="t"/>
              <a:pathLst>
                <a:path extrusionOk="0" h="1023" w="99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5"/>
          <p:cNvSpPr/>
          <p:nvPr/>
        </p:nvSpPr>
        <p:spPr>
          <a:xfrm rot="-2396919">
            <a:off x="108267" y="4767474"/>
            <a:ext cx="663434" cy="463517"/>
          </a:xfrm>
          <a:custGeom>
            <a:rect b="b" l="l" r="r" t="t"/>
            <a:pathLst>
              <a:path extrusionOk="0" h="16362" w="23419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5"/>
          <p:cNvGrpSpPr/>
          <p:nvPr/>
        </p:nvGrpSpPr>
        <p:grpSpPr>
          <a:xfrm>
            <a:off x="8377126" y="237059"/>
            <a:ext cx="1269710" cy="1269647"/>
            <a:chOff x="38575" y="132850"/>
            <a:chExt cx="1022064" cy="1022013"/>
          </a:xfrm>
        </p:grpSpPr>
        <p:sp>
          <p:nvSpPr>
            <p:cNvPr id="120" name="Google Shape;120;p5"/>
            <p:cNvSpPr/>
            <p:nvPr/>
          </p:nvSpPr>
          <p:spPr>
            <a:xfrm>
              <a:off x="38575" y="132850"/>
              <a:ext cx="1022064" cy="1022013"/>
            </a:xfrm>
            <a:custGeom>
              <a:rect b="b" l="l" r="r" t="t"/>
              <a:pathLst>
                <a:path extrusionOk="0" h="32791" w="32790">
                  <a:moveTo>
                    <a:pt x="16397" y="1"/>
                  </a:moveTo>
                  <a:cubicBezTo>
                    <a:pt x="12045" y="1"/>
                    <a:pt x="7877" y="1726"/>
                    <a:pt x="4800" y="4800"/>
                  </a:cubicBezTo>
                  <a:cubicBezTo>
                    <a:pt x="1726" y="7877"/>
                    <a:pt x="0" y="12046"/>
                    <a:pt x="0" y="16397"/>
                  </a:cubicBezTo>
                  <a:cubicBezTo>
                    <a:pt x="0" y="20745"/>
                    <a:pt x="1726" y="24914"/>
                    <a:pt x="4800" y="27991"/>
                  </a:cubicBezTo>
                  <a:cubicBezTo>
                    <a:pt x="7877" y="31065"/>
                    <a:pt x="12045" y="32790"/>
                    <a:pt x="16397" y="32790"/>
                  </a:cubicBezTo>
                  <a:cubicBezTo>
                    <a:pt x="20745" y="32790"/>
                    <a:pt x="24913" y="31065"/>
                    <a:pt x="27990" y="27991"/>
                  </a:cubicBezTo>
                  <a:cubicBezTo>
                    <a:pt x="31064" y="24914"/>
                    <a:pt x="32790" y="20745"/>
                    <a:pt x="32790" y="16397"/>
                  </a:cubicBezTo>
                  <a:cubicBezTo>
                    <a:pt x="32790" y="12046"/>
                    <a:pt x="31064" y="7877"/>
                    <a:pt x="27990" y="4800"/>
                  </a:cubicBezTo>
                  <a:cubicBezTo>
                    <a:pt x="24913" y="1726"/>
                    <a:pt x="20745" y="1"/>
                    <a:pt x="1639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38575" y="132850"/>
              <a:ext cx="534347" cy="1022013"/>
            </a:xfrm>
            <a:custGeom>
              <a:rect b="b" l="l" r="r" t="t"/>
              <a:pathLst>
                <a:path extrusionOk="0" h="32791" w="17143">
                  <a:moveTo>
                    <a:pt x="16397" y="1"/>
                  </a:moveTo>
                  <a:cubicBezTo>
                    <a:pt x="7339" y="1"/>
                    <a:pt x="0" y="7339"/>
                    <a:pt x="0" y="16397"/>
                  </a:cubicBezTo>
                  <a:cubicBezTo>
                    <a:pt x="0" y="25452"/>
                    <a:pt x="7339" y="32790"/>
                    <a:pt x="16397" y="32790"/>
                  </a:cubicBezTo>
                  <a:cubicBezTo>
                    <a:pt x="16646" y="32790"/>
                    <a:pt x="16893" y="32787"/>
                    <a:pt x="17143" y="32774"/>
                  </a:cubicBezTo>
                  <a:cubicBezTo>
                    <a:pt x="8434" y="32384"/>
                    <a:pt x="1492" y="25202"/>
                    <a:pt x="1492" y="16397"/>
                  </a:cubicBezTo>
                  <a:cubicBezTo>
                    <a:pt x="1492" y="7592"/>
                    <a:pt x="8431" y="407"/>
                    <a:pt x="17143" y="17"/>
                  </a:cubicBezTo>
                  <a:cubicBezTo>
                    <a:pt x="16893" y="4"/>
                    <a:pt x="16646" y="1"/>
                    <a:pt x="16397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117713" y="211894"/>
              <a:ext cx="863908" cy="863932"/>
            </a:xfrm>
            <a:custGeom>
              <a:rect b="b" l="l" r="r" t="t"/>
              <a:pathLst>
                <a:path extrusionOk="0" h="27719" w="27716">
                  <a:moveTo>
                    <a:pt x="13858" y="0"/>
                  </a:moveTo>
                  <a:cubicBezTo>
                    <a:pt x="12907" y="0"/>
                    <a:pt x="11978" y="1829"/>
                    <a:pt x="11082" y="2011"/>
                  </a:cubicBezTo>
                  <a:cubicBezTo>
                    <a:pt x="10909" y="2046"/>
                    <a:pt x="10737" y="2061"/>
                    <a:pt x="10567" y="2061"/>
                  </a:cubicBezTo>
                  <a:cubicBezTo>
                    <a:pt x="9629" y="2061"/>
                    <a:pt x="8729" y="1613"/>
                    <a:pt x="7877" y="1613"/>
                  </a:cubicBezTo>
                  <a:cubicBezTo>
                    <a:pt x="7553" y="1613"/>
                    <a:pt x="7235" y="1678"/>
                    <a:pt x="6926" y="1857"/>
                  </a:cubicBezTo>
                  <a:cubicBezTo>
                    <a:pt x="4825" y="3074"/>
                    <a:pt x="3071" y="4826"/>
                    <a:pt x="1854" y="6929"/>
                  </a:cubicBezTo>
                  <a:cubicBezTo>
                    <a:pt x="1306" y="7874"/>
                    <a:pt x="2504" y="9721"/>
                    <a:pt x="2190" y="10787"/>
                  </a:cubicBezTo>
                  <a:cubicBezTo>
                    <a:pt x="1825" y="12026"/>
                    <a:pt x="0" y="12504"/>
                    <a:pt x="0" y="13861"/>
                  </a:cubicBezTo>
                  <a:cubicBezTo>
                    <a:pt x="0" y="16384"/>
                    <a:pt x="673" y="18750"/>
                    <a:pt x="1854" y="20790"/>
                  </a:cubicBezTo>
                  <a:cubicBezTo>
                    <a:pt x="2568" y="22026"/>
                    <a:pt x="4300" y="21504"/>
                    <a:pt x="5350" y="22461"/>
                  </a:cubicBezTo>
                  <a:cubicBezTo>
                    <a:pt x="6084" y="23130"/>
                    <a:pt x="6061" y="25362"/>
                    <a:pt x="6926" y="25861"/>
                  </a:cubicBezTo>
                  <a:cubicBezTo>
                    <a:pt x="8965" y="27043"/>
                    <a:pt x="11331" y="27719"/>
                    <a:pt x="13858" y="27719"/>
                  </a:cubicBezTo>
                  <a:cubicBezTo>
                    <a:pt x="15500" y="27719"/>
                    <a:pt x="15279" y="25634"/>
                    <a:pt x="16742" y="25109"/>
                  </a:cubicBezTo>
                  <a:cubicBezTo>
                    <a:pt x="16813" y="25084"/>
                    <a:pt x="16898" y="25072"/>
                    <a:pt x="16994" y="25072"/>
                  </a:cubicBezTo>
                  <a:cubicBezTo>
                    <a:pt x="17835" y="25072"/>
                    <a:pt x="19560" y="25936"/>
                    <a:pt x="20436" y="25936"/>
                  </a:cubicBezTo>
                  <a:cubicBezTo>
                    <a:pt x="20577" y="25936"/>
                    <a:pt x="20697" y="25914"/>
                    <a:pt x="20786" y="25861"/>
                  </a:cubicBezTo>
                  <a:cubicBezTo>
                    <a:pt x="22890" y="24645"/>
                    <a:pt x="24645" y="22893"/>
                    <a:pt x="25861" y="20790"/>
                  </a:cubicBezTo>
                  <a:cubicBezTo>
                    <a:pt x="26450" y="19772"/>
                    <a:pt x="24955" y="18004"/>
                    <a:pt x="25272" y="16842"/>
                  </a:cubicBezTo>
                  <a:cubicBezTo>
                    <a:pt x="25589" y="15680"/>
                    <a:pt x="27715" y="15123"/>
                    <a:pt x="27715" y="13861"/>
                  </a:cubicBezTo>
                  <a:cubicBezTo>
                    <a:pt x="27715" y="11335"/>
                    <a:pt x="27040" y="8969"/>
                    <a:pt x="25861" y="6929"/>
                  </a:cubicBezTo>
                  <a:cubicBezTo>
                    <a:pt x="25253" y="5879"/>
                    <a:pt x="22832" y="6593"/>
                    <a:pt x="21977" y="5738"/>
                  </a:cubicBezTo>
                  <a:cubicBezTo>
                    <a:pt x="21126" y="4886"/>
                    <a:pt x="21837" y="2466"/>
                    <a:pt x="20786" y="1857"/>
                  </a:cubicBezTo>
                  <a:cubicBezTo>
                    <a:pt x="18747" y="676"/>
                    <a:pt x="16381" y="0"/>
                    <a:pt x="1385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333557" y="211894"/>
              <a:ext cx="216102" cy="432044"/>
            </a:xfrm>
            <a:custGeom>
              <a:rect b="b" l="l" r="r" t="t"/>
              <a:pathLst>
                <a:path extrusionOk="0" h="13862" w="6933">
                  <a:moveTo>
                    <a:pt x="6933" y="0"/>
                  </a:moveTo>
                  <a:cubicBezTo>
                    <a:pt x="4406" y="0"/>
                    <a:pt x="2040" y="676"/>
                    <a:pt x="1" y="1857"/>
                  </a:cubicBezTo>
                  <a:lnTo>
                    <a:pt x="1557" y="4553"/>
                  </a:lnTo>
                  <a:lnTo>
                    <a:pt x="6929" y="13861"/>
                  </a:lnTo>
                  <a:lnTo>
                    <a:pt x="6933" y="13861"/>
                  </a:lnTo>
                  <a:lnTo>
                    <a:pt x="6933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549619" y="269774"/>
              <a:ext cx="374102" cy="374166"/>
            </a:xfrm>
            <a:custGeom>
              <a:rect b="b" l="l" r="r" t="t"/>
              <a:pathLst>
                <a:path extrusionOk="0" h="12005" w="12002">
                  <a:moveTo>
                    <a:pt x="6929" y="0"/>
                  </a:moveTo>
                  <a:lnTo>
                    <a:pt x="5373" y="2693"/>
                  </a:lnTo>
                  <a:lnTo>
                    <a:pt x="1" y="12001"/>
                  </a:lnTo>
                  <a:lnTo>
                    <a:pt x="1" y="12004"/>
                  </a:lnTo>
                  <a:lnTo>
                    <a:pt x="9308" y="6628"/>
                  </a:lnTo>
                  <a:lnTo>
                    <a:pt x="12001" y="5072"/>
                  </a:lnTo>
                  <a:cubicBezTo>
                    <a:pt x="10788" y="2969"/>
                    <a:pt x="9033" y="1217"/>
                    <a:pt x="692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549619" y="643922"/>
              <a:ext cx="431985" cy="215960"/>
            </a:xfrm>
            <a:custGeom>
              <a:rect b="b" l="l" r="r" t="t"/>
              <a:pathLst>
                <a:path extrusionOk="0" h="6929" w="13859">
                  <a:moveTo>
                    <a:pt x="1" y="0"/>
                  </a:moveTo>
                  <a:lnTo>
                    <a:pt x="9308" y="5373"/>
                  </a:lnTo>
                  <a:lnTo>
                    <a:pt x="12001" y="6929"/>
                  </a:lnTo>
                  <a:cubicBezTo>
                    <a:pt x="13183" y="4889"/>
                    <a:pt x="13858" y="2523"/>
                    <a:pt x="1385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549619" y="643922"/>
              <a:ext cx="216008" cy="431919"/>
            </a:xfrm>
            <a:custGeom>
              <a:rect b="b" l="l" r="r" t="t"/>
              <a:pathLst>
                <a:path extrusionOk="0" h="13858" w="6930">
                  <a:moveTo>
                    <a:pt x="1" y="0"/>
                  </a:moveTo>
                  <a:lnTo>
                    <a:pt x="1" y="13858"/>
                  </a:lnTo>
                  <a:cubicBezTo>
                    <a:pt x="2524" y="13858"/>
                    <a:pt x="4890" y="13182"/>
                    <a:pt x="6929" y="12000"/>
                  </a:cubicBezTo>
                  <a:lnTo>
                    <a:pt x="5373" y="93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175500" y="643922"/>
              <a:ext cx="374071" cy="374041"/>
            </a:xfrm>
            <a:custGeom>
              <a:rect b="b" l="l" r="r" t="t"/>
              <a:pathLst>
                <a:path extrusionOk="0" h="12001" w="12001">
                  <a:moveTo>
                    <a:pt x="12000" y="0"/>
                  </a:moveTo>
                  <a:lnTo>
                    <a:pt x="2696" y="5373"/>
                  </a:lnTo>
                  <a:lnTo>
                    <a:pt x="0" y="6929"/>
                  </a:lnTo>
                  <a:cubicBezTo>
                    <a:pt x="1217" y="9032"/>
                    <a:pt x="2971" y="10784"/>
                    <a:pt x="5072" y="12000"/>
                  </a:cubicBezTo>
                  <a:lnTo>
                    <a:pt x="6628" y="9308"/>
                  </a:lnTo>
                  <a:lnTo>
                    <a:pt x="120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117588" y="427861"/>
              <a:ext cx="431985" cy="216084"/>
            </a:xfrm>
            <a:custGeom>
              <a:rect b="b" l="l" r="r" t="t"/>
              <a:pathLst>
                <a:path extrusionOk="0" h="6933" w="13859">
                  <a:moveTo>
                    <a:pt x="1858" y="0"/>
                  </a:moveTo>
                  <a:cubicBezTo>
                    <a:pt x="677" y="2040"/>
                    <a:pt x="1" y="4406"/>
                    <a:pt x="1" y="6932"/>
                  </a:cubicBezTo>
                  <a:lnTo>
                    <a:pt x="13858" y="6932"/>
                  </a:lnTo>
                  <a:lnTo>
                    <a:pt x="4551" y="1556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250429" y="344734"/>
              <a:ext cx="598339" cy="598260"/>
            </a:xfrm>
            <a:custGeom>
              <a:rect b="b" l="l" r="r" t="t"/>
              <a:pathLst>
                <a:path extrusionOk="0" h="19195" w="19196">
                  <a:moveTo>
                    <a:pt x="9600" y="0"/>
                  </a:moveTo>
                  <a:cubicBezTo>
                    <a:pt x="4297" y="0"/>
                    <a:pt x="1" y="4297"/>
                    <a:pt x="1" y="9599"/>
                  </a:cubicBezTo>
                  <a:cubicBezTo>
                    <a:pt x="1" y="14898"/>
                    <a:pt x="4297" y="19195"/>
                    <a:pt x="9600" y="19195"/>
                  </a:cubicBezTo>
                  <a:cubicBezTo>
                    <a:pt x="14899" y="19195"/>
                    <a:pt x="19196" y="14898"/>
                    <a:pt x="19196" y="9599"/>
                  </a:cubicBezTo>
                  <a:cubicBezTo>
                    <a:pt x="19196" y="4297"/>
                    <a:pt x="14899" y="0"/>
                    <a:pt x="96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250523" y="344734"/>
              <a:ext cx="325103" cy="598260"/>
            </a:xfrm>
            <a:custGeom>
              <a:rect b="b" l="l" r="r" t="t"/>
              <a:pathLst>
                <a:path extrusionOk="0" h="19195" w="10430">
                  <a:moveTo>
                    <a:pt x="9597" y="0"/>
                  </a:moveTo>
                  <a:cubicBezTo>
                    <a:pt x="4298" y="0"/>
                    <a:pt x="1" y="4297"/>
                    <a:pt x="1" y="9599"/>
                  </a:cubicBezTo>
                  <a:cubicBezTo>
                    <a:pt x="1" y="14898"/>
                    <a:pt x="4298" y="19195"/>
                    <a:pt x="9597" y="19195"/>
                  </a:cubicBezTo>
                  <a:cubicBezTo>
                    <a:pt x="9875" y="19195"/>
                    <a:pt x="10154" y="19182"/>
                    <a:pt x="10429" y="19156"/>
                  </a:cubicBezTo>
                  <a:cubicBezTo>
                    <a:pt x="5521" y="18737"/>
                    <a:pt x="1666" y="14616"/>
                    <a:pt x="1666" y="9599"/>
                  </a:cubicBezTo>
                  <a:cubicBezTo>
                    <a:pt x="1666" y="4579"/>
                    <a:pt x="5521" y="458"/>
                    <a:pt x="10429" y="38"/>
                  </a:cubicBezTo>
                  <a:cubicBezTo>
                    <a:pt x="10154" y="13"/>
                    <a:pt x="9875" y="0"/>
                    <a:pt x="959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501619" y="416578"/>
              <a:ext cx="95941" cy="454578"/>
            </a:xfrm>
            <a:custGeom>
              <a:rect b="b" l="l" r="r" t="t"/>
              <a:pathLst>
                <a:path extrusionOk="0" h="14585" w="3078">
                  <a:moveTo>
                    <a:pt x="1541" y="0"/>
                  </a:moveTo>
                  <a:cubicBezTo>
                    <a:pt x="689" y="0"/>
                    <a:pt x="1" y="689"/>
                    <a:pt x="1" y="1540"/>
                  </a:cubicBezTo>
                  <a:cubicBezTo>
                    <a:pt x="1" y="2117"/>
                    <a:pt x="318" y="2619"/>
                    <a:pt x="785" y="2882"/>
                  </a:cubicBezTo>
                  <a:lnTo>
                    <a:pt x="785" y="11703"/>
                  </a:lnTo>
                  <a:cubicBezTo>
                    <a:pt x="318" y="11966"/>
                    <a:pt x="1" y="12468"/>
                    <a:pt x="1" y="13045"/>
                  </a:cubicBezTo>
                  <a:cubicBezTo>
                    <a:pt x="1" y="13896"/>
                    <a:pt x="689" y="14585"/>
                    <a:pt x="1541" y="14585"/>
                  </a:cubicBezTo>
                  <a:cubicBezTo>
                    <a:pt x="2389" y="14585"/>
                    <a:pt x="3078" y="13896"/>
                    <a:pt x="3078" y="13045"/>
                  </a:cubicBezTo>
                  <a:cubicBezTo>
                    <a:pt x="3078" y="12468"/>
                    <a:pt x="2761" y="11966"/>
                    <a:pt x="2293" y="11703"/>
                  </a:cubicBezTo>
                  <a:lnTo>
                    <a:pt x="2293" y="2882"/>
                  </a:lnTo>
                  <a:cubicBezTo>
                    <a:pt x="2761" y="2619"/>
                    <a:pt x="3078" y="2117"/>
                    <a:pt x="3078" y="1540"/>
                  </a:cubicBezTo>
                  <a:cubicBezTo>
                    <a:pt x="3078" y="689"/>
                    <a:pt x="2389" y="0"/>
                    <a:pt x="154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322273" y="595922"/>
              <a:ext cx="454646" cy="95902"/>
            </a:xfrm>
            <a:custGeom>
              <a:rect b="b" l="l" r="r" t="t"/>
              <a:pathLst>
                <a:path extrusionOk="0" h="3077" w="14586">
                  <a:moveTo>
                    <a:pt x="1541" y="0"/>
                  </a:moveTo>
                  <a:cubicBezTo>
                    <a:pt x="689" y="0"/>
                    <a:pt x="1" y="688"/>
                    <a:pt x="1" y="1540"/>
                  </a:cubicBezTo>
                  <a:cubicBezTo>
                    <a:pt x="1" y="2389"/>
                    <a:pt x="689" y="3077"/>
                    <a:pt x="1541" y="3077"/>
                  </a:cubicBezTo>
                  <a:cubicBezTo>
                    <a:pt x="2117" y="3077"/>
                    <a:pt x="2620" y="2760"/>
                    <a:pt x="2883" y="2293"/>
                  </a:cubicBezTo>
                  <a:lnTo>
                    <a:pt x="11704" y="2293"/>
                  </a:lnTo>
                  <a:cubicBezTo>
                    <a:pt x="11969" y="2760"/>
                    <a:pt x="12469" y="3077"/>
                    <a:pt x="13045" y="3077"/>
                  </a:cubicBezTo>
                  <a:cubicBezTo>
                    <a:pt x="13897" y="3077"/>
                    <a:pt x="14585" y="2389"/>
                    <a:pt x="14585" y="1540"/>
                  </a:cubicBezTo>
                  <a:cubicBezTo>
                    <a:pt x="14585" y="688"/>
                    <a:pt x="13897" y="0"/>
                    <a:pt x="13045" y="0"/>
                  </a:cubicBezTo>
                  <a:cubicBezTo>
                    <a:pt x="12469" y="0"/>
                    <a:pt x="11969" y="317"/>
                    <a:pt x="11704" y="784"/>
                  </a:cubicBezTo>
                  <a:lnTo>
                    <a:pt x="2883" y="784"/>
                  </a:lnTo>
                  <a:cubicBezTo>
                    <a:pt x="2620" y="317"/>
                    <a:pt x="2117" y="0"/>
                    <a:pt x="154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480362" y="574665"/>
              <a:ext cx="138457" cy="138415"/>
            </a:xfrm>
            <a:custGeom>
              <a:rect b="b" l="l" r="r" t="t"/>
              <a:pathLst>
                <a:path extrusionOk="0" h="4441" w="4442">
                  <a:moveTo>
                    <a:pt x="2223" y="0"/>
                  </a:moveTo>
                  <a:cubicBezTo>
                    <a:pt x="993" y="0"/>
                    <a:pt x="1" y="993"/>
                    <a:pt x="1" y="2222"/>
                  </a:cubicBezTo>
                  <a:cubicBezTo>
                    <a:pt x="1" y="3448"/>
                    <a:pt x="993" y="4441"/>
                    <a:pt x="2223" y="4441"/>
                  </a:cubicBezTo>
                  <a:cubicBezTo>
                    <a:pt x="3449" y="4441"/>
                    <a:pt x="4442" y="3448"/>
                    <a:pt x="4442" y="2222"/>
                  </a:cubicBezTo>
                  <a:cubicBezTo>
                    <a:pt x="4442" y="993"/>
                    <a:pt x="3449" y="0"/>
                    <a:pt x="222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5"/>
          <p:cNvGrpSpPr/>
          <p:nvPr/>
        </p:nvGrpSpPr>
        <p:grpSpPr>
          <a:xfrm rot="-6208258">
            <a:off x="8482649" y="1336020"/>
            <a:ext cx="460385" cy="460279"/>
            <a:chOff x="8054400" y="3195525"/>
            <a:chExt cx="327975" cy="327900"/>
          </a:xfrm>
        </p:grpSpPr>
        <p:sp>
          <p:nvSpPr>
            <p:cNvPr id="135" name="Google Shape;135;p5"/>
            <p:cNvSpPr/>
            <p:nvPr/>
          </p:nvSpPr>
          <p:spPr>
            <a:xfrm>
              <a:off x="8054400" y="3195525"/>
              <a:ext cx="164025" cy="163975"/>
            </a:xfrm>
            <a:custGeom>
              <a:rect b="b" l="l" r="r" t="t"/>
              <a:pathLst>
                <a:path extrusionOk="0" h="6559" w="6561">
                  <a:moveTo>
                    <a:pt x="1127" y="1"/>
                  </a:moveTo>
                  <a:cubicBezTo>
                    <a:pt x="506" y="1"/>
                    <a:pt x="0" y="504"/>
                    <a:pt x="0" y="1125"/>
                  </a:cubicBezTo>
                  <a:lnTo>
                    <a:pt x="0" y="5434"/>
                  </a:lnTo>
                  <a:cubicBezTo>
                    <a:pt x="0" y="6056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6"/>
                    <a:pt x="6561" y="5434"/>
                  </a:cubicBezTo>
                  <a:lnTo>
                    <a:pt x="6561" y="1125"/>
                  </a:lnTo>
                  <a:cubicBezTo>
                    <a:pt x="6558" y="504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8054400" y="3359475"/>
              <a:ext cx="164025" cy="163950"/>
            </a:xfrm>
            <a:custGeom>
              <a:rect b="b" l="l" r="r" t="t"/>
              <a:pathLst>
                <a:path extrusionOk="0" h="6558" w="6561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8218400" y="3359475"/>
              <a:ext cx="163975" cy="163950"/>
            </a:xfrm>
            <a:custGeom>
              <a:rect b="b" l="l" r="r" t="t"/>
              <a:pathLst>
                <a:path extrusionOk="0" h="6558" w="6559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8218400" y="3195525"/>
              <a:ext cx="163975" cy="163975"/>
            </a:xfrm>
            <a:custGeom>
              <a:rect b="b" l="l" r="r" t="t"/>
              <a:pathLst>
                <a:path extrusionOk="0" h="6559" w="6559">
                  <a:moveTo>
                    <a:pt x="1125" y="1"/>
                  </a:moveTo>
                  <a:cubicBezTo>
                    <a:pt x="504" y="1"/>
                    <a:pt x="1" y="504"/>
                    <a:pt x="1" y="1125"/>
                  </a:cubicBezTo>
                  <a:lnTo>
                    <a:pt x="1" y="5434"/>
                  </a:lnTo>
                  <a:cubicBezTo>
                    <a:pt x="1" y="6056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6"/>
                    <a:pt x="6558" y="5434"/>
                  </a:cubicBezTo>
                  <a:lnTo>
                    <a:pt x="6558" y="1125"/>
                  </a:lnTo>
                  <a:cubicBezTo>
                    <a:pt x="6558" y="504"/>
                    <a:pt x="6056" y="1"/>
                    <a:pt x="543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5"/>
          <p:cNvSpPr/>
          <p:nvPr/>
        </p:nvSpPr>
        <p:spPr>
          <a:xfrm flipH="1" rot="1319639">
            <a:off x="8572110" y="1938382"/>
            <a:ext cx="585460" cy="409040"/>
          </a:xfrm>
          <a:custGeom>
            <a:rect b="b" l="l" r="r" t="t"/>
            <a:pathLst>
              <a:path extrusionOk="0" h="16362" w="23419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6"/>
          <p:cNvPicPr preferRelativeResize="0"/>
          <p:nvPr/>
        </p:nvPicPr>
        <p:blipFill rotWithShape="1">
          <a:blip r:embed="rId2">
            <a:alphaModFix amt="46000"/>
          </a:blip>
          <a:srcRect b="0" l="1854" r="0" t="0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/>
          <p:nvPr/>
        </p:nvSpPr>
        <p:spPr>
          <a:xfrm rot="2193207">
            <a:off x="210916" y="4464784"/>
            <a:ext cx="621906" cy="602628"/>
          </a:xfrm>
          <a:custGeom>
            <a:rect b="b" l="l" r="r" t="t"/>
            <a:pathLst>
              <a:path extrusionOk="0" h="32792" w="33841">
                <a:moveTo>
                  <a:pt x="17208" y="1"/>
                </a:moveTo>
                <a:cubicBezTo>
                  <a:pt x="15383" y="1"/>
                  <a:pt x="13556" y="717"/>
                  <a:pt x="12164" y="2150"/>
                </a:cubicBezTo>
                <a:lnTo>
                  <a:pt x="3917" y="10638"/>
                </a:lnTo>
                <a:cubicBezTo>
                  <a:pt x="270" y="14390"/>
                  <a:pt x="1" y="20506"/>
                  <a:pt x="3516" y="24390"/>
                </a:cubicBezTo>
                <a:cubicBezTo>
                  <a:pt x="3571" y="24450"/>
                  <a:pt x="3625" y="24508"/>
                  <a:pt x="3680" y="24566"/>
                </a:cubicBezTo>
                <a:cubicBezTo>
                  <a:pt x="3699" y="24585"/>
                  <a:pt x="3718" y="24604"/>
                  <a:pt x="3734" y="24623"/>
                </a:cubicBezTo>
                <a:cubicBezTo>
                  <a:pt x="3773" y="24662"/>
                  <a:pt x="3811" y="24700"/>
                  <a:pt x="3849" y="24739"/>
                </a:cubicBezTo>
                <a:cubicBezTo>
                  <a:pt x="3872" y="24761"/>
                  <a:pt x="3891" y="24783"/>
                  <a:pt x="3913" y="24806"/>
                </a:cubicBezTo>
                <a:cubicBezTo>
                  <a:pt x="3949" y="24838"/>
                  <a:pt x="3984" y="24873"/>
                  <a:pt x="4019" y="24908"/>
                </a:cubicBezTo>
                <a:cubicBezTo>
                  <a:pt x="4045" y="24931"/>
                  <a:pt x="4067" y="24950"/>
                  <a:pt x="4093" y="24972"/>
                </a:cubicBezTo>
                <a:cubicBezTo>
                  <a:pt x="4125" y="25008"/>
                  <a:pt x="4160" y="25040"/>
                  <a:pt x="4195" y="25072"/>
                </a:cubicBezTo>
                <a:cubicBezTo>
                  <a:pt x="4221" y="25091"/>
                  <a:pt x="4243" y="25113"/>
                  <a:pt x="4269" y="25136"/>
                </a:cubicBezTo>
                <a:cubicBezTo>
                  <a:pt x="4304" y="25168"/>
                  <a:pt x="4342" y="25200"/>
                  <a:pt x="4378" y="25232"/>
                </a:cubicBezTo>
                <a:cubicBezTo>
                  <a:pt x="4400" y="25251"/>
                  <a:pt x="4422" y="25270"/>
                  <a:pt x="4448" y="25289"/>
                </a:cubicBezTo>
                <a:cubicBezTo>
                  <a:pt x="4487" y="25324"/>
                  <a:pt x="4525" y="25357"/>
                  <a:pt x="4567" y="25389"/>
                </a:cubicBezTo>
                <a:cubicBezTo>
                  <a:pt x="4586" y="25405"/>
                  <a:pt x="4608" y="25424"/>
                  <a:pt x="4627" y="25440"/>
                </a:cubicBezTo>
                <a:cubicBezTo>
                  <a:pt x="4682" y="25485"/>
                  <a:pt x="4736" y="25526"/>
                  <a:pt x="4787" y="25568"/>
                </a:cubicBezTo>
                <a:cubicBezTo>
                  <a:pt x="4797" y="25571"/>
                  <a:pt x="4803" y="25577"/>
                  <a:pt x="4813" y="25584"/>
                </a:cubicBezTo>
                <a:cubicBezTo>
                  <a:pt x="4874" y="25632"/>
                  <a:pt x="4935" y="25677"/>
                  <a:pt x="4999" y="25725"/>
                </a:cubicBezTo>
                <a:cubicBezTo>
                  <a:pt x="5018" y="25738"/>
                  <a:pt x="5037" y="25754"/>
                  <a:pt x="5060" y="25766"/>
                </a:cubicBezTo>
                <a:cubicBezTo>
                  <a:pt x="5101" y="25798"/>
                  <a:pt x="5143" y="25827"/>
                  <a:pt x="5188" y="25856"/>
                </a:cubicBezTo>
                <a:cubicBezTo>
                  <a:pt x="5210" y="25875"/>
                  <a:pt x="5236" y="25891"/>
                  <a:pt x="5261" y="25907"/>
                </a:cubicBezTo>
                <a:cubicBezTo>
                  <a:pt x="5300" y="25933"/>
                  <a:pt x="5338" y="25962"/>
                  <a:pt x="5377" y="25987"/>
                </a:cubicBezTo>
                <a:cubicBezTo>
                  <a:pt x="5405" y="26003"/>
                  <a:pt x="5431" y="26019"/>
                  <a:pt x="5457" y="26039"/>
                </a:cubicBezTo>
                <a:cubicBezTo>
                  <a:pt x="5495" y="26061"/>
                  <a:pt x="5534" y="26087"/>
                  <a:pt x="5572" y="26109"/>
                </a:cubicBezTo>
                <a:cubicBezTo>
                  <a:pt x="5601" y="26128"/>
                  <a:pt x="5626" y="26144"/>
                  <a:pt x="5655" y="26160"/>
                </a:cubicBezTo>
                <a:cubicBezTo>
                  <a:pt x="5694" y="26183"/>
                  <a:pt x="5732" y="26205"/>
                  <a:pt x="5770" y="26231"/>
                </a:cubicBezTo>
                <a:cubicBezTo>
                  <a:pt x="5796" y="26247"/>
                  <a:pt x="5825" y="26263"/>
                  <a:pt x="5850" y="26275"/>
                </a:cubicBezTo>
                <a:cubicBezTo>
                  <a:pt x="5892" y="26301"/>
                  <a:pt x="5934" y="26323"/>
                  <a:pt x="5975" y="26346"/>
                </a:cubicBezTo>
                <a:cubicBezTo>
                  <a:pt x="6001" y="26359"/>
                  <a:pt x="6023" y="26375"/>
                  <a:pt x="6049" y="26388"/>
                </a:cubicBezTo>
                <a:cubicBezTo>
                  <a:pt x="6100" y="26416"/>
                  <a:pt x="6151" y="26442"/>
                  <a:pt x="6203" y="26468"/>
                </a:cubicBezTo>
                <a:cubicBezTo>
                  <a:pt x="6219" y="26477"/>
                  <a:pt x="6235" y="26487"/>
                  <a:pt x="6251" y="26493"/>
                </a:cubicBezTo>
                <a:cubicBezTo>
                  <a:pt x="6318" y="26528"/>
                  <a:pt x="6382" y="26560"/>
                  <a:pt x="6449" y="26592"/>
                </a:cubicBezTo>
                <a:cubicBezTo>
                  <a:pt x="6472" y="26602"/>
                  <a:pt x="6497" y="26615"/>
                  <a:pt x="6520" y="26624"/>
                </a:cubicBezTo>
                <a:cubicBezTo>
                  <a:pt x="6564" y="26647"/>
                  <a:pt x="6609" y="26666"/>
                  <a:pt x="6654" y="26688"/>
                </a:cubicBezTo>
                <a:cubicBezTo>
                  <a:pt x="6683" y="26701"/>
                  <a:pt x="6712" y="26714"/>
                  <a:pt x="6737" y="26724"/>
                </a:cubicBezTo>
                <a:cubicBezTo>
                  <a:pt x="6779" y="26743"/>
                  <a:pt x="6821" y="26759"/>
                  <a:pt x="6859" y="26778"/>
                </a:cubicBezTo>
                <a:cubicBezTo>
                  <a:pt x="6891" y="26791"/>
                  <a:pt x="6920" y="26804"/>
                  <a:pt x="6952" y="26817"/>
                </a:cubicBezTo>
                <a:cubicBezTo>
                  <a:pt x="6990" y="26833"/>
                  <a:pt x="7029" y="26845"/>
                  <a:pt x="7067" y="26861"/>
                </a:cubicBezTo>
                <a:cubicBezTo>
                  <a:pt x="7099" y="26874"/>
                  <a:pt x="7131" y="26887"/>
                  <a:pt x="7160" y="26900"/>
                </a:cubicBezTo>
                <a:cubicBezTo>
                  <a:pt x="7202" y="26913"/>
                  <a:pt x="7240" y="26929"/>
                  <a:pt x="7279" y="26941"/>
                </a:cubicBezTo>
                <a:cubicBezTo>
                  <a:pt x="7311" y="26954"/>
                  <a:pt x="7339" y="26964"/>
                  <a:pt x="7371" y="26977"/>
                </a:cubicBezTo>
                <a:cubicBezTo>
                  <a:pt x="7413" y="26989"/>
                  <a:pt x="7451" y="27005"/>
                  <a:pt x="7493" y="27018"/>
                </a:cubicBezTo>
                <a:cubicBezTo>
                  <a:pt x="7522" y="27028"/>
                  <a:pt x="7554" y="27037"/>
                  <a:pt x="7583" y="27047"/>
                </a:cubicBezTo>
                <a:cubicBezTo>
                  <a:pt x="7628" y="27063"/>
                  <a:pt x="7672" y="27076"/>
                  <a:pt x="7717" y="27092"/>
                </a:cubicBezTo>
                <a:cubicBezTo>
                  <a:pt x="7743" y="27098"/>
                  <a:pt x="7768" y="27108"/>
                  <a:pt x="7794" y="27114"/>
                </a:cubicBezTo>
                <a:cubicBezTo>
                  <a:pt x="7861" y="27137"/>
                  <a:pt x="7932" y="27156"/>
                  <a:pt x="7999" y="27175"/>
                </a:cubicBezTo>
                <a:cubicBezTo>
                  <a:pt x="8028" y="27182"/>
                  <a:pt x="8057" y="27191"/>
                  <a:pt x="8085" y="27198"/>
                </a:cubicBezTo>
                <a:cubicBezTo>
                  <a:pt x="8130" y="27207"/>
                  <a:pt x="8172" y="27220"/>
                  <a:pt x="8213" y="27230"/>
                </a:cubicBezTo>
                <a:cubicBezTo>
                  <a:pt x="8245" y="27239"/>
                  <a:pt x="8281" y="27246"/>
                  <a:pt x="8313" y="27255"/>
                </a:cubicBezTo>
                <a:cubicBezTo>
                  <a:pt x="8351" y="27265"/>
                  <a:pt x="8390" y="27274"/>
                  <a:pt x="8428" y="27281"/>
                </a:cubicBezTo>
                <a:cubicBezTo>
                  <a:pt x="8463" y="27290"/>
                  <a:pt x="8498" y="27297"/>
                  <a:pt x="8534" y="27303"/>
                </a:cubicBezTo>
                <a:cubicBezTo>
                  <a:pt x="8569" y="27313"/>
                  <a:pt x="8607" y="27319"/>
                  <a:pt x="8642" y="27329"/>
                </a:cubicBezTo>
                <a:cubicBezTo>
                  <a:pt x="8678" y="27335"/>
                  <a:pt x="8713" y="27342"/>
                  <a:pt x="8751" y="27348"/>
                </a:cubicBezTo>
                <a:cubicBezTo>
                  <a:pt x="8787" y="27354"/>
                  <a:pt x="8822" y="27361"/>
                  <a:pt x="8860" y="27367"/>
                </a:cubicBezTo>
                <a:cubicBezTo>
                  <a:pt x="8895" y="27374"/>
                  <a:pt x="8931" y="27380"/>
                  <a:pt x="8969" y="27386"/>
                </a:cubicBezTo>
                <a:cubicBezTo>
                  <a:pt x="9004" y="27393"/>
                  <a:pt x="9040" y="27399"/>
                  <a:pt x="9078" y="27406"/>
                </a:cubicBezTo>
                <a:cubicBezTo>
                  <a:pt x="9113" y="27409"/>
                  <a:pt x="9148" y="27415"/>
                  <a:pt x="9187" y="27422"/>
                </a:cubicBezTo>
                <a:cubicBezTo>
                  <a:pt x="9222" y="27425"/>
                  <a:pt x="9257" y="27431"/>
                  <a:pt x="9296" y="27434"/>
                </a:cubicBezTo>
                <a:cubicBezTo>
                  <a:pt x="9331" y="27441"/>
                  <a:pt x="9366" y="27444"/>
                  <a:pt x="9405" y="27451"/>
                </a:cubicBezTo>
                <a:cubicBezTo>
                  <a:pt x="9449" y="27454"/>
                  <a:pt x="9494" y="27460"/>
                  <a:pt x="9542" y="27463"/>
                </a:cubicBezTo>
                <a:cubicBezTo>
                  <a:pt x="9603" y="27470"/>
                  <a:pt x="9664" y="27476"/>
                  <a:pt x="9725" y="27479"/>
                </a:cubicBezTo>
                <a:cubicBezTo>
                  <a:pt x="9760" y="27483"/>
                  <a:pt x="9792" y="27486"/>
                  <a:pt x="9827" y="27489"/>
                </a:cubicBezTo>
                <a:cubicBezTo>
                  <a:pt x="9866" y="27492"/>
                  <a:pt x="9907" y="27492"/>
                  <a:pt x="9946" y="27495"/>
                </a:cubicBezTo>
                <a:cubicBezTo>
                  <a:pt x="9978" y="27499"/>
                  <a:pt x="10013" y="27499"/>
                  <a:pt x="10045" y="27502"/>
                </a:cubicBezTo>
                <a:cubicBezTo>
                  <a:pt x="10083" y="27505"/>
                  <a:pt x="10125" y="27505"/>
                  <a:pt x="10163" y="27505"/>
                </a:cubicBezTo>
                <a:cubicBezTo>
                  <a:pt x="10199" y="27508"/>
                  <a:pt x="10231" y="27508"/>
                  <a:pt x="10263" y="27508"/>
                </a:cubicBezTo>
                <a:cubicBezTo>
                  <a:pt x="10301" y="27511"/>
                  <a:pt x="10343" y="27511"/>
                  <a:pt x="10384" y="27511"/>
                </a:cubicBezTo>
                <a:lnTo>
                  <a:pt x="10602" y="27511"/>
                </a:lnTo>
                <a:cubicBezTo>
                  <a:pt x="10634" y="27511"/>
                  <a:pt x="10663" y="27508"/>
                  <a:pt x="10695" y="27508"/>
                </a:cubicBezTo>
                <a:cubicBezTo>
                  <a:pt x="10736" y="27508"/>
                  <a:pt x="10778" y="27508"/>
                  <a:pt x="10823" y="27505"/>
                </a:cubicBezTo>
                <a:cubicBezTo>
                  <a:pt x="10849" y="27505"/>
                  <a:pt x="10877" y="27502"/>
                  <a:pt x="10903" y="27502"/>
                </a:cubicBezTo>
                <a:cubicBezTo>
                  <a:pt x="11069" y="27492"/>
                  <a:pt x="11233" y="27483"/>
                  <a:pt x="11396" y="27467"/>
                </a:cubicBezTo>
                <a:cubicBezTo>
                  <a:pt x="11415" y="27463"/>
                  <a:pt x="11434" y="27463"/>
                  <a:pt x="11457" y="27460"/>
                </a:cubicBezTo>
                <a:cubicBezTo>
                  <a:pt x="11502" y="27457"/>
                  <a:pt x="11547" y="27451"/>
                  <a:pt x="11595" y="27444"/>
                </a:cubicBezTo>
                <a:cubicBezTo>
                  <a:pt x="11620" y="27441"/>
                  <a:pt x="11646" y="27438"/>
                  <a:pt x="11671" y="27434"/>
                </a:cubicBezTo>
                <a:cubicBezTo>
                  <a:pt x="11716" y="27428"/>
                  <a:pt x="11761" y="27422"/>
                  <a:pt x="11806" y="27415"/>
                </a:cubicBezTo>
                <a:cubicBezTo>
                  <a:pt x="11831" y="27412"/>
                  <a:pt x="11860" y="27409"/>
                  <a:pt x="11886" y="27406"/>
                </a:cubicBezTo>
                <a:cubicBezTo>
                  <a:pt x="11931" y="27396"/>
                  <a:pt x="11976" y="27390"/>
                  <a:pt x="12020" y="27383"/>
                </a:cubicBezTo>
                <a:cubicBezTo>
                  <a:pt x="12046" y="27377"/>
                  <a:pt x="12075" y="27374"/>
                  <a:pt x="12100" y="27370"/>
                </a:cubicBezTo>
                <a:cubicBezTo>
                  <a:pt x="12145" y="27361"/>
                  <a:pt x="12190" y="27351"/>
                  <a:pt x="12235" y="27345"/>
                </a:cubicBezTo>
                <a:cubicBezTo>
                  <a:pt x="12261" y="27338"/>
                  <a:pt x="12286" y="27335"/>
                  <a:pt x="12309" y="27329"/>
                </a:cubicBezTo>
                <a:cubicBezTo>
                  <a:pt x="12357" y="27319"/>
                  <a:pt x="12405" y="27310"/>
                  <a:pt x="12449" y="27300"/>
                </a:cubicBezTo>
                <a:cubicBezTo>
                  <a:pt x="12469" y="27297"/>
                  <a:pt x="12491" y="27290"/>
                  <a:pt x="12510" y="27287"/>
                </a:cubicBezTo>
                <a:cubicBezTo>
                  <a:pt x="12693" y="27246"/>
                  <a:pt x="12872" y="27201"/>
                  <a:pt x="13051" y="27150"/>
                </a:cubicBezTo>
                <a:cubicBezTo>
                  <a:pt x="13055" y="27146"/>
                  <a:pt x="13058" y="27146"/>
                  <a:pt x="13061" y="27146"/>
                </a:cubicBezTo>
                <a:cubicBezTo>
                  <a:pt x="13112" y="27130"/>
                  <a:pt x="13163" y="27114"/>
                  <a:pt x="13215" y="27098"/>
                </a:cubicBezTo>
                <a:cubicBezTo>
                  <a:pt x="13234" y="27095"/>
                  <a:pt x="13253" y="27089"/>
                  <a:pt x="13272" y="27082"/>
                </a:cubicBezTo>
                <a:cubicBezTo>
                  <a:pt x="13320" y="27066"/>
                  <a:pt x="13368" y="27050"/>
                  <a:pt x="13413" y="27037"/>
                </a:cubicBezTo>
                <a:lnTo>
                  <a:pt x="13480" y="27015"/>
                </a:lnTo>
                <a:cubicBezTo>
                  <a:pt x="13525" y="26999"/>
                  <a:pt x="13573" y="26983"/>
                  <a:pt x="13618" y="26967"/>
                </a:cubicBezTo>
                <a:cubicBezTo>
                  <a:pt x="13641" y="26957"/>
                  <a:pt x="13663" y="26951"/>
                  <a:pt x="13685" y="26941"/>
                </a:cubicBezTo>
                <a:cubicBezTo>
                  <a:pt x="13730" y="26925"/>
                  <a:pt x="13778" y="26906"/>
                  <a:pt x="13823" y="26890"/>
                </a:cubicBezTo>
                <a:cubicBezTo>
                  <a:pt x="13845" y="26881"/>
                  <a:pt x="13865" y="26874"/>
                  <a:pt x="13884" y="26865"/>
                </a:cubicBezTo>
                <a:cubicBezTo>
                  <a:pt x="13932" y="26845"/>
                  <a:pt x="13980" y="26826"/>
                  <a:pt x="14028" y="26807"/>
                </a:cubicBezTo>
                <a:cubicBezTo>
                  <a:pt x="14044" y="26801"/>
                  <a:pt x="14060" y="26794"/>
                  <a:pt x="14076" y="26788"/>
                </a:cubicBezTo>
                <a:cubicBezTo>
                  <a:pt x="14310" y="26688"/>
                  <a:pt x="14540" y="26583"/>
                  <a:pt x="14764" y="26464"/>
                </a:cubicBezTo>
                <a:cubicBezTo>
                  <a:pt x="14780" y="26458"/>
                  <a:pt x="14793" y="26452"/>
                  <a:pt x="14806" y="26445"/>
                </a:cubicBezTo>
                <a:cubicBezTo>
                  <a:pt x="14854" y="26420"/>
                  <a:pt x="14902" y="26394"/>
                  <a:pt x="14947" y="26368"/>
                </a:cubicBezTo>
                <a:cubicBezTo>
                  <a:pt x="14966" y="26359"/>
                  <a:pt x="14985" y="26349"/>
                  <a:pt x="15001" y="26336"/>
                </a:cubicBezTo>
                <a:cubicBezTo>
                  <a:pt x="15049" y="26311"/>
                  <a:pt x="15094" y="26285"/>
                  <a:pt x="15139" y="26259"/>
                </a:cubicBezTo>
                <a:lnTo>
                  <a:pt x="15197" y="26227"/>
                </a:lnTo>
                <a:cubicBezTo>
                  <a:pt x="15241" y="26202"/>
                  <a:pt x="15286" y="26173"/>
                  <a:pt x="15328" y="26147"/>
                </a:cubicBezTo>
                <a:cubicBezTo>
                  <a:pt x="15347" y="26135"/>
                  <a:pt x="15366" y="26125"/>
                  <a:pt x="15386" y="26112"/>
                </a:cubicBezTo>
                <a:cubicBezTo>
                  <a:pt x="15430" y="26083"/>
                  <a:pt x="15475" y="26058"/>
                  <a:pt x="15520" y="26026"/>
                </a:cubicBezTo>
                <a:cubicBezTo>
                  <a:pt x="15536" y="26016"/>
                  <a:pt x="15549" y="26006"/>
                  <a:pt x="15565" y="25997"/>
                </a:cubicBezTo>
                <a:cubicBezTo>
                  <a:pt x="15613" y="25968"/>
                  <a:pt x="15661" y="25936"/>
                  <a:pt x="15709" y="25901"/>
                </a:cubicBezTo>
                <a:lnTo>
                  <a:pt x="15709" y="25901"/>
                </a:lnTo>
                <a:lnTo>
                  <a:pt x="12546" y="29909"/>
                </a:lnTo>
                <a:cubicBezTo>
                  <a:pt x="11627" y="31075"/>
                  <a:pt x="12456" y="32791"/>
                  <a:pt x="13945" y="32791"/>
                </a:cubicBezTo>
                <a:lnTo>
                  <a:pt x="20470" y="32791"/>
                </a:lnTo>
                <a:cubicBezTo>
                  <a:pt x="21956" y="32791"/>
                  <a:pt x="22788" y="31075"/>
                  <a:pt x="21866" y="29909"/>
                </a:cubicBezTo>
                <a:lnTo>
                  <a:pt x="18706" y="25901"/>
                </a:lnTo>
                <a:lnTo>
                  <a:pt x="18706" y="25901"/>
                </a:lnTo>
                <a:cubicBezTo>
                  <a:pt x="18751" y="25933"/>
                  <a:pt x="18799" y="25965"/>
                  <a:pt x="18847" y="25997"/>
                </a:cubicBezTo>
                <a:cubicBezTo>
                  <a:pt x="18863" y="26006"/>
                  <a:pt x="18879" y="26016"/>
                  <a:pt x="18895" y="26026"/>
                </a:cubicBezTo>
                <a:cubicBezTo>
                  <a:pt x="18940" y="26055"/>
                  <a:pt x="18984" y="26083"/>
                  <a:pt x="19026" y="26112"/>
                </a:cubicBezTo>
                <a:cubicBezTo>
                  <a:pt x="19045" y="26122"/>
                  <a:pt x="19064" y="26135"/>
                  <a:pt x="19084" y="26147"/>
                </a:cubicBezTo>
                <a:cubicBezTo>
                  <a:pt x="19128" y="26173"/>
                  <a:pt x="19173" y="26199"/>
                  <a:pt x="19215" y="26224"/>
                </a:cubicBezTo>
                <a:lnTo>
                  <a:pt x="19276" y="26259"/>
                </a:lnTo>
                <a:cubicBezTo>
                  <a:pt x="19321" y="26285"/>
                  <a:pt x="19365" y="26311"/>
                  <a:pt x="19410" y="26336"/>
                </a:cubicBezTo>
                <a:cubicBezTo>
                  <a:pt x="19429" y="26346"/>
                  <a:pt x="19449" y="26355"/>
                  <a:pt x="19468" y="26368"/>
                </a:cubicBezTo>
                <a:cubicBezTo>
                  <a:pt x="19513" y="26394"/>
                  <a:pt x="19561" y="26416"/>
                  <a:pt x="19606" y="26442"/>
                </a:cubicBezTo>
                <a:cubicBezTo>
                  <a:pt x="19622" y="26448"/>
                  <a:pt x="19638" y="26458"/>
                  <a:pt x="19650" y="26464"/>
                </a:cubicBezTo>
                <a:cubicBezTo>
                  <a:pt x="19874" y="26583"/>
                  <a:pt x="20105" y="26688"/>
                  <a:pt x="20336" y="26785"/>
                </a:cubicBezTo>
                <a:cubicBezTo>
                  <a:pt x="20352" y="26791"/>
                  <a:pt x="20368" y="26801"/>
                  <a:pt x="20387" y="26807"/>
                </a:cubicBezTo>
                <a:cubicBezTo>
                  <a:pt x="20432" y="26826"/>
                  <a:pt x="20480" y="26845"/>
                  <a:pt x="20528" y="26865"/>
                </a:cubicBezTo>
                <a:cubicBezTo>
                  <a:pt x="20547" y="26871"/>
                  <a:pt x="20569" y="26881"/>
                  <a:pt x="20592" y="26887"/>
                </a:cubicBezTo>
                <a:cubicBezTo>
                  <a:pt x="20637" y="26906"/>
                  <a:pt x="20681" y="26922"/>
                  <a:pt x="20729" y="26938"/>
                </a:cubicBezTo>
                <a:cubicBezTo>
                  <a:pt x="20752" y="26948"/>
                  <a:pt x="20774" y="26957"/>
                  <a:pt x="20797" y="26964"/>
                </a:cubicBezTo>
                <a:cubicBezTo>
                  <a:pt x="20841" y="26980"/>
                  <a:pt x="20886" y="26996"/>
                  <a:pt x="20934" y="27012"/>
                </a:cubicBezTo>
                <a:cubicBezTo>
                  <a:pt x="20957" y="27021"/>
                  <a:pt x="20979" y="27028"/>
                  <a:pt x="21002" y="27034"/>
                </a:cubicBezTo>
                <a:cubicBezTo>
                  <a:pt x="21050" y="27050"/>
                  <a:pt x="21094" y="27066"/>
                  <a:pt x="21142" y="27082"/>
                </a:cubicBezTo>
                <a:cubicBezTo>
                  <a:pt x="21162" y="27089"/>
                  <a:pt x="21181" y="27092"/>
                  <a:pt x="21200" y="27098"/>
                </a:cubicBezTo>
                <a:cubicBezTo>
                  <a:pt x="21251" y="27114"/>
                  <a:pt x="21302" y="27130"/>
                  <a:pt x="21351" y="27143"/>
                </a:cubicBezTo>
                <a:cubicBezTo>
                  <a:pt x="21357" y="27146"/>
                  <a:pt x="21360" y="27146"/>
                  <a:pt x="21367" y="27150"/>
                </a:cubicBezTo>
                <a:cubicBezTo>
                  <a:pt x="21543" y="27201"/>
                  <a:pt x="21722" y="27246"/>
                  <a:pt x="21901" y="27284"/>
                </a:cubicBezTo>
                <a:lnTo>
                  <a:pt x="21965" y="27300"/>
                </a:lnTo>
                <a:cubicBezTo>
                  <a:pt x="22010" y="27310"/>
                  <a:pt x="22055" y="27319"/>
                  <a:pt x="22103" y="27329"/>
                </a:cubicBezTo>
                <a:cubicBezTo>
                  <a:pt x="22129" y="27332"/>
                  <a:pt x="22154" y="27338"/>
                  <a:pt x="22180" y="27345"/>
                </a:cubicBezTo>
                <a:cubicBezTo>
                  <a:pt x="22225" y="27351"/>
                  <a:pt x="22266" y="27361"/>
                  <a:pt x="22311" y="27367"/>
                </a:cubicBezTo>
                <a:cubicBezTo>
                  <a:pt x="22340" y="27374"/>
                  <a:pt x="22365" y="27377"/>
                  <a:pt x="22394" y="27383"/>
                </a:cubicBezTo>
                <a:cubicBezTo>
                  <a:pt x="22439" y="27390"/>
                  <a:pt x="22481" y="27396"/>
                  <a:pt x="22526" y="27402"/>
                </a:cubicBezTo>
                <a:cubicBezTo>
                  <a:pt x="22554" y="27409"/>
                  <a:pt x="22580" y="27412"/>
                  <a:pt x="22609" y="27415"/>
                </a:cubicBezTo>
                <a:cubicBezTo>
                  <a:pt x="22654" y="27422"/>
                  <a:pt x="22695" y="27428"/>
                  <a:pt x="22740" y="27434"/>
                </a:cubicBezTo>
                <a:cubicBezTo>
                  <a:pt x="22769" y="27438"/>
                  <a:pt x="22795" y="27441"/>
                  <a:pt x="22823" y="27444"/>
                </a:cubicBezTo>
                <a:cubicBezTo>
                  <a:pt x="22868" y="27451"/>
                  <a:pt x="22913" y="27454"/>
                  <a:pt x="22958" y="27460"/>
                </a:cubicBezTo>
                <a:cubicBezTo>
                  <a:pt x="22980" y="27463"/>
                  <a:pt x="23003" y="27463"/>
                  <a:pt x="23025" y="27467"/>
                </a:cubicBezTo>
                <a:cubicBezTo>
                  <a:pt x="23134" y="27476"/>
                  <a:pt x="23243" y="27486"/>
                  <a:pt x="23352" y="27492"/>
                </a:cubicBezTo>
                <a:lnTo>
                  <a:pt x="23374" y="27492"/>
                </a:lnTo>
                <a:cubicBezTo>
                  <a:pt x="23416" y="27495"/>
                  <a:pt x="23461" y="27499"/>
                  <a:pt x="23505" y="27499"/>
                </a:cubicBezTo>
                <a:cubicBezTo>
                  <a:pt x="23534" y="27502"/>
                  <a:pt x="23563" y="27502"/>
                  <a:pt x="23592" y="27505"/>
                </a:cubicBezTo>
                <a:cubicBezTo>
                  <a:pt x="23633" y="27505"/>
                  <a:pt x="23675" y="27505"/>
                  <a:pt x="23717" y="27508"/>
                </a:cubicBezTo>
                <a:lnTo>
                  <a:pt x="23810" y="27508"/>
                </a:lnTo>
                <a:cubicBezTo>
                  <a:pt x="23851" y="27511"/>
                  <a:pt x="23893" y="27511"/>
                  <a:pt x="23931" y="27511"/>
                </a:cubicBezTo>
                <a:cubicBezTo>
                  <a:pt x="23963" y="27511"/>
                  <a:pt x="23998" y="27511"/>
                  <a:pt x="24030" y="27508"/>
                </a:cubicBezTo>
                <a:lnTo>
                  <a:pt x="24149" y="27508"/>
                </a:lnTo>
                <a:cubicBezTo>
                  <a:pt x="24184" y="27508"/>
                  <a:pt x="24216" y="27505"/>
                  <a:pt x="24248" y="27505"/>
                </a:cubicBezTo>
                <a:cubicBezTo>
                  <a:pt x="24290" y="27505"/>
                  <a:pt x="24328" y="27502"/>
                  <a:pt x="24367" y="27502"/>
                </a:cubicBezTo>
                <a:cubicBezTo>
                  <a:pt x="24402" y="27499"/>
                  <a:pt x="24437" y="27495"/>
                  <a:pt x="24469" y="27495"/>
                </a:cubicBezTo>
                <a:cubicBezTo>
                  <a:pt x="24508" y="27492"/>
                  <a:pt x="24546" y="27489"/>
                  <a:pt x="24584" y="27489"/>
                </a:cubicBezTo>
                <a:cubicBezTo>
                  <a:pt x="24620" y="27486"/>
                  <a:pt x="24658" y="27483"/>
                  <a:pt x="24693" y="27479"/>
                </a:cubicBezTo>
                <a:cubicBezTo>
                  <a:pt x="24732" y="27476"/>
                  <a:pt x="24770" y="27473"/>
                  <a:pt x="24808" y="27470"/>
                </a:cubicBezTo>
                <a:cubicBezTo>
                  <a:pt x="24876" y="27463"/>
                  <a:pt x="24943" y="27457"/>
                  <a:pt x="25010" y="27447"/>
                </a:cubicBezTo>
                <a:cubicBezTo>
                  <a:pt x="25042" y="27444"/>
                  <a:pt x="25077" y="27441"/>
                  <a:pt x="25113" y="27434"/>
                </a:cubicBezTo>
                <a:cubicBezTo>
                  <a:pt x="25151" y="27431"/>
                  <a:pt x="25190" y="27425"/>
                  <a:pt x="25228" y="27422"/>
                </a:cubicBezTo>
                <a:cubicBezTo>
                  <a:pt x="25263" y="27415"/>
                  <a:pt x="25298" y="27409"/>
                  <a:pt x="25334" y="27406"/>
                </a:cubicBezTo>
                <a:cubicBezTo>
                  <a:pt x="25369" y="27399"/>
                  <a:pt x="25407" y="27393"/>
                  <a:pt x="25446" y="27386"/>
                </a:cubicBezTo>
                <a:cubicBezTo>
                  <a:pt x="25481" y="27380"/>
                  <a:pt x="25516" y="27374"/>
                  <a:pt x="25551" y="27370"/>
                </a:cubicBezTo>
                <a:cubicBezTo>
                  <a:pt x="25590" y="27361"/>
                  <a:pt x="25625" y="27354"/>
                  <a:pt x="25663" y="27348"/>
                </a:cubicBezTo>
                <a:cubicBezTo>
                  <a:pt x="25699" y="27342"/>
                  <a:pt x="25734" y="27335"/>
                  <a:pt x="25766" y="27329"/>
                </a:cubicBezTo>
                <a:cubicBezTo>
                  <a:pt x="25804" y="27319"/>
                  <a:pt x="25843" y="27313"/>
                  <a:pt x="25881" y="27303"/>
                </a:cubicBezTo>
                <a:cubicBezTo>
                  <a:pt x="25916" y="27297"/>
                  <a:pt x="25948" y="27290"/>
                  <a:pt x="25984" y="27281"/>
                </a:cubicBezTo>
                <a:cubicBezTo>
                  <a:pt x="26022" y="27271"/>
                  <a:pt x="26064" y="27265"/>
                  <a:pt x="26102" y="27255"/>
                </a:cubicBezTo>
                <a:cubicBezTo>
                  <a:pt x="26134" y="27246"/>
                  <a:pt x="26166" y="27239"/>
                  <a:pt x="26198" y="27230"/>
                </a:cubicBezTo>
                <a:cubicBezTo>
                  <a:pt x="26243" y="27220"/>
                  <a:pt x="26288" y="27207"/>
                  <a:pt x="26333" y="27194"/>
                </a:cubicBezTo>
                <a:cubicBezTo>
                  <a:pt x="26358" y="27188"/>
                  <a:pt x="26384" y="27182"/>
                  <a:pt x="26413" y="27175"/>
                </a:cubicBezTo>
                <a:cubicBezTo>
                  <a:pt x="26480" y="27156"/>
                  <a:pt x="26550" y="27137"/>
                  <a:pt x="26621" y="27114"/>
                </a:cubicBezTo>
                <a:cubicBezTo>
                  <a:pt x="26643" y="27108"/>
                  <a:pt x="26666" y="27102"/>
                  <a:pt x="26688" y="27092"/>
                </a:cubicBezTo>
                <a:cubicBezTo>
                  <a:pt x="26736" y="27079"/>
                  <a:pt x="26784" y="27063"/>
                  <a:pt x="26832" y="27047"/>
                </a:cubicBezTo>
                <a:cubicBezTo>
                  <a:pt x="26861" y="27037"/>
                  <a:pt x="26890" y="27028"/>
                  <a:pt x="26918" y="27018"/>
                </a:cubicBezTo>
                <a:cubicBezTo>
                  <a:pt x="26960" y="27005"/>
                  <a:pt x="27002" y="26989"/>
                  <a:pt x="27043" y="26977"/>
                </a:cubicBezTo>
                <a:cubicBezTo>
                  <a:pt x="27072" y="26964"/>
                  <a:pt x="27104" y="26954"/>
                  <a:pt x="27133" y="26941"/>
                </a:cubicBezTo>
                <a:cubicBezTo>
                  <a:pt x="27175" y="26929"/>
                  <a:pt x="27213" y="26913"/>
                  <a:pt x="27255" y="26897"/>
                </a:cubicBezTo>
                <a:cubicBezTo>
                  <a:pt x="27284" y="26887"/>
                  <a:pt x="27312" y="26874"/>
                  <a:pt x="27344" y="26861"/>
                </a:cubicBezTo>
                <a:cubicBezTo>
                  <a:pt x="27383" y="26845"/>
                  <a:pt x="27424" y="26829"/>
                  <a:pt x="27466" y="26813"/>
                </a:cubicBezTo>
                <a:cubicBezTo>
                  <a:pt x="27495" y="26801"/>
                  <a:pt x="27524" y="26791"/>
                  <a:pt x="27552" y="26778"/>
                </a:cubicBezTo>
                <a:cubicBezTo>
                  <a:pt x="27594" y="26759"/>
                  <a:pt x="27636" y="26743"/>
                  <a:pt x="27677" y="26724"/>
                </a:cubicBezTo>
                <a:cubicBezTo>
                  <a:pt x="27703" y="26711"/>
                  <a:pt x="27732" y="26701"/>
                  <a:pt x="27757" y="26688"/>
                </a:cubicBezTo>
                <a:cubicBezTo>
                  <a:pt x="27805" y="26666"/>
                  <a:pt x="27853" y="26644"/>
                  <a:pt x="27898" y="26621"/>
                </a:cubicBezTo>
                <a:cubicBezTo>
                  <a:pt x="27921" y="26612"/>
                  <a:pt x="27943" y="26602"/>
                  <a:pt x="27962" y="26592"/>
                </a:cubicBezTo>
                <a:cubicBezTo>
                  <a:pt x="28030" y="26560"/>
                  <a:pt x="28097" y="26528"/>
                  <a:pt x="28164" y="26493"/>
                </a:cubicBezTo>
                <a:cubicBezTo>
                  <a:pt x="28177" y="26487"/>
                  <a:pt x="28190" y="26480"/>
                  <a:pt x="28202" y="26474"/>
                </a:cubicBezTo>
                <a:cubicBezTo>
                  <a:pt x="28257" y="26445"/>
                  <a:pt x="28311" y="26416"/>
                  <a:pt x="28366" y="26388"/>
                </a:cubicBezTo>
                <a:cubicBezTo>
                  <a:pt x="28388" y="26375"/>
                  <a:pt x="28411" y="26362"/>
                  <a:pt x="28436" y="26349"/>
                </a:cubicBezTo>
                <a:cubicBezTo>
                  <a:pt x="28478" y="26323"/>
                  <a:pt x="28523" y="26301"/>
                  <a:pt x="28564" y="26275"/>
                </a:cubicBezTo>
                <a:cubicBezTo>
                  <a:pt x="28590" y="26263"/>
                  <a:pt x="28615" y="26247"/>
                  <a:pt x="28641" y="26231"/>
                </a:cubicBezTo>
                <a:cubicBezTo>
                  <a:pt x="28683" y="26208"/>
                  <a:pt x="28721" y="26183"/>
                  <a:pt x="28763" y="26160"/>
                </a:cubicBezTo>
                <a:cubicBezTo>
                  <a:pt x="28788" y="26144"/>
                  <a:pt x="28814" y="26128"/>
                  <a:pt x="28840" y="26112"/>
                </a:cubicBezTo>
                <a:cubicBezTo>
                  <a:pt x="28881" y="26087"/>
                  <a:pt x="28920" y="26061"/>
                  <a:pt x="28958" y="26035"/>
                </a:cubicBezTo>
                <a:cubicBezTo>
                  <a:pt x="28984" y="26019"/>
                  <a:pt x="29009" y="26003"/>
                  <a:pt x="29035" y="25987"/>
                </a:cubicBezTo>
                <a:cubicBezTo>
                  <a:pt x="29077" y="25962"/>
                  <a:pt x="29115" y="25933"/>
                  <a:pt x="29157" y="25907"/>
                </a:cubicBezTo>
                <a:cubicBezTo>
                  <a:pt x="29179" y="25891"/>
                  <a:pt x="29205" y="25875"/>
                  <a:pt x="29227" y="25859"/>
                </a:cubicBezTo>
                <a:cubicBezTo>
                  <a:pt x="29272" y="25827"/>
                  <a:pt x="29317" y="25795"/>
                  <a:pt x="29361" y="25763"/>
                </a:cubicBezTo>
                <a:cubicBezTo>
                  <a:pt x="29381" y="25750"/>
                  <a:pt x="29397" y="25738"/>
                  <a:pt x="29416" y="25725"/>
                </a:cubicBezTo>
                <a:cubicBezTo>
                  <a:pt x="29480" y="25680"/>
                  <a:pt x="29541" y="25632"/>
                  <a:pt x="29605" y="25584"/>
                </a:cubicBezTo>
                <a:cubicBezTo>
                  <a:pt x="29608" y="25581"/>
                  <a:pt x="29614" y="25577"/>
                  <a:pt x="29618" y="25571"/>
                </a:cubicBezTo>
                <a:cubicBezTo>
                  <a:pt x="29675" y="25529"/>
                  <a:pt x="29730" y="25485"/>
                  <a:pt x="29787" y="25440"/>
                </a:cubicBezTo>
                <a:cubicBezTo>
                  <a:pt x="29807" y="25424"/>
                  <a:pt x="29826" y="25408"/>
                  <a:pt x="29848" y="25392"/>
                </a:cubicBezTo>
                <a:cubicBezTo>
                  <a:pt x="29887" y="25357"/>
                  <a:pt x="29928" y="25324"/>
                  <a:pt x="29970" y="25289"/>
                </a:cubicBezTo>
                <a:cubicBezTo>
                  <a:pt x="29992" y="25270"/>
                  <a:pt x="30015" y="25251"/>
                  <a:pt x="30037" y="25232"/>
                </a:cubicBezTo>
                <a:cubicBezTo>
                  <a:pt x="30072" y="25200"/>
                  <a:pt x="30111" y="25168"/>
                  <a:pt x="30149" y="25136"/>
                </a:cubicBezTo>
                <a:cubicBezTo>
                  <a:pt x="30172" y="25113"/>
                  <a:pt x="30194" y="25091"/>
                  <a:pt x="30216" y="25072"/>
                </a:cubicBezTo>
                <a:cubicBezTo>
                  <a:pt x="30255" y="25040"/>
                  <a:pt x="30290" y="25004"/>
                  <a:pt x="30325" y="24972"/>
                </a:cubicBezTo>
                <a:cubicBezTo>
                  <a:pt x="30348" y="24950"/>
                  <a:pt x="30370" y="24931"/>
                  <a:pt x="30392" y="24908"/>
                </a:cubicBezTo>
                <a:cubicBezTo>
                  <a:pt x="30431" y="24873"/>
                  <a:pt x="30466" y="24838"/>
                  <a:pt x="30501" y="24803"/>
                </a:cubicBezTo>
                <a:cubicBezTo>
                  <a:pt x="30524" y="24783"/>
                  <a:pt x="30543" y="24761"/>
                  <a:pt x="30565" y="24739"/>
                </a:cubicBezTo>
                <a:cubicBezTo>
                  <a:pt x="30604" y="24700"/>
                  <a:pt x="30642" y="24662"/>
                  <a:pt x="30681" y="24623"/>
                </a:cubicBezTo>
                <a:cubicBezTo>
                  <a:pt x="30700" y="24604"/>
                  <a:pt x="30716" y="24585"/>
                  <a:pt x="30735" y="24566"/>
                </a:cubicBezTo>
                <a:cubicBezTo>
                  <a:pt x="30790" y="24508"/>
                  <a:pt x="30847" y="24450"/>
                  <a:pt x="30902" y="24390"/>
                </a:cubicBezTo>
                <a:cubicBezTo>
                  <a:pt x="31017" y="24258"/>
                  <a:pt x="31129" y="24127"/>
                  <a:pt x="31238" y="23993"/>
                </a:cubicBezTo>
                <a:cubicBezTo>
                  <a:pt x="33271" y="21486"/>
                  <a:pt x="33841" y="18168"/>
                  <a:pt x="33047" y="15159"/>
                </a:cubicBezTo>
                <a:cubicBezTo>
                  <a:pt x="32608" y="13497"/>
                  <a:pt x="31753" y="11928"/>
                  <a:pt x="30498" y="10638"/>
                </a:cubicBezTo>
                <a:cubicBezTo>
                  <a:pt x="25945" y="5950"/>
                  <a:pt x="23787" y="3696"/>
                  <a:pt x="22612" y="2521"/>
                </a:cubicBezTo>
                <a:lnTo>
                  <a:pt x="22253" y="2150"/>
                </a:lnTo>
                <a:cubicBezTo>
                  <a:pt x="22033" y="1926"/>
                  <a:pt x="21802" y="1718"/>
                  <a:pt x="21562" y="1525"/>
                </a:cubicBezTo>
                <a:cubicBezTo>
                  <a:pt x="21226" y="1244"/>
                  <a:pt x="21018" y="1122"/>
                  <a:pt x="20691" y="933"/>
                </a:cubicBezTo>
                <a:cubicBezTo>
                  <a:pt x="19613" y="311"/>
                  <a:pt x="18411" y="1"/>
                  <a:pt x="17208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6"/>
          <p:cNvGrpSpPr/>
          <p:nvPr/>
        </p:nvGrpSpPr>
        <p:grpSpPr>
          <a:xfrm rot="-3380336">
            <a:off x="8431634" y="15428"/>
            <a:ext cx="733594" cy="440046"/>
            <a:chOff x="4215542" y="4377214"/>
            <a:chExt cx="637429" cy="382361"/>
          </a:xfrm>
        </p:grpSpPr>
        <p:sp>
          <p:nvSpPr>
            <p:cNvPr id="145" name="Google Shape;145;p6"/>
            <p:cNvSpPr/>
            <p:nvPr/>
          </p:nvSpPr>
          <p:spPr>
            <a:xfrm>
              <a:off x="4215542" y="4377214"/>
              <a:ext cx="637429" cy="382361"/>
            </a:xfrm>
            <a:custGeom>
              <a:rect b="b" l="l" r="r" t="t"/>
              <a:pathLst>
                <a:path extrusionOk="0" h="6356" w="10596">
                  <a:moveTo>
                    <a:pt x="455" y="0"/>
                  </a:moveTo>
                  <a:cubicBezTo>
                    <a:pt x="202" y="0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2" y="6356"/>
                    <a:pt x="455" y="6356"/>
                  </a:cubicBezTo>
                  <a:lnTo>
                    <a:pt x="10141" y="6356"/>
                  </a:lnTo>
                  <a:cubicBezTo>
                    <a:pt x="10390" y="6356"/>
                    <a:pt x="10595" y="6151"/>
                    <a:pt x="10595" y="5901"/>
                  </a:cubicBezTo>
                  <a:lnTo>
                    <a:pt x="10595" y="455"/>
                  </a:lnTo>
                  <a:cubicBezTo>
                    <a:pt x="10595" y="202"/>
                    <a:pt x="10390" y="0"/>
                    <a:pt x="1014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4528181" y="4415714"/>
              <a:ext cx="12152" cy="305179"/>
            </a:xfrm>
            <a:custGeom>
              <a:rect b="b" l="l" r="r" t="t"/>
              <a:pathLst>
                <a:path extrusionOk="0" h="5073" w="202">
                  <a:moveTo>
                    <a:pt x="99" y="1"/>
                  </a:moveTo>
                  <a:cubicBezTo>
                    <a:pt x="45" y="1"/>
                    <a:pt x="0" y="45"/>
                    <a:pt x="0" y="103"/>
                  </a:cubicBezTo>
                  <a:lnTo>
                    <a:pt x="0" y="4973"/>
                  </a:lnTo>
                  <a:cubicBezTo>
                    <a:pt x="0" y="5027"/>
                    <a:pt x="45" y="5072"/>
                    <a:pt x="99" y="5072"/>
                  </a:cubicBezTo>
                  <a:cubicBezTo>
                    <a:pt x="157" y="5072"/>
                    <a:pt x="202" y="5027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4737529" y="4435386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0"/>
                  </a:moveTo>
                  <a:cubicBezTo>
                    <a:pt x="212" y="0"/>
                    <a:pt x="0" y="211"/>
                    <a:pt x="0" y="471"/>
                  </a:cubicBezTo>
                  <a:cubicBezTo>
                    <a:pt x="0" y="730"/>
                    <a:pt x="212" y="938"/>
                    <a:pt x="471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1"/>
                    <a:pt x="727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4737529" y="4644734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1"/>
                  </a:moveTo>
                  <a:cubicBezTo>
                    <a:pt x="212" y="1"/>
                    <a:pt x="0" y="212"/>
                    <a:pt x="0" y="471"/>
                  </a:cubicBezTo>
                  <a:cubicBezTo>
                    <a:pt x="0" y="731"/>
                    <a:pt x="212" y="939"/>
                    <a:pt x="471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4600791" y="4435386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0"/>
                  </a:moveTo>
                  <a:cubicBezTo>
                    <a:pt x="211" y="0"/>
                    <a:pt x="0" y="211"/>
                    <a:pt x="0" y="471"/>
                  </a:cubicBezTo>
                  <a:cubicBezTo>
                    <a:pt x="0" y="730"/>
                    <a:pt x="211" y="938"/>
                    <a:pt x="471" y="938"/>
                  </a:cubicBezTo>
                  <a:cubicBezTo>
                    <a:pt x="730" y="938"/>
                    <a:pt x="938" y="730"/>
                    <a:pt x="938" y="471"/>
                  </a:cubicBezTo>
                  <a:cubicBezTo>
                    <a:pt x="938" y="211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4600791" y="4644734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1"/>
                  </a:moveTo>
                  <a:cubicBezTo>
                    <a:pt x="211" y="1"/>
                    <a:pt x="0" y="212"/>
                    <a:pt x="0" y="471"/>
                  </a:cubicBezTo>
                  <a:cubicBezTo>
                    <a:pt x="0" y="731"/>
                    <a:pt x="211" y="939"/>
                    <a:pt x="471" y="939"/>
                  </a:cubicBezTo>
                  <a:cubicBezTo>
                    <a:pt x="730" y="939"/>
                    <a:pt x="938" y="731"/>
                    <a:pt x="938" y="471"/>
                  </a:cubicBezTo>
                  <a:cubicBezTo>
                    <a:pt x="938" y="212"/>
                    <a:pt x="730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4347889" y="4551430"/>
              <a:ext cx="64549" cy="56428"/>
            </a:xfrm>
            <a:custGeom>
              <a:rect b="b" l="l" r="r" t="t"/>
              <a:pathLst>
                <a:path extrusionOk="0" h="938" w="1073">
                  <a:moveTo>
                    <a:pt x="534" y="0"/>
                  </a:moveTo>
                  <a:cubicBezTo>
                    <a:pt x="452" y="0"/>
                    <a:pt x="370" y="21"/>
                    <a:pt x="295" y="66"/>
                  </a:cubicBezTo>
                  <a:cubicBezTo>
                    <a:pt x="74" y="200"/>
                    <a:pt x="0" y="489"/>
                    <a:pt x="135" y="709"/>
                  </a:cubicBezTo>
                  <a:cubicBezTo>
                    <a:pt x="223" y="857"/>
                    <a:pt x="378" y="938"/>
                    <a:pt x="536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8"/>
                    <a:pt x="1073" y="450"/>
                    <a:pt x="938" y="229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4276782" y="4648765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1"/>
                  </a:moveTo>
                  <a:cubicBezTo>
                    <a:pt x="212" y="1"/>
                    <a:pt x="1" y="212"/>
                    <a:pt x="1" y="471"/>
                  </a:cubicBezTo>
                  <a:cubicBezTo>
                    <a:pt x="1" y="731"/>
                    <a:pt x="212" y="939"/>
                    <a:pt x="468" y="939"/>
                  </a:cubicBezTo>
                  <a:cubicBezTo>
                    <a:pt x="728" y="939"/>
                    <a:pt x="939" y="731"/>
                    <a:pt x="939" y="471"/>
                  </a:cubicBezTo>
                  <a:cubicBezTo>
                    <a:pt x="939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4276782" y="4439417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68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4413520" y="4648765"/>
              <a:ext cx="56307" cy="56488"/>
            </a:xfrm>
            <a:custGeom>
              <a:rect b="b" l="l" r="r" t="t"/>
              <a:pathLst>
                <a:path extrusionOk="0" h="939" w="936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4413520" y="4439417"/>
              <a:ext cx="56307" cy="56488"/>
            </a:xfrm>
            <a:custGeom>
              <a:rect b="b" l="l" r="r" t="t"/>
              <a:pathLst>
                <a:path extrusionOk="0" h="939" w="936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6"/>
          <p:cNvGrpSpPr/>
          <p:nvPr/>
        </p:nvGrpSpPr>
        <p:grpSpPr>
          <a:xfrm>
            <a:off x="8547814" y="627717"/>
            <a:ext cx="843766" cy="661108"/>
            <a:chOff x="1529931" y="3960841"/>
            <a:chExt cx="377119" cy="295494"/>
          </a:xfrm>
        </p:grpSpPr>
        <p:sp>
          <p:nvSpPr>
            <p:cNvPr id="157" name="Google Shape;157;p6"/>
            <p:cNvSpPr/>
            <p:nvPr/>
          </p:nvSpPr>
          <p:spPr>
            <a:xfrm>
              <a:off x="1590104" y="3960841"/>
              <a:ext cx="85548" cy="62484"/>
            </a:xfrm>
            <a:custGeom>
              <a:rect b="b" l="l" r="r" t="t"/>
              <a:pathLst>
                <a:path extrusionOk="0" h="1975" w="2704">
                  <a:moveTo>
                    <a:pt x="559" y="0"/>
                  </a:moveTo>
                  <a:cubicBezTo>
                    <a:pt x="257" y="0"/>
                    <a:pt x="0" y="246"/>
                    <a:pt x="0" y="562"/>
                  </a:cubicBezTo>
                  <a:lnTo>
                    <a:pt x="0" y="1974"/>
                  </a:lnTo>
                  <a:lnTo>
                    <a:pt x="2703" y="1974"/>
                  </a:lnTo>
                  <a:lnTo>
                    <a:pt x="2703" y="995"/>
                  </a:lnTo>
                  <a:cubicBezTo>
                    <a:pt x="2697" y="741"/>
                    <a:pt x="2532" y="518"/>
                    <a:pt x="2283" y="448"/>
                  </a:cubicBezTo>
                  <a:lnTo>
                    <a:pt x="713" y="22"/>
                  </a:lnTo>
                  <a:cubicBezTo>
                    <a:pt x="661" y="7"/>
                    <a:pt x="609" y="0"/>
                    <a:pt x="55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1761323" y="3960841"/>
              <a:ext cx="85548" cy="62484"/>
            </a:xfrm>
            <a:custGeom>
              <a:rect b="b" l="l" r="r" t="t"/>
              <a:pathLst>
                <a:path extrusionOk="0" h="1975" w="2704">
                  <a:moveTo>
                    <a:pt x="2143" y="0"/>
                  </a:moveTo>
                  <a:cubicBezTo>
                    <a:pt x="2093" y="0"/>
                    <a:pt x="2042" y="7"/>
                    <a:pt x="1991" y="22"/>
                  </a:cubicBezTo>
                  <a:lnTo>
                    <a:pt x="420" y="448"/>
                  </a:lnTo>
                  <a:cubicBezTo>
                    <a:pt x="172" y="518"/>
                    <a:pt x="1" y="741"/>
                    <a:pt x="1" y="995"/>
                  </a:cubicBezTo>
                  <a:lnTo>
                    <a:pt x="1" y="1974"/>
                  </a:lnTo>
                  <a:lnTo>
                    <a:pt x="2704" y="1974"/>
                  </a:lnTo>
                  <a:lnTo>
                    <a:pt x="2704" y="562"/>
                  </a:lnTo>
                  <a:cubicBezTo>
                    <a:pt x="2704" y="246"/>
                    <a:pt x="2442" y="0"/>
                    <a:pt x="214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1529931" y="3984854"/>
              <a:ext cx="377119" cy="271481"/>
            </a:xfrm>
            <a:custGeom>
              <a:rect b="b" l="l" r="r" t="t"/>
              <a:pathLst>
                <a:path extrusionOk="0" h="8581" w="11920">
                  <a:moveTo>
                    <a:pt x="2341" y="1"/>
                  </a:moveTo>
                  <a:cubicBezTo>
                    <a:pt x="1050" y="1"/>
                    <a:pt x="1" y="1050"/>
                    <a:pt x="1" y="2347"/>
                  </a:cubicBezTo>
                  <a:lnTo>
                    <a:pt x="1" y="6233"/>
                  </a:lnTo>
                  <a:cubicBezTo>
                    <a:pt x="1" y="7531"/>
                    <a:pt x="1050" y="8580"/>
                    <a:pt x="2341" y="8580"/>
                  </a:cubicBezTo>
                  <a:cubicBezTo>
                    <a:pt x="3639" y="8580"/>
                    <a:pt x="4688" y="7531"/>
                    <a:pt x="4688" y="6233"/>
                  </a:cubicBezTo>
                  <a:lnTo>
                    <a:pt x="4688" y="6144"/>
                  </a:lnTo>
                  <a:cubicBezTo>
                    <a:pt x="4688" y="5438"/>
                    <a:pt x="5254" y="4872"/>
                    <a:pt x="5960" y="4872"/>
                  </a:cubicBezTo>
                  <a:cubicBezTo>
                    <a:pt x="6660" y="4872"/>
                    <a:pt x="7232" y="5438"/>
                    <a:pt x="7232" y="6144"/>
                  </a:cubicBezTo>
                  <a:lnTo>
                    <a:pt x="7232" y="6233"/>
                  </a:lnTo>
                  <a:cubicBezTo>
                    <a:pt x="7232" y="7531"/>
                    <a:pt x="8281" y="8580"/>
                    <a:pt x="9572" y="8580"/>
                  </a:cubicBezTo>
                  <a:cubicBezTo>
                    <a:pt x="10870" y="8580"/>
                    <a:pt x="11919" y="7531"/>
                    <a:pt x="11919" y="6233"/>
                  </a:cubicBezTo>
                  <a:lnTo>
                    <a:pt x="11919" y="2347"/>
                  </a:lnTo>
                  <a:cubicBezTo>
                    <a:pt x="11919" y="1050"/>
                    <a:pt x="10870" y="1"/>
                    <a:pt x="9572" y="1"/>
                  </a:cubicBezTo>
                  <a:cubicBezTo>
                    <a:pt x="8917" y="1"/>
                    <a:pt x="8326" y="274"/>
                    <a:pt x="7900" y="707"/>
                  </a:cubicBezTo>
                  <a:lnTo>
                    <a:pt x="4020" y="707"/>
                  </a:lnTo>
                  <a:cubicBezTo>
                    <a:pt x="3594" y="274"/>
                    <a:pt x="3003" y="1"/>
                    <a:pt x="234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1549641" y="4029113"/>
              <a:ext cx="110098" cy="110320"/>
            </a:xfrm>
            <a:custGeom>
              <a:rect b="b" l="l" r="r" t="t"/>
              <a:pathLst>
                <a:path extrusionOk="0" h="3487" w="3480">
                  <a:moveTo>
                    <a:pt x="1744" y="1"/>
                  </a:moveTo>
                  <a:cubicBezTo>
                    <a:pt x="1375" y="1"/>
                    <a:pt x="1076" y="300"/>
                    <a:pt x="1076" y="669"/>
                  </a:cubicBezTo>
                  <a:lnTo>
                    <a:pt x="1076" y="1076"/>
                  </a:lnTo>
                  <a:lnTo>
                    <a:pt x="662" y="1076"/>
                  </a:lnTo>
                  <a:cubicBezTo>
                    <a:pt x="300" y="1076"/>
                    <a:pt x="1" y="1375"/>
                    <a:pt x="1" y="1743"/>
                  </a:cubicBezTo>
                  <a:cubicBezTo>
                    <a:pt x="1" y="2112"/>
                    <a:pt x="300" y="2411"/>
                    <a:pt x="662" y="2411"/>
                  </a:cubicBezTo>
                  <a:lnTo>
                    <a:pt x="1076" y="2411"/>
                  </a:lnTo>
                  <a:lnTo>
                    <a:pt x="1076" y="2818"/>
                  </a:lnTo>
                  <a:cubicBezTo>
                    <a:pt x="1076" y="3187"/>
                    <a:pt x="1375" y="3486"/>
                    <a:pt x="1744" y="3486"/>
                  </a:cubicBezTo>
                  <a:cubicBezTo>
                    <a:pt x="2106" y="3486"/>
                    <a:pt x="2405" y="3187"/>
                    <a:pt x="2405" y="2818"/>
                  </a:cubicBezTo>
                  <a:lnTo>
                    <a:pt x="2405" y="2411"/>
                  </a:lnTo>
                  <a:lnTo>
                    <a:pt x="2818" y="2411"/>
                  </a:lnTo>
                  <a:cubicBezTo>
                    <a:pt x="3181" y="2411"/>
                    <a:pt x="3480" y="2112"/>
                    <a:pt x="3480" y="1743"/>
                  </a:cubicBezTo>
                  <a:cubicBezTo>
                    <a:pt x="3480" y="1375"/>
                    <a:pt x="3181" y="1076"/>
                    <a:pt x="2818" y="1076"/>
                  </a:cubicBezTo>
                  <a:lnTo>
                    <a:pt x="2405" y="1076"/>
                  </a:lnTo>
                  <a:lnTo>
                    <a:pt x="2405" y="669"/>
                  </a:lnTo>
                  <a:cubicBezTo>
                    <a:pt x="2405" y="300"/>
                    <a:pt x="2106" y="1"/>
                    <a:pt x="174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1810012" y="4102162"/>
              <a:ext cx="39484" cy="39262"/>
            </a:xfrm>
            <a:custGeom>
              <a:rect b="b" l="l" r="r" t="t"/>
              <a:pathLst>
                <a:path extrusionOk="0" h="1241" w="1248">
                  <a:moveTo>
                    <a:pt x="624" y="1"/>
                  </a:moveTo>
                  <a:cubicBezTo>
                    <a:pt x="281" y="1"/>
                    <a:pt x="1" y="280"/>
                    <a:pt x="1" y="624"/>
                  </a:cubicBezTo>
                  <a:cubicBezTo>
                    <a:pt x="1" y="967"/>
                    <a:pt x="281" y="1241"/>
                    <a:pt x="624" y="1241"/>
                  </a:cubicBezTo>
                  <a:cubicBezTo>
                    <a:pt x="967" y="1241"/>
                    <a:pt x="1247" y="967"/>
                    <a:pt x="1247" y="624"/>
                  </a:cubicBezTo>
                  <a:cubicBezTo>
                    <a:pt x="1247" y="280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1772586" y="4064546"/>
              <a:ext cx="39262" cy="39452"/>
            </a:xfrm>
            <a:custGeom>
              <a:rect b="b" l="l" r="r" t="t"/>
              <a:pathLst>
                <a:path extrusionOk="0" h="1247" w="1241">
                  <a:moveTo>
                    <a:pt x="618" y="0"/>
                  </a:moveTo>
                  <a:cubicBezTo>
                    <a:pt x="274" y="0"/>
                    <a:pt x="1" y="280"/>
                    <a:pt x="1" y="623"/>
                  </a:cubicBezTo>
                  <a:cubicBezTo>
                    <a:pt x="1" y="967"/>
                    <a:pt x="274" y="1247"/>
                    <a:pt x="618" y="1247"/>
                  </a:cubicBezTo>
                  <a:cubicBezTo>
                    <a:pt x="961" y="1247"/>
                    <a:pt x="1241" y="967"/>
                    <a:pt x="1241" y="623"/>
                  </a:cubicBezTo>
                  <a:cubicBezTo>
                    <a:pt x="1241" y="280"/>
                    <a:pt x="961" y="0"/>
                    <a:pt x="61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1810012" y="4027120"/>
              <a:ext cx="39484" cy="39262"/>
            </a:xfrm>
            <a:custGeom>
              <a:rect b="b" l="l" r="r" t="t"/>
              <a:pathLst>
                <a:path extrusionOk="0" h="1241" w="1248">
                  <a:moveTo>
                    <a:pt x="624" y="0"/>
                  </a:moveTo>
                  <a:cubicBezTo>
                    <a:pt x="281" y="0"/>
                    <a:pt x="1" y="280"/>
                    <a:pt x="1" y="624"/>
                  </a:cubicBezTo>
                  <a:cubicBezTo>
                    <a:pt x="1" y="967"/>
                    <a:pt x="281" y="1240"/>
                    <a:pt x="624" y="1240"/>
                  </a:cubicBezTo>
                  <a:cubicBezTo>
                    <a:pt x="967" y="1240"/>
                    <a:pt x="1247" y="967"/>
                    <a:pt x="1247" y="624"/>
                  </a:cubicBezTo>
                  <a:cubicBezTo>
                    <a:pt x="1247" y="280"/>
                    <a:pt x="967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1847438" y="4064546"/>
              <a:ext cx="39484" cy="39452"/>
            </a:xfrm>
            <a:custGeom>
              <a:rect b="b" l="l" r="r" t="t"/>
              <a:pathLst>
                <a:path extrusionOk="0" h="1247" w="1248">
                  <a:moveTo>
                    <a:pt x="624" y="0"/>
                  </a:moveTo>
                  <a:cubicBezTo>
                    <a:pt x="281" y="0"/>
                    <a:pt x="1" y="280"/>
                    <a:pt x="1" y="623"/>
                  </a:cubicBezTo>
                  <a:cubicBezTo>
                    <a:pt x="1" y="967"/>
                    <a:pt x="281" y="1247"/>
                    <a:pt x="624" y="1247"/>
                  </a:cubicBezTo>
                  <a:cubicBezTo>
                    <a:pt x="967" y="1247"/>
                    <a:pt x="1247" y="967"/>
                    <a:pt x="1247" y="623"/>
                  </a:cubicBezTo>
                  <a:cubicBezTo>
                    <a:pt x="1247" y="280"/>
                    <a:pt x="967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1691500" y="4066350"/>
              <a:ext cx="53752" cy="22368"/>
            </a:xfrm>
            <a:custGeom>
              <a:rect b="b" l="l" r="r" t="t"/>
              <a:pathLst>
                <a:path extrusionOk="0" h="707" w="1699">
                  <a:moveTo>
                    <a:pt x="357" y="0"/>
                  </a:moveTo>
                  <a:cubicBezTo>
                    <a:pt x="160" y="0"/>
                    <a:pt x="1" y="159"/>
                    <a:pt x="1" y="357"/>
                  </a:cubicBezTo>
                  <a:cubicBezTo>
                    <a:pt x="1" y="547"/>
                    <a:pt x="160" y="706"/>
                    <a:pt x="357" y="706"/>
                  </a:cubicBezTo>
                  <a:lnTo>
                    <a:pt x="1349" y="706"/>
                  </a:lnTo>
                  <a:cubicBezTo>
                    <a:pt x="1540" y="706"/>
                    <a:pt x="1699" y="547"/>
                    <a:pt x="1699" y="357"/>
                  </a:cubicBezTo>
                  <a:cubicBezTo>
                    <a:pt x="1699" y="159"/>
                    <a:pt x="1540" y="0"/>
                    <a:pt x="134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1643602" y="4121682"/>
              <a:ext cx="63022" cy="62800"/>
            </a:xfrm>
            <a:custGeom>
              <a:rect b="b" l="l" r="r" t="t"/>
              <a:pathLst>
                <a:path extrusionOk="0" h="1985" w="1992">
                  <a:moveTo>
                    <a:pt x="993" y="0"/>
                  </a:moveTo>
                  <a:cubicBezTo>
                    <a:pt x="446" y="0"/>
                    <a:pt x="1" y="439"/>
                    <a:pt x="1" y="993"/>
                  </a:cubicBezTo>
                  <a:cubicBezTo>
                    <a:pt x="1" y="1540"/>
                    <a:pt x="446" y="1985"/>
                    <a:pt x="993" y="1985"/>
                  </a:cubicBezTo>
                  <a:cubicBezTo>
                    <a:pt x="1546" y="1985"/>
                    <a:pt x="1992" y="1540"/>
                    <a:pt x="1992" y="993"/>
                  </a:cubicBezTo>
                  <a:cubicBezTo>
                    <a:pt x="1992" y="439"/>
                    <a:pt x="1546" y="0"/>
                    <a:pt x="993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1730350" y="4121682"/>
              <a:ext cx="62800" cy="62800"/>
            </a:xfrm>
            <a:custGeom>
              <a:rect b="b" l="l" r="r" t="t"/>
              <a:pathLst>
                <a:path extrusionOk="0" h="1985" w="1985">
                  <a:moveTo>
                    <a:pt x="992" y="0"/>
                  </a:moveTo>
                  <a:cubicBezTo>
                    <a:pt x="445" y="0"/>
                    <a:pt x="0" y="439"/>
                    <a:pt x="0" y="993"/>
                  </a:cubicBezTo>
                  <a:cubicBezTo>
                    <a:pt x="0" y="1540"/>
                    <a:pt x="445" y="1985"/>
                    <a:pt x="992" y="1985"/>
                  </a:cubicBezTo>
                  <a:cubicBezTo>
                    <a:pt x="1539" y="1985"/>
                    <a:pt x="1985" y="1540"/>
                    <a:pt x="1985" y="993"/>
                  </a:cubicBezTo>
                  <a:cubicBezTo>
                    <a:pt x="1985" y="439"/>
                    <a:pt x="1539" y="0"/>
                    <a:pt x="992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6"/>
          <p:cNvGrpSpPr/>
          <p:nvPr/>
        </p:nvGrpSpPr>
        <p:grpSpPr>
          <a:xfrm rot="760836">
            <a:off x="80756" y="4148677"/>
            <a:ext cx="419049" cy="419027"/>
            <a:chOff x="291850" y="2324188"/>
            <a:chExt cx="316871" cy="316855"/>
          </a:xfrm>
        </p:grpSpPr>
        <p:sp>
          <p:nvSpPr>
            <p:cNvPr id="169" name="Google Shape;169;p6"/>
            <p:cNvSpPr/>
            <p:nvPr/>
          </p:nvSpPr>
          <p:spPr>
            <a:xfrm>
              <a:off x="291850" y="2324188"/>
              <a:ext cx="316871" cy="316855"/>
            </a:xfrm>
            <a:custGeom>
              <a:rect b="b" l="l" r="r" t="t"/>
              <a:pathLst>
                <a:path extrusionOk="0" h="6584" w="6584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4970" y="6584"/>
                  </a:lnTo>
                  <a:cubicBezTo>
                    <a:pt x="5863" y="6584"/>
                    <a:pt x="6584" y="5863"/>
                    <a:pt x="6584" y="4973"/>
                  </a:cubicBezTo>
                  <a:lnTo>
                    <a:pt x="6584" y="1614"/>
                  </a:lnTo>
                  <a:cubicBezTo>
                    <a:pt x="6584" y="724"/>
                    <a:pt x="5863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291850" y="2324188"/>
              <a:ext cx="126287" cy="316855"/>
            </a:xfrm>
            <a:custGeom>
              <a:rect b="b" l="l" r="r" t="t"/>
              <a:pathLst>
                <a:path extrusionOk="0" h="6584" w="2624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2623" y="6584"/>
                  </a:lnTo>
                  <a:cubicBezTo>
                    <a:pt x="1733" y="6584"/>
                    <a:pt x="1009" y="5863"/>
                    <a:pt x="1009" y="4973"/>
                  </a:cubicBezTo>
                  <a:lnTo>
                    <a:pt x="1009" y="1614"/>
                  </a:lnTo>
                  <a:cubicBezTo>
                    <a:pt x="1009" y="724"/>
                    <a:pt x="1733" y="1"/>
                    <a:pt x="262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450281" y="2457160"/>
              <a:ext cx="47646" cy="49376"/>
            </a:xfrm>
            <a:custGeom>
              <a:rect b="b" l="l" r="r" t="t"/>
              <a:pathLst>
                <a:path extrusionOk="0" h="1026" w="990">
                  <a:moveTo>
                    <a:pt x="493" y="1"/>
                  </a:moveTo>
                  <a:cubicBezTo>
                    <a:pt x="221" y="1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5"/>
                    <a:pt x="493" y="1025"/>
                  </a:cubicBezTo>
                  <a:cubicBezTo>
                    <a:pt x="765" y="1025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5"/>
                    <a:pt x="765" y="1"/>
                    <a:pt x="4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523914" y="2383527"/>
              <a:ext cx="47646" cy="49184"/>
            </a:xfrm>
            <a:custGeom>
              <a:rect b="b" l="l" r="r" t="t"/>
              <a:pathLst>
                <a:path extrusionOk="0" h="1022" w="990">
                  <a:moveTo>
                    <a:pt x="497" y="0"/>
                  </a:moveTo>
                  <a:cubicBezTo>
                    <a:pt x="225" y="0"/>
                    <a:pt x="1" y="221"/>
                    <a:pt x="1" y="493"/>
                  </a:cubicBezTo>
                  <a:lnTo>
                    <a:pt x="1" y="525"/>
                  </a:lnTo>
                  <a:cubicBezTo>
                    <a:pt x="1" y="801"/>
                    <a:pt x="225" y="1022"/>
                    <a:pt x="497" y="1022"/>
                  </a:cubicBezTo>
                  <a:cubicBezTo>
                    <a:pt x="769" y="1022"/>
                    <a:pt x="990" y="798"/>
                    <a:pt x="990" y="525"/>
                  </a:cubicBezTo>
                  <a:lnTo>
                    <a:pt x="990" y="493"/>
                  </a:lnTo>
                  <a:cubicBezTo>
                    <a:pt x="990" y="221"/>
                    <a:pt x="769" y="0"/>
                    <a:pt x="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376455" y="2530985"/>
              <a:ext cx="47646" cy="49184"/>
            </a:xfrm>
            <a:custGeom>
              <a:rect b="b" l="l" r="r" t="t"/>
              <a:pathLst>
                <a:path extrusionOk="0" h="1022" w="990">
                  <a:moveTo>
                    <a:pt x="494" y="0"/>
                  </a:moveTo>
                  <a:cubicBezTo>
                    <a:pt x="221" y="0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4" y="1022"/>
                  </a:cubicBezTo>
                  <a:cubicBezTo>
                    <a:pt x="769" y="1022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1"/>
                    <a:pt x="769" y="0"/>
                    <a:pt x="4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7"/>
          <p:cNvPicPr preferRelativeResize="0"/>
          <p:nvPr/>
        </p:nvPicPr>
        <p:blipFill rotWithShape="1">
          <a:blip r:embed="rId2">
            <a:alphaModFix amt="46000"/>
          </a:blip>
          <a:srcRect b="0" l="1854" r="0" t="0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7"/>
          <p:cNvSpPr txBox="1"/>
          <p:nvPr>
            <p:ph idx="1" type="subTitle"/>
          </p:nvPr>
        </p:nvSpPr>
        <p:spPr>
          <a:xfrm>
            <a:off x="4473475" y="2838249"/>
            <a:ext cx="3957300" cy="9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78" name="Google Shape;178;p7"/>
          <p:cNvSpPr txBox="1"/>
          <p:nvPr>
            <p:ph type="title"/>
          </p:nvPr>
        </p:nvSpPr>
        <p:spPr>
          <a:xfrm>
            <a:off x="4468575" y="1270857"/>
            <a:ext cx="3957300" cy="16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 SemiBold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 SemiBold"/>
              <a:buNone/>
              <a:defRPr sz="3000">
                <a:solidFill>
                  <a:schemeClr val="dk1"/>
                </a:solidFill>
                <a:latin typeface="Heebo SemiBold"/>
                <a:ea typeface="Heebo SemiBold"/>
                <a:cs typeface="Heebo SemiBold"/>
                <a:sym typeface="Heeb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 SemiBold"/>
              <a:buNone/>
              <a:defRPr sz="3000">
                <a:solidFill>
                  <a:schemeClr val="dk1"/>
                </a:solidFill>
                <a:latin typeface="Heebo SemiBold"/>
                <a:ea typeface="Heebo SemiBold"/>
                <a:cs typeface="Heebo SemiBold"/>
                <a:sym typeface="Heeb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 SemiBold"/>
              <a:buNone/>
              <a:defRPr sz="3000">
                <a:solidFill>
                  <a:schemeClr val="dk1"/>
                </a:solidFill>
                <a:latin typeface="Heebo SemiBold"/>
                <a:ea typeface="Heebo SemiBold"/>
                <a:cs typeface="Heebo SemiBold"/>
                <a:sym typeface="Heeb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 SemiBold"/>
              <a:buNone/>
              <a:defRPr sz="3000">
                <a:solidFill>
                  <a:schemeClr val="dk1"/>
                </a:solidFill>
                <a:latin typeface="Heebo SemiBold"/>
                <a:ea typeface="Heebo SemiBold"/>
                <a:cs typeface="Heebo SemiBold"/>
                <a:sym typeface="Heeb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 SemiBold"/>
              <a:buNone/>
              <a:defRPr sz="3000">
                <a:solidFill>
                  <a:schemeClr val="dk1"/>
                </a:solidFill>
                <a:latin typeface="Heebo SemiBold"/>
                <a:ea typeface="Heebo SemiBold"/>
                <a:cs typeface="Heebo SemiBold"/>
                <a:sym typeface="Heeb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 SemiBold"/>
              <a:buNone/>
              <a:defRPr sz="3000">
                <a:solidFill>
                  <a:schemeClr val="dk1"/>
                </a:solidFill>
                <a:latin typeface="Heebo SemiBold"/>
                <a:ea typeface="Heebo SemiBold"/>
                <a:cs typeface="Heebo SemiBold"/>
                <a:sym typeface="Heeb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 SemiBold"/>
              <a:buNone/>
              <a:defRPr sz="3000">
                <a:solidFill>
                  <a:schemeClr val="dk1"/>
                </a:solidFill>
                <a:latin typeface="Heebo SemiBold"/>
                <a:ea typeface="Heebo SemiBold"/>
                <a:cs typeface="Heebo SemiBold"/>
                <a:sym typeface="Heeb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 SemiBold"/>
              <a:buNone/>
              <a:defRPr sz="3000">
                <a:solidFill>
                  <a:schemeClr val="dk1"/>
                </a:solidFill>
                <a:latin typeface="Heebo SemiBold"/>
                <a:ea typeface="Heebo SemiBold"/>
                <a:cs typeface="Heebo SemiBold"/>
                <a:sym typeface="Heebo SemiBold"/>
              </a:defRPr>
            </a:lvl9pPr>
          </a:lstStyle>
          <a:p/>
        </p:txBody>
      </p:sp>
      <p:sp>
        <p:nvSpPr>
          <p:cNvPr id="179" name="Google Shape;179;p7"/>
          <p:cNvSpPr/>
          <p:nvPr>
            <p:ph idx="2" type="pic"/>
          </p:nvPr>
        </p:nvSpPr>
        <p:spPr>
          <a:xfrm>
            <a:off x="717215" y="528300"/>
            <a:ext cx="3389100" cy="4080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80" name="Google Shape;180;p7"/>
          <p:cNvGrpSpPr/>
          <p:nvPr/>
        </p:nvGrpSpPr>
        <p:grpSpPr>
          <a:xfrm rot="-5400000">
            <a:off x="8457132" y="3133756"/>
            <a:ext cx="1675485" cy="1459925"/>
            <a:chOff x="5088650" y="2517125"/>
            <a:chExt cx="1919446" cy="1672500"/>
          </a:xfrm>
        </p:grpSpPr>
        <p:sp>
          <p:nvSpPr>
            <p:cNvPr id="181" name="Google Shape;181;p7"/>
            <p:cNvSpPr/>
            <p:nvPr/>
          </p:nvSpPr>
          <p:spPr>
            <a:xfrm>
              <a:off x="5990472" y="2517125"/>
              <a:ext cx="382602" cy="637429"/>
            </a:xfrm>
            <a:custGeom>
              <a:rect b="b" l="l" r="r" t="t"/>
              <a:pathLst>
                <a:path extrusionOk="0" h="10596" w="6360"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10141"/>
                  </a:lnTo>
                  <a:cubicBezTo>
                    <a:pt x="1" y="10390"/>
                    <a:pt x="205" y="10595"/>
                    <a:pt x="455" y="10595"/>
                  </a:cubicBezTo>
                  <a:lnTo>
                    <a:pt x="5905" y="10595"/>
                  </a:lnTo>
                  <a:cubicBezTo>
                    <a:pt x="6154" y="10595"/>
                    <a:pt x="6359" y="10390"/>
                    <a:pt x="6359" y="10141"/>
                  </a:cubicBezTo>
                  <a:lnTo>
                    <a:pt x="6359" y="455"/>
                  </a:lnTo>
                  <a:cubicBezTo>
                    <a:pt x="6359" y="202"/>
                    <a:pt x="6154" y="0"/>
                    <a:pt x="590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029213" y="2829764"/>
              <a:ext cx="305119" cy="12152"/>
            </a:xfrm>
            <a:custGeom>
              <a:rect b="b" l="l" r="r" t="t"/>
              <a:pathLst>
                <a:path extrusionOk="0" h="202" w="5072">
                  <a:moveTo>
                    <a:pt x="103" y="0"/>
                  </a:moveTo>
                  <a:cubicBezTo>
                    <a:pt x="45" y="0"/>
                    <a:pt x="0" y="45"/>
                    <a:pt x="0" y="99"/>
                  </a:cubicBezTo>
                  <a:cubicBezTo>
                    <a:pt x="0" y="157"/>
                    <a:pt x="45" y="202"/>
                    <a:pt x="103" y="202"/>
                  </a:cubicBezTo>
                  <a:lnTo>
                    <a:pt x="4969" y="202"/>
                  </a:lnTo>
                  <a:cubicBezTo>
                    <a:pt x="5027" y="202"/>
                    <a:pt x="5072" y="157"/>
                    <a:pt x="5072" y="99"/>
                  </a:cubicBezTo>
                  <a:cubicBezTo>
                    <a:pt x="5072" y="45"/>
                    <a:pt x="5027" y="0"/>
                    <a:pt x="49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258233" y="3039112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11" y="0"/>
                    <a:pt x="0" y="212"/>
                    <a:pt x="0" y="471"/>
                  </a:cubicBezTo>
                  <a:cubicBezTo>
                    <a:pt x="0" y="730"/>
                    <a:pt x="211" y="939"/>
                    <a:pt x="468" y="939"/>
                  </a:cubicBezTo>
                  <a:cubicBezTo>
                    <a:pt x="727" y="939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048825" y="3039112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71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6258233" y="2902554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0"/>
                  </a:moveTo>
                  <a:cubicBezTo>
                    <a:pt x="211" y="0"/>
                    <a:pt x="0" y="208"/>
                    <a:pt x="0" y="468"/>
                  </a:cubicBezTo>
                  <a:cubicBezTo>
                    <a:pt x="0" y="725"/>
                    <a:pt x="208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6048825" y="2902554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71" y="0"/>
                  </a:moveTo>
                  <a:cubicBezTo>
                    <a:pt x="212" y="0"/>
                    <a:pt x="1" y="208"/>
                    <a:pt x="1" y="468"/>
                  </a:cubicBezTo>
                  <a:cubicBezTo>
                    <a:pt x="1" y="725"/>
                    <a:pt x="209" y="935"/>
                    <a:pt x="466" y="935"/>
                  </a:cubicBezTo>
                  <a:cubicBezTo>
                    <a:pt x="468" y="935"/>
                    <a:pt x="469" y="935"/>
                    <a:pt x="471" y="935"/>
                  </a:cubicBezTo>
                  <a:cubicBezTo>
                    <a:pt x="728" y="935"/>
                    <a:pt x="939" y="727"/>
                    <a:pt x="939" y="468"/>
                  </a:cubicBezTo>
                  <a:cubicBezTo>
                    <a:pt x="939" y="208"/>
                    <a:pt x="728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6239343" y="2598037"/>
              <a:ext cx="64369" cy="56488"/>
            </a:xfrm>
            <a:custGeom>
              <a:rect b="b" l="l" r="r" t="t"/>
              <a:pathLst>
                <a:path extrusionOk="0" h="939" w="1070">
                  <a:moveTo>
                    <a:pt x="535" y="0"/>
                  </a:moveTo>
                  <a:cubicBezTo>
                    <a:pt x="453" y="0"/>
                    <a:pt x="370" y="22"/>
                    <a:pt x="295" y="67"/>
                  </a:cubicBezTo>
                  <a:cubicBezTo>
                    <a:pt x="71" y="199"/>
                    <a:pt x="0" y="487"/>
                    <a:pt x="132" y="711"/>
                  </a:cubicBezTo>
                  <a:cubicBezTo>
                    <a:pt x="220" y="857"/>
                    <a:pt x="376" y="939"/>
                    <a:pt x="535" y="939"/>
                  </a:cubicBezTo>
                  <a:cubicBezTo>
                    <a:pt x="617" y="939"/>
                    <a:pt x="700" y="917"/>
                    <a:pt x="775" y="871"/>
                  </a:cubicBezTo>
                  <a:cubicBezTo>
                    <a:pt x="999" y="737"/>
                    <a:pt x="1070" y="448"/>
                    <a:pt x="935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6059833" y="2705779"/>
              <a:ext cx="64369" cy="56488"/>
            </a:xfrm>
            <a:custGeom>
              <a:rect b="b" l="l" r="r" t="t"/>
              <a:pathLst>
                <a:path extrusionOk="0" h="939" w="1070">
                  <a:moveTo>
                    <a:pt x="534" y="0"/>
                  </a:moveTo>
                  <a:cubicBezTo>
                    <a:pt x="452" y="0"/>
                    <a:pt x="370" y="22"/>
                    <a:pt x="295" y="66"/>
                  </a:cubicBezTo>
                  <a:cubicBezTo>
                    <a:pt x="71" y="201"/>
                    <a:pt x="0" y="489"/>
                    <a:pt x="135" y="710"/>
                  </a:cubicBezTo>
                  <a:cubicBezTo>
                    <a:pt x="221" y="857"/>
                    <a:pt x="375" y="938"/>
                    <a:pt x="533" y="938"/>
                  </a:cubicBezTo>
                  <a:cubicBezTo>
                    <a:pt x="616" y="938"/>
                    <a:pt x="699" y="916"/>
                    <a:pt x="775" y="870"/>
                  </a:cubicBezTo>
                  <a:cubicBezTo>
                    <a:pt x="999" y="739"/>
                    <a:pt x="1070" y="451"/>
                    <a:pt x="938" y="230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6370667" y="2520975"/>
              <a:ext cx="637429" cy="382421"/>
            </a:xfrm>
            <a:custGeom>
              <a:rect b="b" l="l" r="r" t="t"/>
              <a:pathLst>
                <a:path extrusionOk="0" h="6357" w="10596">
                  <a:moveTo>
                    <a:pt x="456" y="1"/>
                  </a:moveTo>
                  <a:cubicBezTo>
                    <a:pt x="206" y="1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6" y="6356"/>
                    <a:pt x="456" y="6356"/>
                  </a:cubicBezTo>
                  <a:lnTo>
                    <a:pt x="10141" y="6356"/>
                  </a:lnTo>
                  <a:cubicBezTo>
                    <a:pt x="10394" y="6356"/>
                    <a:pt x="10596" y="6151"/>
                    <a:pt x="10596" y="5901"/>
                  </a:cubicBezTo>
                  <a:lnTo>
                    <a:pt x="10596" y="455"/>
                  </a:lnTo>
                  <a:cubicBezTo>
                    <a:pt x="10596" y="202"/>
                    <a:pt x="10394" y="1"/>
                    <a:pt x="1014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6683306" y="2559476"/>
              <a:ext cx="12212" cy="305179"/>
            </a:xfrm>
            <a:custGeom>
              <a:rect b="b" l="l" r="r" t="t"/>
              <a:pathLst>
                <a:path extrusionOk="0" h="5073" w="203">
                  <a:moveTo>
                    <a:pt x="103" y="1"/>
                  </a:moveTo>
                  <a:cubicBezTo>
                    <a:pt x="45" y="1"/>
                    <a:pt x="1" y="49"/>
                    <a:pt x="1" y="103"/>
                  </a:cubicBezTo>
                  <a:lnTo>
                    <a:pt x="1" y="4973"/>
                  </a:lnTo>
                  <a:cubicBezTo>
                    <a:pt x="1" y="5028"/>
                    <a:pt x="45" y="5073"/>
                    <a:pt x="103" y="5073"/>
                  </a:cubicBezTo>
                  <a:cubicBezTo>
                    <a:pt x="157" y="5073"/>
                    <a:pt x="202" y="5028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6731252" y="2579147"/>
              <a:ext cx="56307" cy="56488"/>
            </a:xfrm>
            <a:custGeom>
              <a:rect b="b" l="l" r="r" t="t"/>
              <a:pathLst>
                <a:path extrusionOk="0" h="939" w="936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6731252" y="2788496"/>
              <a:ext cx="56307" cy="56488"/>
            </a:xfrm>
            <a:custGeom>
              <a:rect b="b" l="l" r="r" t="t"/>
              <a:pathLst>
                <a:path extrusionOk="0" h="939" w="936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6817758" y="2579147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9"/>
                    <a:pt x="468" y="939"/>
                  </a:cubicBezTo>
                  <a:cubicBezTo>
                    <a:pt x="727" y="939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6817758" y="2788496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1"/>
                  </a:moveTo>
                  <a:cubicBezTo>
                    <a:pt x="209" y="1"/>
                    <a:pt x="0" y="212"/>
                    <a:pt x="0" y="471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6447729" y="2594187"/>
              <a:ext cx="64429" cy="56488"/>
            </a:xfrm>
            <a:custGeom>
              <a:rect b="b" l="l" r="r" t="t"/>
              <a:pathLst>
                <a:path extrusionOk="0" h="939" w="1071">
                  <a:moveTo>
                    <a:pt x="534" y="0"/>
                  </a:moveTo>
                  <a:cubicBezTo>
                    <a:pt x="452" y="0"/>
                    <a:pt x="368" y="22"/>
                    <a:pt x="292" y="67"/>
                  </a:cubicBezTo>
                  <a:cubicBezTo>
                    <a:pt x="71" y="202"/>
                    <a:pt x="1" y="487"/>
                    <a:pt x="132" y="711"/>
                  </a:cubicBezTo>
                  <a:cubicBezTo>
                    <a:pt x="221" y="857"/>
                    <a:pt x="376" y="938"/>
                    <a:pt x="536" y="938"/>
                  </a:cubicBezTo>
                  <a:cubicBezTo>
                    <a:pt x="618" y="938"/>
                    <a:pt x="700" y="917"/>
                    <a:pt x="776" y="871"/>
                  </a:cubicBezTo>
                  <a:cubicBezTo>
                    <a:pt x="1000" y="737"/>
                    <a:pt x="1070" y="448"/>
                    <a:pt x="936" y="228"/>
                  </a:cubicBezTo>
                  <a:cubicBezTo>
                    <a:pt x="849" y="82"/>
                    <a:pt x="694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6555411" y="2773697"/>
              <a:ext cx="64609" cy="56428"/>
            </a:xfrm>
            <a:custGeom>
              <a:rect b="b" l="l" r="r" t="t"/>
              <a:pathLst>
                <a:path extrusionOk="0" h="938" w="1074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1" y="487"/>
                    <a:pt x="135" y="711"/>
                  </a:cubicBezTo>
                  <a:cubicBezTo>
                    <a:pt x="224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9" y="871"/>
                  </a:cubicBezTo>
                  <a:cubicBezTo>
                    <a:pt x="999" y="737"/>
                    <a:pt x="1073" y="449"/>
                    <a:pt x="939" y="228"/>
                  </a:cubicBezTo>
                  <a:cubicBezTo>
                    <a:pt x="850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5729689" y="3157201"/>
              <a:ext cx="637429" cy="382361"/>
            </a:xfrm>
            <a:custGeom>
              <a:rect b="b" l="l" r="r" t="t"/>
              <a:pathLst>
                <a:path extrusionOk="0" h="6356" w="10596">
                  <a:moveTo>
                    <a:pt x="455" y="0"/>
                  </a:moveTo>
                  <a:cubicBezTo>
                    <a:pt x="202" y="0"/>
                    <a:pt x="0" y="202"/>
                    <a:pt x="0" y="455"/>
                  </a:cubicBezTo>
                  <a:lnTo>
                    <a:pt x="0" y="5901"/>
                  </a:lnTo>
                  <a:cubicBezTo>
                    <a:pt x="0" y="6151"/>
                    <a:pt x="205" y="6356"/>
                    <a:pt x="455" y="6356"/>
                  </a:cubicBezTo>
                  <a:lnTo>
                    <a:pt x="10140" y="6356"/>
                  </a:lnTo>
                  <a:cubicBezTo>
                    <a:pt x="10390" y="6356"/>
                    <a:pt x="10595" y="6151"/>
                    <a:pt x="10595" y="5901"/>
                  </a:cubicBezTo>
                  <a:lnTo>
                    <a:pt x="10595" y="455"/>
                  </a:lnTo>
                  <a:cubicBezTo>
                    <a:pt x="10595" y="202"/>
                    <a:pt x="10390" y="0"/>
                    <a:pt x="1014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6042267" y="3195883"/>
              <a:ext cx="12212" cy="304999"/>
            </a:xfrm>
            <a:custGeom>
              <a:rect b="b" l="l" r="r" t="t"/>
              <a:pathLst>
                <a:path extrusionOk="0" h="5070" w="203">
                  <a:moveTo>
                    <a:pt x="100" y="1"/>
                  </a:moveTo>
                  <a:cubicBezTo>
                    <a:pt x="46" y="1"/>
                    <a:pt x="1" y="45"/>
                    <a:pt x="1" y="100"/>
                  </a:cubicBezTo>
                  <a:lnTo>
                    <a:pt x="1" y="4970"/>
                  </a:lnTo>
                  <a:cubicBezTo>
                    <a:pt x="1" y="5024"/>
                    <a:pt x="46" y="5069"/>
                    <a:pt x="100" y="5069"/>
                  </a:cubicBezTo>
                  <a:cubicBezTo>
                    <a:pt x="158" y="5069"/>
                    <a:pt x="203" y="5024"/>
                    <a:pt x="203" y="4970"/>
                  </a:cubicBezTo>
                  <a:lnTo>
                    <a:pt x="203" y="100"/>
                  </a:lnTo>
                  <a:cubicBezTo>
                    <a:pt x="203" y="45"/>
                    <a:pt x="158" y="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6251676" y="3215374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0"/>
                  </a:moveTo>
                  <a:cubicBezTo>
                    <a:pt x="212" y="0"/>
                    <a:pt x="0" y="211"/>
                    <a:pt x="0" y="471"/>
                  </a:cubicBezTo>
                  <a:cubicBezTo>
                    <a:pt x="0" y="730"/>
                    <a:pt x="212" y="938"/>
                    <a:pt x="471" y="938"/>
                  </a:cubicBezTo>
                  <a:cubicBezTo>
                    <a:pt x="730" y="938"/>
                    <a:pt x="938" y="730"/>
                    <a:pt x="938" y="471"/>
                  </a:cubicBezTo>
                  <a:cubicBezTo>
                    <a:pt x="938" y="211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6251676" y="3424722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0"/>
                  </a:moveTo>
                  <a:cubicBezTo>
                    <a:pt x="212" y="0"/>
                    <a:pt x="0" y="212"/>
                    <a:pt x="0" y="471"/>
                  </a:cubicBezTo>
                  <a:cubicBezTo>
                    <a:pt x="0" y="730"/>
                    <a:pt x="212" y="939"/>
                    <a:pt x="471" y="939"/>
                  </a:cubicBezTo>
                  <a:cubicBezTo>
                    <a:pt x="730" y="939"/>
                    <a:pt x="938" y="730"/>
                    <a:pt x="938" y="471"/>
                  </a:cubicBezTo>
                  <a:cubicBezTo>
                    <a:pt x="938" y="212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6110666" y="3215193"/>
              <a:ext cx="64188" cy="56428"/>
            </a:xfrm>
            <a:custGeom>
              <a:rect b="b" l="l" r="r" t="t"/>
              <a:pathLst>
                <a:path extrusionOk="0" h="938" w="1067">
                  <a:moveTo>
                    <a:pt x="535" y="0"/>
                  </a:moveTo>
                  <a:cubicBezTo>
                    <a:pt x="474" y="0"/>
                    <a:pt x="412" y="12"/>
                    <a:pt x="353" y="38"/>
                  </a:cubicBezTo>
                  <a:cubicBezTo>
                    <a:pt x="113" y="138"/>
                    <a:pt x="1" y="413"/>
                    <a:pt x="103" y="650"/>
                  </a:cubicBezTo>
                  <a:cubicBezTo>
                    <a:pt x="177" y="830"/>
                    <a:pt x="350" y="938"/>
                    <a:pt x="533" y="938"/>
                  </a:cubicBezTo>
                  <a:cubicBezTo>
                    <a:pt x="595" y="938"/>
                    <a:pt x="657" y="925"/>
                    <a:pt x="718" y="900"/>
                  </a:cubicBezTo>
                  <a:cubicBezTo>
                    <a:pt x="955" y="800"/>
                    <a:pt x="1067" y="525"/>
                    <a:pt x="967" y="288"/>
                  </a:cubicBezTo>
                  <a:cubicBezTo>
                    <a:pt x="891" y="108"/>
                    <a:pt x="717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6115118" y="3424722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9"/>
                    <a:pt x="468" y="939"/>
                  </a:cubicBezTo>
                  <a:cubicBezTo>
                    <a:pt x="727" y="939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806510" y="3230353"/>
              <a:ext cx="64609" cy="56548"/>
            </a:xfrm>
            <a:custGeom>
              <a:rect b="b" l="l" r="r" t="t"/>
              <a:pathLst>
                <a:path extrusionOk="0" h="940" w="1074">
                  <a:moveTo>
                    <a:pt x="535" y="1"/>
                  </a:moveTo>
                  <a:cubicBezTo>
                    <a:pt x="453" y="1"/>
                    <a:pt x="371" y="22"/>
                    <a:pt x="295" y="68"/>
                  </a:cubicBezTo>
                  <a:cubicBezTo>
                    <a:pt x="74" y="203"/>
                    <a:pt x="1" y="487"/>
                    <a:pt x="135" y="712"/>
                  </a:cubicBezTo>
                  <a:cubicBezTo>
                    <a:pt x="224" y="857"/>
                    <a:pt x="378" y="939"/>
                    <a:pt x="537" y="939"/>
                  </a:cubicBezTo>
                  <a:cubicBezTo>
                    <a:pt x="619" y="939"/>
                    <a:pt x="703" y="917"/>
                    <a:pt x="779" y="872"/>
                  </a:cubicBezTo>
                  <a:cubicBezTo>
                    <a:pt x="1000" y="737"/>
                    <a:pt x="1073" y="449"/>
                    <a:pt x="939" y="228"/>
                  </a:cubicBezTo>
                  <a:cubicBezTo>
                    <a:pt x="850" y="82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5914372" y="3409863"/>
              <a:ext cx="64429" cy="56428"/>
            </a:xfrm>
            <a:custGeom>
              <a:rect b="b" l="l" r="r" t="t"/>
              <a:pathLst>
                <a:path extrusionOk="0" h="938" w="1071">
                  <a:moveTo>
                    <a:pt x="535" y="1"/>
                  </a:moveTo>
                  <a:cubicBezTo>
                    <a:pt x="453" y="1"/>
                    <a:pt x="371" y="22"/>
                    <a:pt x="295" y="68"/>
                  </a:cubicBezTo>
                  <a:cubicBezTo>
                    <a:pt x="71" y="199"/>
                    <a:pt x="1" y="488"/>
                    <a:pt x="132" y="712"/>
                  </a:cubicBezTo>
                  <a:cubicBezTo>
                    <a:pt x="221" y="857"/>
                    <a:pt x="377" y="938"/>
                    <a:pt x="536" y="938"/>
                  </a:cubicBezTo>
                  <a:cubicBezTo>
                    <a:pt x="618" y="938"/>
                    <a:pt x="701" y="916"/>
                    <a:pt x="776" y="872"/>
                  </a:cubicBezTo>
                  <a:cubicBezTo>
                    <a:pt x="1000" y="737"/>
                    <a:pt x="1070" y="449"/>
                    <a:pt x="936" y="228"/>
                  </a:cubicBezTo>
                  <a:cubicBezTo>
                    <a:pt x="849" y="82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5864502" y="3324560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0"/>
                  </a:moveTo>
                  <a:cubicBezTo>
                    <a:pt x="209" y="0"/>
                    <a:pt x="1" y="209"/>
                    <a:pt x="1" y="468"/>
                  </a:cubicBezTo>
                  <a:cubicBezTo>
                    <a:pt x="1" y="727"/>
                    <a:pt x="209" y="935"/>
                    <a:pt x="468" y="935"/>
                  </a:cubicBezTo>
                  <a:cubicBezTo>
                    <a:pt x="727" y="935"/>
                    <a:pt x="939" y="727"/>
                    <a:pt x="939" y="468"/>
                  </a:cubicBezTo>
                  <a:cubicBezTo>
                    <a:pt x="939" y="209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5095568" y="3545458"/>
              <a:ext cx="382421" cy="637429"/>
            </a:xfrm>
            <a:custGeom>
              <a:rect b="b" l="l" r="r" t="t"/>
              <a:pathLst>
                <a:path extrusionOk="0" h="10596" w="6357">
                  <a:moveTo>
                    <a:pt x="456" y="1"/>
                  </a:moveTo>
                  <a:cubicBezTo>
                    <a:pt x="206" y="1"/>
                    <a:pt x="1" y="206"/>
                    <a:pt x="1" y="456"/>
                  </a:cubicBezTo>
                  <a:lnTo>
                    <a:pt x="1" y="10141"/>
                  </a:lnTo>
                  <a:cubicBezTo>
                    <a:pt x="1" y="10391"/>
                    <a:pt x="206" y="10596"/>
                    <a:pt x="456" y="10596"/>
                  </a:cubicBezTo>
                  <a:lnTo>
                    <a:pt x="5902" y="10596"/>
                  </a:lnTo>
                  <a:cubicBezTo>
                    <a:pt x="6155" y="10596"/>
                    <a:pt x="6357" y="10391"/>
                    <a:pt x="6357" y="10141"/>
                  </a:cubicBezTo>
                  <a:lnTo>
                    <a:pt x="6357" y="456"/>
                  </a:lnTo>
                  <a:cubicBezTo>
                    <a:pt x="6357" y="203"/>
                    <a:pt x="6155" y="1"/>
                    <a:pt x="590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5261844" y="3990804"/>
              <a:ext cx="64549" cy="56428"/>
            </a:xfrm>
            <a:custGeom>
              <a:rect b="b" l="l" r="r" t="t"/>
              <a:pathLst>
                <a:path extrusionOk="0" h="938" w="1073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0" y="487"/>
                    <a:pt x="135" y="711"/>
                  </a:cubicBezTo>
                  <a:cubicBezTo>
                    <a:pt x="223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8" y="871"/>
                  </a:cubicBezTo>
                  <a:cubicBezTo>
                    <a:pt x="999" y="737"/>
                    <a:pt x="1073" y="449"/>
                    <a:pt x="938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5134310" y="3858097"/>
              <a:ext cx="305179" cy="12212"/>
            </a:xfrm>
            <a:custGeom>
              <a:rect b="b" l="l" r="r" t="t"/>
              <a:pathLst>
                <a:path extrusionOk="0" h="203" w="5073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7"/>
                    <a:pt x="45" y="202"/>
                    <a:pt x="100" y="202"/>
                  </a:cubicBezTo>
                  <a:lnTo>
                    <a:pt x="4970" y="202"/>
                  </a:lnTo>
                  <a:cubicBezTo>
                    <a:pt x="5027" y="202"/>
                    <a:pt x="5072" y="157"/>
                    <a:pt x="5072" y="100"/>
                  </a:cubicBezTo>
                  <a:cubicBezTo>
                    <a:pt x="5072" y="45"/>
                    <a:pt x="5024" y="0"/>
                    <a:pt x="4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5363329" y="4067445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1"/>
                  </a:moveTo>
                  <a:cubicBezTo>
                    <a:pt x="209" y="1"/>
                    <a:pt x="0" y="212"/>
                    <a:pt x="0" y="472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2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5153981" y="4067445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1"/>
                  </a:moveTo>
                  <a:cubicBezTo>
                    <a:pt x="208" y="1"/>
                    <a:pt x="0" y="212"/>
                    <a:pt x="0" y="472"/>
                  </a:cubicBezTo>
                  <a:cubicBezTo>
                    <a:pt x="0" y="731"/>
                    <a:pt x="208" y="939"/>
                    <a:pt x="468" y="939"/>
                  </a:cubicBezTo>
                  <a:cubicBezTo>
                    <a:pt x="727" y="939"/>
                    <a:pt x="938" y="731"/>
                    <a:pt x="938" y="472"/>
                  </a:cubicBezTo>
                  <a:cubicBezTo>
                    <a:pt x="938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5363329" y="3930887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1"/>
                  </a:moveTo>
                  <a:cubicBezTo>
                    <a:pt x="209" y="1"/>
                    <a:pt x="0" y="209"/>
                    <a:pt x="0" y="468"/>
                  </a:cubicBezTo>
                  <a:cubicBezTo>
                    <a:pt x="0" y="728"/>
                    <a:pt x="209" y="936"/>
                    <a:pt x="468" y="936"/>
                  </a:cubicBezTo>
                  <a:cubicBezTo>
                    <a:pt x="727" y="936"/>
                    <a:pt x="939" y="728"/>
                    <a:pt x="939" y="468"/>
                  </a:cubicBezTo>
                  <a:cubicBezTo>
                    <a:pt x="939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5153981" y="3930887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1"/>
                  </a:moveTo>
                  <a:cubicBezTo>
                    <a:pt x="208" y="1"/>
                    <a:pt x="0" y="209"/>
                    <a:pt x="0" y="468"/>
                  </a:cubicBezTo>
                  <a:cubicBezTo>
                    <a:pt x="0" y="726"/>
                    <a:pt x="205" y="936"/>
                    <a:pt x="462" y="936"/>
                  </a:cubicBezTo>
                  <a:cubicBezTo>
                    <a:pt x="464" y="936"/>
                    <a:pt x="466" y="936"/>
                    <a:pt x="468" y="936"/>
                  </a:cubicBezTo>
                  <a:cubicBezTo>
                    <a:pt x="727" y="936"/>
                    <a:pt x="938" y="728"/>
                    <a:pt x="938" y="468"/>
                  </a:cubicBezTo>
                  <a:cubicBezTo>
                    <a:pt x="938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5261844" y="3665352"/>
              <a:ext cx="64549" cy="56428"/>
            </a:xfrm>
            <a:custGeom>
              <a:rect b="b" l="l" r="r" t="t"/>
              <a:pathLst>
                <a:path extrusionOk="0" h="938" w="1073">
                  <a:moveTo>
                    <a:pt x="535" y="1"/>
                  </a:moveTo>
                  <a:cubicBezTo>
                    <a:pt x="453" y="1"/>
                    <a:pt x="370" y="22"/>
                    <a:pt x="295" y="67"/>
                  </a:cubicBezTo>
                  <a:cubicBezTo>
                    <a:pt x="74" y="201"/>
                    <a:pt x="0" y="489"/>
                    <a:pt x="135" y="710"/>
                  </a:cubicBezTo>
                  <a:cubicBezTo>
                    <a:pt x="223" y="856"/>
                    <a:pt x="378" y="938"/>
                    <a:pt x="537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9"/>
                    <a:pt x="1073" y="451"/>
                    <a:pt x="938" y="227"/>
                  </a:cubicBezTo>
                  <a:cubicBezTo>
                    <a:pt x="849" y="81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5363329" y="3740429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8"/>
                    <a:pt x="468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5153981" y="3740429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8"/>
                    <a:pt x="468" y="938"/>
                  </a:cubicBezTo>
                  <a:cubicBezTo>
                    <a:pt x="727" y="938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5363329" y="3603871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0"/>
                  </a:moveTo>
                  <a:cubicBezTo>
                    <a:pt x="209" y="0"/>
                    <a:pt x="0" y="208"/>
                    <a:pt x="0" y="468"/>
                  </a:cubicBezTo>
                  <a:cubicBezTo>
                    <a:pt x="0" y="727"/>
                    <a:pt x="209" y="935"/>
                    <a:pt x="468" y="935"/>
                  </a:cubicBezTo>
                  <a:cubicBezTo>
                    <a:pt x="727" y="935"/>
                    <a:pt x="939" y="727"/>
                    <a:pt x="939" y="468"/>
                  </a:cubicBezTo>
                  <a:cubicBezTo>
                    <a:pt x="939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5153981" y="3603871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0"/>
                  </a:moveTo>
                  <a:cubicBezTo>
                    <a:pt x="208" y="0"/>
                    <a:pt x="0" y="208"/>
                    <a:pt x="0" y="468"/>
                  </a:cubicBezTo>
                  <a:cubicBezTo>
                    <a:pt x="0" y="725"/>
                    <a:pt x="205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5088650" y="3158705"/>
              <a:ext cx="637248" cy="382602"/>
            </a:xfrm>
            <a:custGeom>
              <a:rect b="b" l="l" r="r" t="t"/>
              <a:pathLst>
                <a:path extrusionOk="0" h="6360" w="10593">
                  <a:moveTo>
                    <a:pt x="452" y="1"/>
                  </a:moveTo>
                  <a:cubicBezTo>
                    <a:pt x="202" y="1"/>
                    <a:pt x="1" y="206"/>
                    <a:pt x="1" y="455"/>
                  </a:cubicBezTo>
                  <a:lnTo>
                    <a:pt x="1" y="5905"/>
                  </a:lnTo>
                  <a:cubicBezTo>
                    <a:pt x="1" y="6155"/>
                    <a:pt x="202" y="6356"/>
                    <a:pt x="452" y="6360"/>
                  </a:cubicBezTo>
                  <a:lnTo>
                    <a:pt x="10138" y="6360"/>
                  </a:lnTo>
                  <a:cubicBezTo>
                    <a:pt x="10391" y="6360"/>
                    <a:pt x="10592" y="6155"/>
                    <a:pt x="10592" y="5905"/>
                  </a:cubicBezTo>
                  <a:lnTo>
                    <a:pt x="10592" y="455"/>
                  </a:lnTo>
                  <a:cubicBezTo>
                    <a:pt x="10592" y="206"/>
                    <a:pt x="10391" y="1"/>
                    <a:pt x="1013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5401048" y="3197447"/>
              <a:ext cx="12212" cy="305119"/>
            </a:xfrm>
            <a:custGeom>
              <a:rect b="b" l="l" r="r" t="t"/>
              <a:pathLst>
                <a:path extrusionOk="0" h="5072" w="203">
                  <a:moveTo>
                    <a:pt x="103" y="0"/>
                  </a:moveTo>
                  <a:cubicBezTo>
                    <a:pt x="49" y="0"/>
                    <a:pt x="1" y="45"/>
                    <a:pt x="1" y="100"/>
                  </a:cubicBezTo>
                  <a:lnTo>
                    <a:pt x="1" y="4969"/>
                  </a:lnTo>
                  <a:cubicBezTo>
                    <a:pt x="1" y="5027"/>
                    <a:pt x="49" y="5072"/>
                    <a:pt x="103" y="5072"/>
                  </a:cubicBezTo>
                  <a:cubicBezTo>
                    <a:pt x="158" y="5072"/>
                    <a:pt x="203" y="5027"/>
                    <a:pt x="203" y="4969"/>
                  </a:cubicBezTo>
                  <a:lnTo>
                    <a:pt x="203" y="100"/>
                  </a:lnTo>
                  <a:cubicBezTo>
                    <a:pt x="203" y="45"/>
                    <a:pt x="158" y="0"/>
                    <a:pt x="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5542238" y="3324560"/>
              <a:ext cx="56548" cy="56307"/>
            </a:xfrm>
            <a:custGeom>
              <a:rect b="b" l="l" r="r" t="t"/>
              <a:pathLst>
                <a:path extrusionOk="0" h="936" w="940">
                  <a:moveTo>
                    <a:pt x="472" y="0"/>
                  </a:moveTo>
                  <a:cubicBezTo>
                    <a:pt x="212" y="0"/>
                    <a:pt x="1" y="209"/>
                    <a:pt x="1" y="468"/>
                  </a:cubicBezTo>
                  <a:cubicBezTo>
                    <a:pt x="1" y="727"/>
                    <a:pt x="212" y="935"/>
                    <a:pt x="472" y="935"/>
                  </a:cubicBezTo>
                  <a:cubicBezTo>
                    <a:pt x="728" y="935"/>
                    <a:pt x="939" y="727"/>
                    <a:pt x="939" y="468"/>
                  </a:cubicBezTo>
                  <a:cubicBezTo>
                    <a:pt x="939" y="209"/>
                    <a:pt x="728" y="0"/>
                    <a:pt x="4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5610637" y="3426466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09" y="0"/>
                    <a:pt x="1" y="208"/>
                    <a:pt x="1" y="468"/>
                  </a:cubicBezTo>
                  <a:cubicBezTo>
                    <a:pt x="1" y="727"/>
                    <a:pt x="209" y="938"/>
                    <a:pt x="468" y="938"/>
                  </a:cubicBezTo>
                  <a:cubicBezTo>
                    <a:pt x="727" y="938"/>
                    <a:pt x="939" y="727"/>
                    <a:pt x="939" y="468"/>
                  </a:cubicBezTo>
                  <a:cubicBezTo>
                    <a:pt x="939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5473899" y="3217058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1"/>
                  </a:moveTo>
                  <a:cubicBezTo>
                    <a:pt x="212" y="1"/>
                    <a:pt x="0" y="212"/>
                    <a:pt x="0" y="468"/>
                  </a:cubicBezTo>
                  <a:cubicBezTo>
                    <a:pt x="0" y="728"/>
                    <a:pt x="212" y="939"/>
                    <a:pt x="471" y="939"/>
                  </a:cubicBezTo>
                  <a:cubicBezTo>
                    <a:pt x="727" y="939"/>
                    <a:pt x="938" y="728"/>
                    <a:pt x="938" y="468"/>
                  </a:cubicBezTo>
                  <a:cubicBezTo>
                    <a:pt x="938" y="212"/>
                    <a:pt x="730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5233509" y="3326304"/>
              <a:ext cx="64369" cy="56488"/>
            </a:xfrm>
            <a:custGeom>
              <a:rect b="b" l="l" r="r" t="t"/>
              <a:pathLst>
                <a:path extrusionOk="0" h="939" w="1070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1" y="199"/>
                    <a:pt x="0" y="487"/>
                    <a:pt x="132" y="711"/>
                  </a:cubicBezTo>
                  <a:cubicBezTo>
                    <a:pt x="220" y="857"/>
                    <a:pt x="376" y="939"/>
                    <a:pt x="535" y="939"/>
                  </a:cubicBezTo>
                  <a:cubicBezTo>
                    <a:pt x="617" y="939"/>
                    <a:pt x="700" y="917"/>
                    <a:pt x="775" y="871"/>
                  </a:cubicBezTo>
                  <a:cubicBezTo>
                    <a:pt x="999" y="737"/>
                    <a:pt x="1070" y="449"/>
                    <a:pt x="935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5162223" y="3423759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0"/>
                  </a:moveTo>
                  <a:cubicBezTo>
                    <a:pt x="212" y="0"/>
                    <a:pt x="1" y="209"/>
                    <a:pt x="1" y="468"/>
                  </a:cubicBezTo>
                  <a:cubicBezTo>
                    <a:pt x="1" y="727"/>
                    <a:pt x="212" y="939"/>
                    <a:pt x="471" y="939"/>
                  </a:cubicBezTo>
                  <a:cubicBezTo>
                    <a:pt x="731" y="939"/>
                    <a:pt x="939" y="727"/>
                    <a:pt x="939" y="468"/>
                  </a:cubicBezTo>
                  <a:cubicBezTo>
                    <a:pt x="939" y="209"/>
                    <a:pt x="731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5162223" y="3214411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0"/>
                  </a:moveTo>
                  <a:cubicBezTo>
                    <a:pt x="212" y="0"/>
                    <a:pt x="1" y="208"/>
                    <a:pt x="1" y="468"/>
                  </a:cubicBezTo>
                  <a:cubicBezTo>
                    <a:pt x="1" y="727"/>
                    <a:pt x="212" y="938"/>
                    <a:pt x="471" y="938"/>
                  </a:cubicBezTo>
                  <a:cubicBezTo>
                    <a:pt x="731" y="938"/>
                    <a:pt x="939" y="727"/>
                    <a:pt x="939" y="468"/>
                  </a:cubicBezTo>
                  <a:cubicBezTo>
                    <a:pt x="939" y="208"/>
                    <a:pt x="731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5299021" y="3423759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7" y="0"/>
                  </a:moveTo>
                  <a:cubicBezTo>
                    <a:pt x="211" y="0"/>
                    <a:pt x="0" y="209"/>
                    <a:pt x="0" y="468"/>
                  </a:cubicBezTo>
                  <a:cubicBezTo>
                    <a:pt x="0" y="727"/>
                    <a:pt x="211" y="939"/>
                    <a:pt x="467" y="939"/>
                  </a:cubicBezTo>
                  <a:cubicBezTo>
                    <a:pt x="727" y="939"/>
                    <a:pt x="938" y="727"/>
                    <a:pt x="938" y="468"/>
                  </a:cubicBezTo>
                  <a:cubicBezTo>
                    <a:pt x="938" y="209"/>
                    <a:pt x="727" y="0"/>
                    <a:pt x="4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5299021" y="3214411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7" y="0"/>
                  </a:moveTo>
                  <a:cubicBezTo>
                    <a:pt x="211" y="0"/>
                    <a:pt x="0" y="208"/>
                    <a:pt x="0" y="468"/>
                  </a:cubicBezTo>
                  <a:cubicBezTo>
                    <a:pt x="0" y="727"/>
                    <a:pt x="211" y="938"/>
                    <a:pt x="467" y="938"/>
                  </a:cubicBezTo>
                  <a:cubicBezTo>
                    <a:pt x="727" y="938"/>
                    <a:pt x="938" y="727"/>
                    <a:pt x="938" y="468"/>
                  </a:cubicBezTo>
                  <a:cubicBezTo>
                    <a:pt x="938" y="208"/>
                    <a:pt x="727" y="0"/>
                    <a:pt x="4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5476967" y="3807264"/>
              <a:ext cx="637429" cy="382361"/>
            </a:xfrm>
            <a:custGeom>
              <a:rect b="b" l="l" r="r" t="t"/>
              <a:pathLst>
                <a:path extrusionOk="0" h="6356" w="10596">
                  <a:moveTo>
                    <a:pt x="455" y="0"/>
                  </a:moveTo>
                  <a:cubicBezTo>
                    <a:pt x="202" y="0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2" y="6356"/>
                    <a:pt x="455" y="6356"/>
                  </a:cubicBezTo>
                  <a:lnTo>
                    <a:pt x="10141" y="6356"/>
                  </a:lnTo>
                  <a:cubicBezTo>
                    <a:pt x="10390" y="6356"/>
                    <a:pt x="10595" y="6151"/>
                    <a:pt x="10595" y="5901"/>
                  </a:cubicBezTo>
                  <a:lnTo>
                    <a:pt x="10595" y="455"/>
                  </a:lnTo>
                  <a:cubicBezTo>
                    <a:pt x="10595" y="202"/>
                    <a:pt x="10390" y="0"/>
                    <a:pt x="1014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5789606" y="3845764"/>
              <a:ext cx="12152" cy="305179"/>
            </a:xfrm>
            <a:custGeom>
              <a:rect b="b" l="l" r="r" t="t"/>
              <a:pathLst>
                <a:path extrusionOk="0" h="5073" w="202">
                  <a:moveTo>
                    <a:pt x="99" y="1"/>
                  </a:moveTo>
                  <a:cubicBezTo>
                    <a:pt x="45" y="1"/>
                    <a:pt x="0" y="45"/>
                    <a:pt x="0" y="103"/>
                  </a:cubicBezTo>
                  <a:lnTo>
                    <a:pt x="0" y="4973"/>
                  </a:lnTo>
                  <a:cubicBezTo>
                    <a:pt x="0" y="5027"/>
                    <a:pt x="45" y="5072"/>
                    <a:pt x="99" y="5072"/>
                  </a:cubicBezTo>
                  <a:cubicBezTo>
                    <a:pt x="157" y="5072"/>
                    <a:pt x="202" y="5027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5998954" y="3865436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0"/>
                  </a:moveTo>
                  <a:cubicBezTo>
                    <a:pt x="212" y="0"/>
                    <a:pt x="0" y="211"/>
                    <a:pt x="0" y="471"/>
                  </a:cubicBezTo>
                  <a:cubicBezTo>
                    <a:pt x="0" y="730"/>
                    <a:pt x="212" y="938"/>
                    <a:pt x="471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1"/>
                    <a:pt x="727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5998954" y="4074784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1"/>
                  </a:moveTo>
                  <a:cubicBezTo>
                    <a:pt x="212" y="1"/>
                    <a:pt x="0" y="212"/>
                    <a:pt x="0" y="471"/>
                  </a:cubicBezTo>
                  <a:cubicBezTo>
                    <a:pt x="0" y="731"/>
                    <a:pt x="212" y="939"/>
                    <a:pt x="471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5862216" y="3865436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0"/>
                  </a:moveTo>
                  <a:cubicBezTo>
                    <a:pt x="211" y="0"/>
                    <a:pt x="0" y="211"/>
                    <a:pt x="0" y="471"/>
                  </a:cubicBezTo>
                  <a:cubicBezTo>
                    <a:pt x="0" y="730"/>
                    <a:pt x="211" y="938"/>
                    <a:pt x="471" y="938"/>
                  </a:cubicBezTo>
                  <a:cubicBezTo>
                    <a:pt x="730" y="938"/>
                    <a:pt x="938" y="730"/>
                    <a:pt x="938" y="471"/>
                  </a:cubicBezTo>
                  <a:cubicBezTo>
                    <a:pt x="938" y="211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5862216" y="4074784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1"/>
                  </a:moveTo>
                  <a:cubicBezTo>
                    <a:pt x="211" y="1"/>
                    <a:pt x="0" y="212"/>
                    <a:pt x="0" y="471"/>
                  </a:cubicBezTo>
                  <a:cubicBezTo>
                    <a:pt x="0" y="731"/>
                    <a:pt x="211" y="939"/>
                    <a:pt x="471" y="939"/>
                  </a:cubicBezTo>
                  <a:cubicBezTo>
                    <a:pt x="730" y="939"/>
                    <a:pt x="938" y="731"/>
                    <a:pt x="938" y="471"/>
                  </a:cubicBezTo>
                  <a:cubicBezTo>
                    <a:pt x="938" y="212"/>
                    <a:pt x="730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5609314" y="3981480"/>
              <a:ext cx="64549" cy="56428"/>
            </a:xfrm>
            <a:custGeom>
              <a:rect b="b" l="l" r="r" t="t"/>
              <a:pathLst>
                <a:path extrusionOk="0" h="938" w="1073">
                  <a:moveTo>
                    <a:pt x="534" y="0"/>
                  </a:moveTo>
                  <a:cubicBezTo>
                    <a:pt x="452" y="0"/>
                    <a:pt x="370" y="21"/>
                    <a:pt x="295" y="66"/>
                  </a:cubicBezTo>
                  <a:cubicBezTo>
                    <a:pt x="74" y="200"/>
                    <a:pt x="0" y="489"/>
                    <a:pt x="135" y="709"/>
                  </a:cubicBezTo>
                  <a:cubicBezTo>
                    <a:pt x="223" y="857"/>
                    <a:pt x="378" y="938"/>
                    <a:pt x="536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8"/>
                    <a:pt x="1073" y="450"/>
                    <a:pt x="938" y="229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5538207" y="4078815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1"/>
                  </a:moveTo>
                  <a:cubicBezTo>
                    <a:pt x="212" y="1"/>
                    <a:pt x="1" y="212"/>
                    <a:pt x="1" y="471"/>
                  </a:cubicBezTo>
                  <a:cubicBezTo>
                    <a:pt x="1" y="731"/>
                    <a:pt x="212" y="939"/>
                    <a:pt x="468" y="939"/>
                  </a:cubicBezTo>
                  <a:cubicBezTo>
                    <a:pt x="728" y="939"/>
                    <a:pt x="939" y="731"/>
                    <a:pt x="939" y="471"/>
                  </a:cubicBezTo>
                  <a:cubicBezTo>
                    <a:pt x="939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5538207" y="3869467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68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5674945" y="4078815"/>
              <a:ext cx="56307" cy="56488"/>
            </a:xfrm>
            <a:custGeom>
              <a:rect b="b" l="l" r="r" t="t"/>
              <a:pathLst>
                <a:path extrusionOk="0" h="939" w="936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5674945" y="3869467"/>
              <a:ext cx="56307" cy="56488"/>
            </a:xfrm>
            <a:custGeom>
              <a:rect b="b" l="l" r="r" t="t"/>
              <a:pathLst>
                <a:path extrusionOk="0" h="939" w="936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7"/>
          <p:cNvGrpSpPr/>
          <p:nvPr/>
        </p:nvGrpSpPr>
        <p:grpSpPr>
          <a:xfrm>
            <a:off x="216786" y="168239"/>
            <a:ext cx="446955" cy="446955"/>
            <a:chOff x="1264136" y="3850239"/>
            <a:chExt cx="446955" cy="446955"/>
          </a:xfrm>
        </p:grpSpPr>
        <p:sp>
          <p:nvSpPr>
            <p:cNvPr id="240" name="Google Shape;240;p7"/>
            <p:cNvSpPr/>
            <p:nvPr/>
          </p:nvSpPr>
          <p:spPr>
            <a:xfrm rot="2454053">
              <a:off x="1329186" y="3915288"/>
              <a:ext cx="316855" cy="316855"/>
            </a:xfrm>
            <a:custGeom>
              <a:rect b="b" l="l" r="r" t="t"/>
              <a:pathLst>
                <a:path extrusionOk="0" h="6584" w="6584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4970" y="6584"/>
                  </a:lnTo>
                  <a:cubicBezTo>
                    <a:pt x="5860" y="6584"/>
                    <a:pt x="6581" y="5860"/>
                    <a:pt x="6584" y="4970"/>
                  </a:cubicBezTo>
                  <a:lnTo>
                    <a:pt x="6584" y="1611"/>
                  </a:lnTo>
                  <a:cubicBezTo>
                    <a:pt x="6584" y="721"/>
                    <a:pt x="5860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 rot="2454053">
              <a:off x="1352469" y="3852851"/>
              <a:ext cx="126136" cy="316855"/>
            </a:xfrm>
            <a:custGeom>
              <a:rect b="b" l="l" r="r" t="t"/>
              <a:pathLst>
                <a:path extrusionOk="0" h="6584" w="2621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2620" y="6584"/>
                  </a:lnTo>
                  <a:cubicBezTo>
                    <a:pt x="1730" y="6584"/>
                    <a:pt x="1010" y="5860"/>
                    <a:pt x="1010" y="4970"/>
                  </a:cubicBezTo>
                  <a:lnTo>
                    <a:pt x="1010" y="1611"/>
                  </a:lnTo>
                  <a:cubicBezTo>
                    <a:pt x="1010" y="721"/>
                    <a:pt x="1730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 rot="2454053">
              <a:off x="1570077" y="4049109"/>
              <a:ext cx="47644" cy="49232"/>
            </a:xfrm>
            <a:custGeom>
              <a:rect b="b" l="l" r="r" t="t"/>
              <a:pathLst>
                <a:path extrusionOk="0" h="1023" w="99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 rot="2454053">
              <a:off x="1478652" y="3986671"/>
              <a:ext cx="47644" cy="49232"/>
            </a:xfrm>
            <a:custGeom>
              <a:rect b="b" l="l" r="r" t="t"/>
              <a:pathLst>
                <a:path extrusionOk="0" h="1023" w="99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 rot="2454053">
              <a:off x="1493877" y="4131559"/>
              <a:ext cx="47644" cy="49232"/>
            </a:xfrm>
            <a:custGeom>
              <a:rect b="b" l="l" r="r" t="t"/>
              <a:pathLst>
                <a:path extrusionOk="0" h="1023" w="99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 rot="2454053">
              <a:off x="1402452" y="4069121"/>
              <a:ext cx="47644" cy="49232"/>
            </a:xfrm>
            <a:custGeom>
              <a:rect b="b" l="l" r="r" t="t"/>
              <a:pathLst>
                <a:path extrusionOk="0" h="1023" w="99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Google Shape;246;p7"/>
          <p:cNvSpPr/>
          <p:nvPr/>
        </p:nvSpPr>
        <p:spPr>
          <a:xfrm rot="-1585880">
            <a:off x="6991151" y="4459117"/>
            <a:ext cx="599844" cy="581250"/>
          </a:xfrm>
          <a:custGeom>
            <a:rect b="b" l="l" r="r" t="t"/>
            <a:pathLst>
              <a:path extrusionOk="0" h="32792" w="33841">
                <a:moveTo>
                  <a:pt x="17208" y="1"/>
                </a:moveTo>
                <a:cubicBezTo>
                  <a:pt x="15383" y="1"/>
                  <a:pt x="13556" y="717"/>
                  <a:pt x="12164" y="2150"/>
                </a:cubicBezTo>
                <a:lnTo>
                  <a:pt x="3917" y="10638"/>
                </a:lnTo>
                <a:cubicBezTo>
                  <a:pt x="270" y="14390"/>
                  <a:pt x="1" y="20506"/>
                  <a:pt x="3516" y="24390"/>
                </a:cubicBezTo>
                <a:cubicBezTo>
                  <a:pt x="3571" y="24450"/>
                  <a:pt x="3625" y="24508"/>
                  <a:pt x="3680" y="24566"/>
                </a:cubicBezTo>
                <a:cubicBezTo>
                  <a:pt x="3699" y="24585"/>
                  <a:pt x="3718" y="24604"/>
                  <a:pt x="3734" y="24623"/>
                </a:cubicBezTo>
                <a:cubicBezTo>
                  <a:pt x="3773" y="24662"/>
                  <a:pt x="3811" y="24700"/>
                  <a:pt x="3849" y="24739"/>
                </a:cubicBezTo>
                <a:cubicBezTo>
                  <a:pt x="3872" y="24761"/>
                  <a:pt x="3891" y="24783"/>
                  <a:pt x="3913" y="24806"/>
                </a:cubicBezTo>
                <a:cubicBezTo>
                  <a:pt x="3949" y="24838"/>
                  <a:pt x="3984" y="24873"/>
                  <a:pt x="4019" y="24908"/>
                </a:cubicBezTo>
                <a:cubicBezTo>
                  <a:pt x="4045" y="24931"/>
                  <a:pt x="4067" y="24950"/>
                  <a:pt x="4093" y="24972"/>
                </a:cubicBezTo>
                <a:cubicBezTo>
                  <a:pt x="4125" y="25008"/>
                  <a:pt x="4160" y="25040"/>
                  <a:pt x="4195" y="25072"/>
                </a:cubicBezTo>
                <a:cubicBezTo>
                  <a:pt x="4221" y="25091"/>
                  <a:pt x="4243" y="25113"/>
                  <a:pt x="4269" y="25136"/>
                </a:cubicBezTo>
                <a:cubicBezTo>
                  <a:pt x="4304" y="25168"/>
                  <a:pt x="4342" y="25200"/>
                  <a:pt x="4378" y="25232"/>
                </a:cubicBezTo>
                <a:cubicBezTo>
                  <a:pt x="4400" y="25251"/>
                  <a:pt x="4422" y="25270"/>
                  <a:pt x="4448" y="25289"/>
                </a:cubicBezTo>
                <a:cubicBezTo>
                  <a:pt x="4487" y="25324"/>
                  <a:pt x="4525" y="25357"/>
                  <a:pt x="4567" y="25389"/>
                </a:cubicBezTo>
                <a:cubicBezTo>
                  <a:pt x="4586" y="25405"/>
                  <a:pt x="4608" y="25424"/>
                  <a:pt x="4627" y="25440"/>
                </a:cubicBezTo>
                <a:cubicBezTo>
                  <a:pt x="4682" y="25485"/>
                  <a:pt x="4736" y="25526"/>
                  <a:pt x="4787" y="25568"/>
                </a:cubicBezTo>
                <a:cubicBezTo>
                  <a:pt x="4797" y="25571"/>
                  <a:pt x="4803" y="25577"/>
                  <a:pt x="4813" y="25584"/>
                </a:cubicBezTo>
                <a:cubicBezTo>
                  <a:pt x="4874" y="25632"/>
                  <a:pt x="4935" y="25677"/>
                  <a:pt x="4999" y="25725"/>
                </a:cubicBezTo>
                <a:cubicBezTo>
                  <a:pt x="5018" y="25738"/>
                  <a:pt x="5037" y="25754"/>
                  <a:pt x="5060" y="25766"/>
                </a:cubicBezTo>
                <a:cubicBezTo>
                  <a:pt x="5101" y="25798"/>
                  <a:pt x="5143" y="25827"/>
                  <a:pt x="5188" y="25856"/>
                </a:cubicBezTo>
                <a:cubicBezTo>
                  <a:pt x="5210" y="25875"/>
                  <a:pt x="5236" y="25891"/>
                  <a:pt x="5261" y="25907"/>
                </a:cubicBezTo>
                <a:cubicBezTo>
                  <a:pt x="5300" y="25933"/>
                  <a:pt x="5338" y="25962"/>
                  <a:pt x="5377" y="25987"/>
                </a:cubicBezTo>
                <a:cubicBezTo>
                  <a:pt x="5405" y="26003"/>
                  <a:pt x="5431" y="26019"/>
                  <a:pt x="5457" y="26039"/>
                </a:cubicBezTo>
                <a:cubicBezTo>
                  <a:pt x="5495" y="26061"/>
                  <a:pt x="5534" y="26087"/>
                  <a:pt x="5572" y="26109"/>
                </a:cubicBezTo>
                <a:cubicBezTo>
                  <a:pt x="5601" y="26128"/>
                  <a:pt x="5626" y="26144"/>
                  <a:pt x="5655" y="26160"/>
                </a:cubicBezTo>
                <a:cubicBezTo>
                  <a:pt x="5694" y="26183"/>
                  <a:pt x="5732" y="26205"/>
                  <a:pt x="5770" y="26231"/>
                </a:cubicBezTo>
                <a:cubicBezTo>
                  <a:pt x="5796" y="26247"/>
                  <a:pt x="5825" y="26263"/>
                  <a:pt x="5850" y="26275"/>
                </a:cubicBezTo>
                <a:cubicBezTo>
                  <a:pt x="5892" y="26301"/>
                  <a:pt x="5934" y="26323"/>
                  <a:pt x="5975" y="26346"/>
                </a:cubicBezTo>
                <a:cubicBezTo>
                  <a:pt x="6001" y="26359"/>
                  <a:pt x="6023" y="26375"/>
                  <a:pt x="6049" y="26388"/>
                </a:cubicBezTo>
                <a:cubicBezTo>
                  <a:pt x="6100" y="26416"/>
                  <a:pt x="6151" y="26442"/>
                  <a:pt x="6203" y="26468"/>
                </a:cubicBezTo>
                <a:cubicBezTo>
                  <a:pt x="6219" y="26477"/>
                  <a:pt x="6235" y="26487"/>
                  <a:pt x="6251" y="26493"/>
                </a:cubicBezTo>
                <a:cubicBezTo>
                  <a:pt x="6318" y="26528"/>
                  <a:pt x="6382" y="26560"/>
                  <a:pt x="6449" y="26592"/>
                </a:cubicBezTo>
                <a:cubicBezTo>
                  <a:pt x="6472" y="26602"/>
                  <a:pt x="6497" y="26615"/>
                  <a:pt x="6520" y="26624"/>
                </a:cubicBezTo>
                <a:cubicBezTo>
                  <a:pt x="6564" y="26647"/>
                  <a:pt x="6609" y="26666"/>
                  <a:pt x="6654" y="26688"/>
                </a:cubicBezTo>
                <a:cubicBezTo>
                  <a:pt x="6683" y="26701"/>
                  <a:pt x="6712" y="26714"/>
                  <a:pt x="6737" y="26724"/>
                </a:cubicBezTo>
                <a:cubicBezTo>
                  <a:pt x="6779" y="26743"/>
                  <a:pt x="6821" y="26759"/>
                  <a:pt x="6859" y="26778"/>
                </a:cubicBezTo>
                <a:cubicBezTo>
                  <a:pt x="6891" y="26791"/>
                  <a:pt x="6920" y="26804"/>
                  <a:pt x="6952" y="26817"/>
                </a:cubicBezTo>
                <a:cubicBezTo>
                  <a:pt x="6990" y="26833"/>
                  <a:pt x="7029" y="26845"/>
                  <a:pt x="7067" y="26861"/>
                </a:cubicBezTo>
                <a:cubicBezTo>
                  <a:pt x="7099" y="26874"/>
                  <a:pt x="7131" y="26887"/>
                  <a:pt x="7160" y="26900"/>
                </a:cubicBezTo>
                <a:cubicBezTo>
                  <a:pt x="7202" y="26913"/>
                  <a:pt x="7240" y="26929"/>
                  <a:pt x="7279" y="26941"/>
                </a:cubicBezTo>
                <a:cubicBezTo>
                  <a:pt x="7311" y="26954"/>
                  <a:pt x="7339" y="26964"/>
                  <a:pt x="7371" y="26977"/>
                </a:cubicBezTo>
                <a:cubicBezTo>
                  <a:pt x="7413" y="26989"/>
                  <a:pt x="7451" y="27005"/>
                  <a:pt x="7493" y="27018"/>
                </a:cubicBezTo>
                <a:cubicBezTo>
                  <a:pt x="7522" y="27028"/>
                  <a:pt x="7554" y="27037"/>
                  <a:pt x="7583" y="27047"/>
                </a:cubicBezTo>
                <a:cubicBezTo>
                  <a:pt x="7628" y="27063"/>
                  <a:pt x="7672" y="27076"/>
                  <a:pt x="7717" y="27092"/>
                </a:cubicBezTo>
                <a:cubicBezTo>
                  <a:pt x="7743" y="27098"/>
                  <a:pt x="7768" y="27108"/>
                  <a:pt x="7794" y="27114"/>
                </a:cubicBezTo>
                <a:cubicBezTo>
                  <a:pt x="7861" y="27137"/>
                  <a:pt x="7932" y="27156"/>
                  <a:pt x="7999" y="27175"/>
                </a:cubicBezTo>
                <a:cubicBezTo>
                  <a:pt x="8028" y="27182"/>
                  <a:pt x="8057" y="27191"/>
                  <a:pt x="8085" y="27198"/>
                </a:cubicBezTo>
                <a:cubicBezTo>
                  <a:pt x="8130" y="27207"/>
                  <a:pt x="8172" y="27220"/>
                  <a:pt x="8213" y="27230"/>
                </a:cubicBezTo>
                <a:cubicBezTo>
                  <a:pt x="8245" y="27239"/>
                  <a:pt x="8281" y="27246"/>
                  <a:pt x="8313" y="27255"/>
                </a:cubicBezTo>
                <a:cubicBezTo>
                  <a:pt x="8351" y="27265"/>
                  <a:pt x="8390" y="27274"/>
                  <a:pt x="8428" y="27281"/>
                </a:cubicBezTo>
                <a:cubicBezTo>
                  <a:pt x="8463" y="27290"/>
                  <a:pt x="8498" y="27297"/>
                  <a:pt x="8534" y="27303"/>
                </a:cubicBezTo>
                <a:cubicBezTo>
                  <a:pt x="8569" y="27313"/>
                  <a:pt x="8607" y="27319"/>
                  <a:pt x="8642" y="27329"/>
                </a:cubicBezTo>
                <a:cubicBezTo>
                  <a:pt x="8678" y="27335"/>
                  <a:pt x="8713" y="27342"/>
                  <a:pt x="8751" y="27348"/>
                </a:cubicBezTo>
                <a:cubicBezTo>
                  <a:pt x="8787" y="27354"/>
                  <a:pt x="8822" y="27361"/>
                  <a:pt x="8860" y="27367"/>
                </a:cubicBezTo>
                <a:cubicBezTo>
                  <a:pt x="8895" y="27374"/>
                  <a:pt x="8931" y="27380"/>
                  <a:pt x="8969" y="27386"/>
                </a:cubicBezTo>
                <a:cubicBezTo>
                  <a:pt x="9004" y="27393"/>
                  <a:pt x="9040" y="27399"/>
                  <a:pt x="9078" y="27406"/>
                </a:cubicBezTo>
                <a:cubicBezTo>
                  <a:pt x="9113" y="27409"/>
                  <a:pt x="9148" y="27415"/>
                  <a:pt x="9187" y="27422"/>
                </a:cubicBezTo>
                <a:cubicBezTo>
                  <a:pt x="9222" y="27425"/>
                  <a:pt x="9257" y="27431"/>
                  <a:pt x="9296" y="27434"/>
                </a:cubicBezTo>
                <a:cubicBezTo>
                  <a:pt x="9331" y="27441"/>
                  <a:pt x="9366" y="27444"/>
                  <a:pt x="9405" y="27451"/>
                </a:cubicBezTo>
                <a:cubicBezTo>
                  <a:pt x="9449" y="27454"/>
                  <a:pt x="9494" y="27460"/>
                  <a:pt x="9542" y="27463"/>
                </a:cubicBezTo>
                <a:cubicBezTo>
                  <a:pt x="9603" y="27470"/>
                  <a:pt x="9664" y="27476"/>
                  <a:pt x="9725" y="27479"/>
                </a:cubicBezTo>
                <a:cubicBezTo>
                  <a:pt x="9760" y="27483"/>
                  <a:pt x="9792" y="27486"/>
                  <a:pt x="9827" y="27489"/>
                </a:cubicBezTo>
                <a:cubicBezTo>
                  <a:pt x="9866" y="27492"/>
                  <a:pt x="9907" y="27492"/>
                  <a:pt x="9946" y="27495"/>
                </a:cubicBezTo>
                <a:cubicBezTo>
                  <a:pt x="9978" y="27499"/>
                  <a:pt x="10013" y="27499"/>
                  <a:pt x="10045" y="27502"/>
                </a:cubicBezTo>
                <a:cubicBezTo>
                  <a:pt x="10083" y="27505"/>
                  <a:pt x="10125" y="27505"/>
                  <a:pt x="10163" y="27505"/>
                </a:cubicBezTo>
                <a:cubicBezTo>
                  <a:pt x="10199" y="27508"/>
                  <a:pt x="10231" y="27508"/>
                  <a:pt x="10263" y="27508"/>
                </a:cubicBezTo>
                <a:cubicBezTo>
                  <a:pt x="10301" y="27511"/>
                  <a:pt x="10343" y="27511"/>
                  <a:pt x="10384" y="27511"/>
                </a:cubicBezTo>
                <a:lnTo>
                  <a:pt x="10602" y="27511"/>
                </a:lnTo>
                <a:cubicBezTo>
                  <a:pt x="10634" y="27511"/>
                  <a:pt x="10663" y="27508"/>
                  <a:pt x="10695" y="27508"/>
                </a:cubicBezTo>
                <a:cubicBezTo>
                  <a:pt x="10736" y="27508"/>
                  <a:pt x="10778" y="27508"/>
                  <a:pt x="10823" y="27505"/>
                </a:cubicBezTo>
                <a:cubicBezTo>
                  <a:pt x="10849" y="27505"/>
                  <a:pt x="10877" y="27502"/>
                  <a:pt x="10903" y="27502"/>
                </a:cubicBezTo>
                <a:cubicBezTo>
                  <a:pt x="11069" y="27492"/>
                  <a:pt x="11233" y="27483"/>
                  <a:pt x="11396" y="27467"/>
                </a:cubicBezTo>
                <a:cubicBezTo>
                  <a:pt x="11415" y="27463"/>
                  <a:pt x="11434" y="27463"/>
                  <a:pt x="11457" y="27460"/>
                </a:cubicBezTo>
                <a:cubicBezTo>
                  <a:pt x="11502" y="27457"/>
                  <a:pt x="11547" y="27451"/>
                  <a:pt x="11595" y="27444"/>
                </a:cubicBezTo>
                <a:cubicBezTo>
                  <a:pt x="11620" y="27441"/>
                  <a:pt x="11646" y="27438"/>
                  <a:pt x="11671" y="27434"/>
                </a:cubicBezTo>
                <a:cubicBezTo>
                  <a:pt x="11716" y="27428"/>
                  <a:pt x="11761" y="27422"/>
                  <a:pt x="11806" y="27415"/>
                </a:cubicBezTo>
                <a:cubicBezTo>
                  <a:pt x="11831" y="27412"/>
                  <a:pt x="11860" y="27409"/>
                  <a:pt x="11886" y="27406"/>
                </a:cubicBezTo>
                <a:cubicBezTo>
                  <a:pt x="11931" y="27396"/>
                  <a:pt x="11976" y="27390"/>
                  <a:pt x="12020" y="27383"/>
                </a:cubicBezTo>
                <a:cubicBezTo>
                  <a:pt x="12046" y="27377"/>
                  <a:pt x="12075" y="27374"/>
                  <a:pt x="12100" y="27370"/>
                </a:cubicBezTo>
                <a:cubicBezTo>
                  <a:pt x="12145" y="27361"/>
                  <a:pt x="12190" y="27351"/>
                  <a:pt x="12235" y="27345"/>
                </a:cubicBezTo>
                <a:cubicBezTo>
                  <a:pt x="12261" y="27338"/>
                  <a:pt x="12286" y="27335"/>
                  <a:pt x="12309" y="27329"/>
                </a:cubicBezTo>
                <a:cubicBezTo>
                  <a:pt x="12357" y="27319"/>
                  <a:pt x="12405" y="27310"/>
                  <a:pt x="12449" y="27300"/>
                </a:cubicBezTo>
                <a:cubicBezTo>
                  <a:pt x="12469" y="27297"/>
                  <a:pt x="12491" y="27290"/>
                  <a:pt x="12510" y="27287"/>
                </a:cubicBezTo>
                <a:cubicBezTo>
                  <a:pt x="12693" y="27246"/>
                  <a:pt x="12872" y="27201"/>
                  <a:pt x="13051" y="27150"/>
                </a:cubicBezTo>
                <a:cubicBezTo>
                  <a:pt x="13055" y="27146"/>
                  <a:pt x="13058" y="27146"/>
                  <a:pt x="13061" y="27146"/>
                </a:cubicBezTo>
                <a:cubicBezTo>
                  <a:pt x="13112" y="27130"/>
                  <a:pt x="13163" y="27114"/>
                  <a:pt x="13215" y="27098"/>
                </a:cubicBezTo>
                <a:cubicBezTo>
                  <a:pt x="13234" y="27095"/>
                  <a:pt x="13253" y="27089"/>
                  <a:pt x="13272" y="27082"/>
                </a:cubicBezTo>
                <a:cubicBezTo>
                  <a:pt x="13320" y="27066"/>
                  <a:pt x="13368" y="27050"/>
                  <a:pt x="13413" y="27037"/>
                </a:cubicBezTo>
                <a:lnTo>
                  <a:pt x="13480" y="27015"/>
                </a:lnTo>
                <a:cubicBezTo>
                  <a:pt x="13525" y="26999"/>
                  <a:pt x="13573" y="26983"/>
                  <a:pt x="13618" y="26967"/>
                </a:cubicBezTo>
                <a:cubicBezTo>
                  <a:pt x="13641" y="26957"/>
                  <a:pt x="13663" y="26951"/>
                  <a:pt x="13685" y="26941"/>
                </a:cubicBezTo>
                <a:cubicBezTo>
                  <a:pt x="13730" y="26925"/>
                  <a:pt x="13778" y="26906"/>
                  <a:pt x="13823" y="26890"/>
                </a:cubicBezTo>
                <a:cubicBezTo>
                  <a:pt x="13845" y="26881"/>
                  <a:pt x="13865" y="26874"/>
                  <a:pt x="13884" y="26865"/>
                </a:cubicBezTo>
                <a:cubicBezTo>
                  <a:pt x="13932" y="26845"/>
                  <a:pt x="13980" y="26826"/>
                  <a:pt x="14028" y="26807"/>
                </a:cubicBezTo>
                <a:cubicBezTo>
                  <a:pt x="14044" y="26801"/>
                  <a:pt x="14060" y="26794"/>
                  <a:pt x="14076" y="26788"/>
                </a:cubicBezTo>
                <a:cubicBezTo>
                  <a:pt x="14310" y="26688"/>
                  <a:pt x="14540" y="26583"/>
                  <a:pt x="14764" y="26464"/>
                </a:cubicBezTo>
                <a:cubicBezTo>
                  <a:pt x="14780" y="26458"/>
                  <a:pt x="14793" y="26452"/>
                  <a:pt x="14806" y="26445"/>
                </a:cubicBezTo>
                <a:cubicBezTo>
                  <a:pt x="14854" y="26420"/>
                  <a:pt x="14902" y="26394"/>
                  <a:pt x="14947" y="26368"/>
                </a:cubicBezTo>
                <a:cubicBezTo>
                  <a:pt x="14966" y="26359"/>
                  <a:pt x="14985" y="26349"/>
                  <a:pt x="15001" y="26336"/>
                </a:cubicBezTo>
                <a:cubicBezTo>
                  <a:pt x="15049" y="26311"/>
                  <a:pt x="15094" y="26285"/>
                  <a:pt x="15139" y="26259"/>
                </a:cubicBezTo>
                <a:lnTo>
                  <a:pt x="15197" y="26227"/>
                </a:lnTo>
                <a:cubicBezTo>
                  <a:pt x="15241" y="26202"/>
                  <a:pt x="15286" y="26173"/>
                  <a:pt x="15328" y="26147"/>
                </a:cubicBezTo>
                <a:cubicBezTo>
                  <a:pt x="15347" y="26135"/>
                  <a:pt x="15366" y="26125"/>
                  <a:pt x="15386" y="26112"/>
                </a:cubicBezTo>
                <a:cubicBezTo>
                  <a:pt x="15430" y="26083"/>
                  <a:pt x="15475" y="26058"/>
                  <a:pt x="15520" y="26026"/>
                </a:cubicBezTo>
                <a:cubicBezTo>
                  <a:pt x="15536" y="26016"/>
                  <a:pt x="15549" y="26006"/>
                  <a:pt x="15565" y="25997"/>
                </a:cubicBezTo>
                <a:cubicBezTo>
                  <a:pt x="15613" y="25968"/>
                  <a:pt x="15661" y="25936"/>
                  <a:pt x="15709" y="25901"/>
                </a:cubicBezTo>
                <a:lnTo>
                  <a:pt x="15709" y="25901"/>
                </a:lnTo>
                <a:lnTo>
                  <a:pt x="12546" y="29909"/>
                </a:lnTo>
                <a:cubicBezTo>
                  <a:pt x="11627" y="31075"/>
                  <a:pt x="12456" y="32791"/>
                  <a:pt x="13945" y="32791"/>
                </a:cubicBezTo>
                <a:lnTo>
                  <a:pt x="20470" y="32791"/>
                </a:lnTo>
                <a:cubicBezTo>
                  <a:pt x="21956" y="32791"/>
                  <a:pt x="22788" y="31075"/>
                  <a:pt x="21866" y="29909"/>
                </a:cubicBezTo>
                <a:lnTo>
                  <a:pt x="18706" y="25901"/>
                </a:lnTo>
                <a:lnTo>
                  <a:pt x="18706" y="25901"/>
                </a:lnTo>
                <a:cubicBezTo>
                  <a:pt x="18751" y="25933"/>
                  <a:pt x="18799" y="25965"/>
                  <a:pt x="18847" y="25997"/>
                </a:cubicBezTo>
                <a:cubicBezTo>
                  <a:pt x="18863" y="26006"/>
                  <a:pt x="18879" y="26016"/>
                  <a:pt x="18895" y="26026"/>
                </a:cubicBezTo>
                <a:cubicBezTo>
                  <a:pt x="18940" y="26055"/>
                  <a:pt x="18984" y="26083"/>
                  <a:pt x="19026" y="26112"/>
                </a:cubicBezTo>
                <a:cubicBezTo>
                  <a:pt x="19045" y="26122"/>
                  <a:pt x="19064" y="26135"/>
                  <a:pt x="19084" y="26147"/>
                </a:cubicBezTo>
                <a:cubicBezTo>
                  <a:pt x="19128" y="26173"/>
                  <a:pt x="19173" y="26199"/>
                  <a:pt x="19215" y="26224"/>
                </a:cubicBezTo>
                <a:lnTo>
                  <a:pt x="19276" y="26259"/>
                </a:lnTo>
                <a:cubicBezTo>
                  <a:pt x="19321" y="26285"/>
                  <a:pt x="19365" y="26311"/>
                  <a:pt x="19410" y="26336"/>
                </a:cubicBezTo>
                <a:cubicBezTo>
                  <a:pt x="19429" y="26346"/>
                  <a:pt x="19449" y="26355"/>
                  <a:pt x="19468" y="26368"/>
                </a:cubicBezTo>
                <a:cubicBezTo>
                  <a:pt x="19513" y="26394"/>
                  <a:pt x="19561" y="26416"/>
                  <a:pt x="19606" y="26442"/>
                </a:cubicBezTo>
                <a:cubicBezTo>
                  <a:pt x="19622" y="26448"/>
                  <a:pt x="19638" y="26458"/>
                  <a:pt x="19650" y="26464"/>
                </a:cubicBezTo>
                <a:cubicBezTo>
                  <a:pt x="19874" y="26583"/>
                  <a:pt x="20105" y="26688"/>
                  <a:pt x="20336" y="26785"/>
                </a:cubicBezTo>
                <a:cubicBezTo>
                  <a:pt x="20352" y="26791"/>
                  <a:pt x="20368" y="26801"/>
                  <a:pt x="20387" y="26807"/>
                </a:cubicBezTo>
                <a:cubicBezTo>
                  <a:pt x="20432" y="26826"/>
                  <a:pt x="20480" y="26845"/>
                  <a:pt x="20528" y="26865"/>
                </a:cubicBezTo>
                <a:cubicBezTo>
                  <a:pt x="20547" y="26871"/>
                  <a:pt x="20569" y="26881"/>
                  <a:pt x="20592" y="26887"/>
                </a:cubicBezTo>
                <a:cubicBezTo>
                  <a:pt x="20637" y="26906"/>
                  <a:pt x="20681" y="26922"/>
                  <a:pt x="20729" y="26938"/>
                </a:cubicBezTo>
                <a:cubicBezTo>
                  <a:pt x="20752" y="26948"/>
                  <a:pt x="20774" y="26957"/>
                  <a:pt x="20797" y="26964"/>
                </a:cubicBezTo>
                <a:cubicBezTo>
                  <a:pt x="20841" y="26980"/>
                  <a:pt x="20886" y="26996"/>
                  <a:pt x="20934" y="27012"/>
                </a:cubicBezTo>
                <a:cubicBezTo>
                  <a:pt x="20957" y="27021"/>
                  <a:pt x="20979" y="27028"/>
                  <a:pt x="21002" y="27034"/>
                </a:cubicBezTo>
                <a:cubicBezTo>
                  <a:pt x="21050" y="27050"/>
                  <a:pt x="21094" y="27066"/>
                  <a:pt x="21142" y="27082"/>
                </a:cubicBezTo>
                <a:cubicBezTo>
                  <a:pt x="21162" y="27089"/>
                  <a:pt x="21181" y="27092"/>
                  <a:pt x="21200" y="27098"/>
                </a:cubicBezTo>
                <a:cubicBezTo>
                  <a:pt x="21251" y="27114"/>
                  <a:pt x="21302" y="27130"/>
                  <a:pt x="21351" y="27143"/>
                </a:cubicBezTo>
                <a:cubicBezTo>
                  <a:pt x="21357" y="27146"/>
                  <a:pt x="21360" y="27146"/>
                  <a:pt x="21367" y="27150"/>
                </a:cubicBezTo>
                <a:cubicBezTo>
                  <a:pt x="21543" y="27201"/>
                  <a:pt x="21722" y="27246"/>
                  <a:pt x="21901" y="27284"/>
                </a:cubicBezTo>
                <a:lnTo>
                  <a:pt x="21965" y="27300"/>
                </a:lnTo>
                <a:cubicBezTo>
                  <a:pt x="22010" y="27310"/>
                  <a:pt x="22055" y="27319"/>
                  <a:pt x="22103" y="27329"/>
                </a:cubicBezTo>
                <a:cubicBezTo>
                  <a:pt x="22129" y="27332"/>
                  <a:pt x="22154" y="27338"/>
                  <a:pt x="22180" y="27345"/>
                </a:cubicBezTo>
                <a:cubicBezTo>
                  <a:pt x="22225" y="27351"/>
                  <a:pt x="22266" y="27361"/>
                  <a:pt x="22311" y="27367"/>
                </a:cubicBezTo>
                <a:cubicBezTo>
                  <a:pt x="22340" y="27374"/>
                  <a:pt x="22365" y="27377"/>
                  <a:pt x="22394" y="27383"/>
                </a:cubicBezTo>
                <a:cubicBezTo>
                  <a:pt x="22439" y="27390"/>
                  <a:pt x="22481" y="27396"/>
                  <a:pt x="22526" y="27402"/>
                </a:cubicBezTo>
                <a:cubicBezTo>
                  <a:pt x="22554" y="27409"/>
                  <a:pt x="22580" y="27412"/>
                  <a:pt x="22609" y="27415"/>
                </a:cubicBezTo>
                <a:cubicBezTo>
                  <a:pt x="22654" y="27422"/>
                  <a:pt x="22695" y="27428"/>
                  <a:pt x="22740" y="27434"/>
                </a:cubicBezTo>
                <a:cubicBezTo>
                  <a:pt x="22769" y="27438"/>
                  <a:pt x="22795" y="27441"/>
                  <a:pt x="22823" y="27444"/>
                </a:cubicBezTo>
                <a:cubicBezTo>
                  <a:pt x="22868" y="27451"/>
                  <a:pt x="22913" y="27454"/>
                  <a:pt x="22958" y="27460"/>
                </a:cubicBezTo>
                <a:cubicBezTo>
                  <a:pt x="22980" y="27463"/>
                  <a:pt x="23003" y="27463"/>
                  <a:pt x="23025" y="27467"/>
                </a:cubicBezTo>
                <a:cubicBezTo>
                  <a:pt x="23134" y="27476"/>
                  <a:pt x="23243" y="27486"/>
                  <a:pt x="23352" y="27492"/>
                </a:cubicBezTo>
                <a:lnTo>
                  <a:pt x="23374" y="27492"/>
                </a:lnTo>
                <a:cubicBezTo>
                  <a:pt x="23416" y="27495"/>
                  <a:pt x="23461" y="27499"/>
                  <a:pt x="23505" y="27499"/>
                </a:cubicBezTo>
                <a:cubicBezTo>
                  <a:pt x="23534" y="27502"/>
                  <a:pt x="23563" y="27502"/>
                  <a:pt x="23592" y="27505"/>
                </a:cubicBezTo>
                <a:cubicBezTo>
                  <a:pt x="23633" y="27505"/>
                  <a:pt x="23675" y="27505"/>
                  <a:pt x="23717" y="27508"/>
                </a:cubicBezTo>
                <a:lnTo>
                  <a:pt x="23810" y="27508"/>
                </a:lnTo>
                <a:cubicBezTo>
                  <a:pt x="23851" y="27511"/>
                  <a:pt x="23893" y="27511"/>
                  <a:pt x="23931" y="27511"/>
                </a:cubicBezTo>
                <a:cubicBezTo>
                  <a:pt x="23963" y="27511"/>
                  <a:pt x="23998" y="27511"/>
                  <a:pt x="24030" y="27508"/>
                </a:cubicBezTo>
                <a:lnTo>
                  <a:pt x="24149" y="27508"/>
                </a:lnTo>
                <a:cubicBezTo>
                  <a:pt x="24184" y="27508"/>
                  <a:pt x="24216" y="27505"/>
                  <a:pt x="24248" y="27505"/>
                </a:cubicBezTo>
                <a:cubicBezTo>
                  <a:pt x="24290" y="27505"/>
                  <a:pt x="24328" y="27502"/>
                  <a:pt x="24367" y="27502"/>
                </a:cubicBezTo>
                <a:cubicBezTo>
                  <a:pt x="24402" y="27499"/>
                  <a:pt x="24437" y="27495"/>
                  <a:pt x="24469" y="27495"/>
                </a:cubicBezTo>
                <a:cubicBezTo>
                  <a:pt x="24508" y="27492"/>
                  <a:pt x="24546" y="27489"/>
                  <a:pt x="24584" y="27489"/>
                </a:cubicBezTo>
                <a:cubicBezTo>
                  <a:pt x="24620" y="27486"/>
                  <a:pt x="24658" y="27483"/>
                  <a:pt x="24693" y="27479"/>
                </a:cubicBezTo>
                <a:cubicBezTo>
                  <a:pt x="24732" y="27476"/>
                  <a:pt x="24770" y="27473"/>
                  <a:pt x="24808" y="27470"/>
                </a:cubicBezTo>
                <a:cubicBezTo>
                  <a:pt x="24876" y="27463"/>
                  <a:pt x="24943" y="27457"/>
                  <a:pt x="25010" y="27447"/>
                </a:cubicBezTo>
                <a:cubicBezTo>
                  <a:pt x="25042" y="27444"/>
                  <a:pt x="25077" y="27441"/>
                  <a:pt x="25113" y="27434"/>
                </a:cubicBezTo>
                <a:cubicBezTo>
                  <a:pt x="25151" y="27431"/>
                  <a:pt x="25190" y="27425"/>
                  <a:pt x="25228" y="27422"/>
                </a:cubicBezTo>
                <a:cubicBezTo>
                  <a:pt x="25263" y="27415"/>
                  <a:pt x="25298" y="27409"/>
                  <a:pt x="25334" y="27406"/>
                </a:cubicBezTo>
                <a:cubicBezTo>
                  <a:pt x="25369" y="27399"/>
                  <a:pt x="25407" y="27393"/>
                  <a:pt x="25446" y="27386"/>
                </a:cubicBezTo>
                <a:cubicBezTo>
                  <a:pt x="25481" y="27380"/>
                  <a:pt x="25516" y="27374"/>
                  <a:pt x="25551" y="27370"/>
                </a:cubicBezTo>
                <a:cubicBezTo>
                  <a:pt x="25590" y="27361"/>
                  <a:pt x="25625" y="27354"/>
                  <a:pt x="25663" y="27348"/>
                </a:cubicBezTo>
                <a:cubicBezTo>
                  <a:pt x="25699" y="27342"/>
                  <a:pt x="25734" y="27335"/>
                  <a:pt x="25766" y="27329"/>
                </a:cubicBezTo>
                <a:cubicBezTo>
                  <a:pt x="25804" y="27319"/>
                  <a:pt x="25843" y="27313"/>
                  <a:pt x="25881" y="27303"/>
                </a:cubicBezTo>
                <a:cubicBezTo>
                  <a:pt x="25916" y="27297"/>
                  <a:pt x="25948" y="27290"/>
                  <a:pt x="25984" y="27281"/>
                </a:cubicBezTo>
                <a:cubicBezTo>
                  <a:pt x="26022" y="27271"/>
                  <a:pt x="26064" y="27265"/>
                  <a:pt x="26102" y="27255"/>
                </a:cubicBezTo>
                <a:cubicBezTo>
                  <a:pt x="26134" y="27246"/>
                  <a:pt x="26166" y="27239"/>
                  <a:pt x="26198" y="27230"/>
                </a:cubicBezTo>
                <a:cubicBezTo>
                  <a:pt x="26243" y="27220"/>
                  <a:pt x="26288" y="27207"/>
                  <a:pt x="26333" y="27194"/>
                </a:cubicBezTo>
                <a:cubicBezTo>
                  <a:pt x="26358" y="27188"/>
                  <a:pt x="26384" y="27182"/>
                  <a:pt x="26413" y="27175"/>
                </a:cubicBezTo>
                <a:cubicBezTo>
                  <a:pt x="26480" y="27156"/>
                  <a:pt x="26550" y="27137"/>
                  <a:pt x="26621" y="27114"/>
                </a:cubicBezTo>
                <a:cubicBezTo>
                  <a:pt x="26643" y="27108"/>
                  <a:pt x="26666" y="27102"/>
                  <a:pt x="26688" y="27092"/>
                </a:cubicBezTo>
                <a:cubicBezTo>
                  <a:pt x="26736" y="27079"/>
                  <a:pt x="26784" y="27063"/>
                  <a:pt x="26832" y="27047"/>
                </a:cubicBezTo>
                <a:cubicBezTo>
                  <a:pt x="26861" y="27037"/>
                  <a:pt x="26890" y="27028"/>
                  <a:pt x="26918" y="27018"/>
                </a:cubicBezTo>
                <a:cubicBezTo>
                  <a:pt x="26960" y="27005"/>
                  <a:pt x="27002" y="26989"/>
                  <a:pt x="27043" y="26977"/>
                </a:cubicBezTo>
                <a:cubicBezTo>
                  <a:pt x="27072" y="26964"/>
                  <a:pt x="27104" y="26954"/>
                  <a:pt x="27133" y="26941"/>
                </a:cubicBezTo>
                <a:cubicBezTo>
                  <a:pt x="27175" y="26929"/>
                  <a:pt x="27213" y="26913"/>
                  <a:pt x="27255" y="26897"/>
                </a:cubicBezTo>
                <a:cubicBezTo>
                  <a:pt x="27284" y="26887"/>
                  <a:pt x="27312" y="26874"/>
                  <a:pt x="27344" y="26861"/>
                </a:cubicBezTo>
                <a:cubicBezTo>
                  <a:pt x="27383" y="26845"/>
                  <a:pt x="27424" y="26829"/>
                  <a:pt x="27466" y="26813"/>
                </a:cubicBezTo>
                <a:cubicBezTo>
                  <a:pt x="27495" y="26801"/>
                  <a:pt x="27524" y="26791"/>
                  <a:pt x="27552" y="26778"/>
                </a:cubicBezTo>
                <a:cubicBezTo>
                  <a:pt x="27594" y="26759"/>
                  <a:pt x="27636" y="26743"/>
                  <a:pt x="27677" y="26724"/>
                </a:cubicBezTo>
                <a:cubicBezTo>
                  <a:pt x="27703" y="26711"/>
                  <a:pt x="27732" y="26701"/>
                  <a:pt x="27757" y="26688"/>
                </a:cubicBezTo>
                <a:cubicBezTo>
                  <a:pt x="27805" y="26666"/>
                  <a:pt x="27853" y="26644"/>
                  <a:pt x="27898" y="26621"/>
                </a:cubicBezTo>
                <a:cubicBezTo>
                  <a:pt x="27921" y="26612"/>
                  <a:pt x="27943" y="26602"/>
                  <a:pt x="27962" y="26592"/>
                </a:cubicBezTo>
                <a:cubicBezTo>
                  <a:pt x="28030" y="26560"/>
                  <a:pt x="28097" y="26528"/>
                  <a:pt x="28164" y="26493"/>
                </a:cubicBezTo>
                <a:cubicBezTo>
                  <a:pt x="28177" y="26487"/>
                  <a:pt x="28190" y="26480"/>
                  <a:pt x="28202" y="26474"/>
                </a:cubicBezTo>
                <a:cubicBezTo>
                  <a:pt x="28257" y="26445"/>
                  <a:pt x="28311" y="26416"/>
                  <a:pt x="28366" y="26388"/>
                </a:cubicBezTo>
                <a:cubicBezTo>
                  <a:pt x="28388" y="26375"/>
                  <a:pt x="28411" y="26362"/>
                  <a:pt x="28436" y="26349"/>
                </a:cubicBezTo>
                <a:cubicBezTo>
                  <a:pt x="28478" y="26323"/>
                  <a:pt x="28523" y="26301"/>
                  <a:pt x="28564" y="26275"/>
                </a:cubicBezTo>
                <a:cubicBezTo>
                  <a:pt x="28590" y="26263"/>
                  <a:pt x="28615" y="26247"/>
                  <a:pt x="28641" y="26231"/>
                </a:cubicBezTo>
                <a:cubicBezTo>
                  <a:pt x="28683" y="26208"/>
                  <a:pt x="28721" y="26183"/>
                  <a:pt x="28763" y="26160"/>
                </a:cubicBezTo>
                <a:cubicBezTo>
                  <a:pt x="28788" y="26144"/>
                  <a:pt x="28814" y="26128"/>
                  <a:pt x="28840" y="26112"/>
                </a:cubicBezTo>
                <a:cubicBezTo>
                  <a:pt x="28881" y="26087"/>
                  <a:pt x="28920" y="26061"/>
                  <a:pt x="28958" y="26035"/>
                </a:cubicBezTo>
                <a:cubicBezTo>
                  <a:pt x="28984" y="26019"/>
                  <a:pt x="29009" y="26003"/>
                  <a:pt x="29035" y="25987"/>
                </a:cubicBezTo>
                <a:cubicBezTo>
                  <a:pt x="29077" y="25962"/>
                  <a:pt x="29115" y="25933"/>
                  <a:pt x="29157" y="25907"/>
                </a:cubicBezTo>
                <a:cubicBezTo>
                  <a:pt x="29179" y="25891"/>
                  <a:pt x="29205" y="25875"/>
                  <a:pt x="29227" y="25859"/>
                </a:cubicBezTo>
                <a:cubicBezTo>
                  <a:pt x="29272" y="25827"/>
                  <a:pt x="29317" y="25795"/>
                  <a:pt x="29361" y="25763"/>
                </a:cubicBezTo>
                <a:cubicBezTo>
                  <a:pt x="29381" y="25750"/>
                  <a:pt x="29397" y="25738"/>
                  <a:pt x="29416" y="25725"/>
                </a:cubicBezTo>
                <a:cubicBezTo>
                  <a:pt x="29480" y="25680"/>
                  <a:pt x="29541" y="25632"/>
                  <a:pt x="29605" y="25584"/>
                </a:cubicBezTo>
                <a:cubicBezTo>
                  <a:pt x="29608" y="25581"/>
                  <a:pt x="29614" y="25577"/>
                  <a:pt x="29618" y="25571"/>
                </a:cubicBezTo>
                <a:cubicBezTo>
                  <a:pt x="29675" y="25529"/>
                  <a:pt x="29730" y="25485"/>
                  <a:pt x="29787" y="25440"/>
                </a:cubicBezTo>
                <a:cubicBezTo>
                  <a:pt x="29807" y="25424"/>
                  <a:pt x="29826" y="25408"/>
                  <a:pt x="29848" y="25392"/>
                </a:cubicBezTo>
                <a:cubicBezTo>
                  <a:pt x="29887" y="25357"/>
                  <a:pt x="29928" y="25324"/>
                  <a:pt x="29970" y="25289"/>
                </a:cubicBezTo>
                <a:cubicBezTo>
                  <a:pt x="29992" y="25270"/>
                  <a:pt x="30015" y="25251"/>
                  <a:pt x="30037" y="25232"/>
                </a:cubicBezTo>
                <a:cubicBezTo>
                  <a:pt x="30072" y="25200"/>
                  <a:pt x="30111" y="25168"/>
                  <a:pt x="30149" y="25136"/>
                </a:cubicBezTo>
                <a:cubicBezTo>
                  <a:pt x="30172" y="25113"/>
                  <a:pt x="30194" y="25091"/>
                  <a:pt x="30216" y="25072"/>
                </a:cubicBezTo>
                <a:cubicBezTo>
                  <a:pt x="30255" y="25040"/>
                  <a:pt x="30290" y="25004"/>
                  <a:pt x="30325" y="24972"/>
                </a:cubicBezTo>
                <a:cubicBezTo>
                  <a:pt x="30348" y="24950"/>
                  <a:pt x="30370" y="24931"/>
                  <a:pt x="30392" y="24908"/>
                </a:cubicBezTo>
                <a:cubicBezTo>
                  <a:pt x="30431" y="24873"/>
                  <a:pt x="30466" y="24838"/>
                  <a:pt x="30501" y="24803"/>
                </a:cubicBezTo>
                <a:cubicBezTo>
                  <a:pt x="30524" y="24783"/>
                  <a:pt x="30543" y="24761"/>
                  <a:pt x="30565" y="24739"/>
                </a:cubicBezTo>
                <a:cubicBezTo>
                  <a:pt x="30604" y="24700"/>
                  <a:pt x="30642" y="24662"/>
                  <a:pt x="30681" y="24623"/>
                </a:cubicBezTo>
                <a:cubicBezTo>
                  <a:pt x="30700" y="24604"/>
                  <a:pt x="30716" y="24585"/>
                  <a:pt x="30735" y="24566"/>
                </a:cubicBezTo>
                <a:cubicBezTo>
                  <a:pt x="30790" y="24508"/>
                  <a:pt x="30847" y="24450"/>
                  <a:pt x="30902" y="24390"/>
                </a:cubicBezTo>
                <a:cubicBezTo>
                  <a:pt x="31017" y="24258"/>
                  <a:pt x="31129" y="24127"/>
                  <a:pt x="31238" y="23993"/>
                </a:cubicBezTo>
                <a:cubicBezTo>
                  <a:pt x="33271" y="21486"/>
                  <a:pt x="33841" y="18168"/>
                  <a:pt x="33047" y="15159"/>
                </a:cubicBezTo>
                <a:cubicBezTo>
                  <a:pt x="32608" y="13497"/>
                  <a:pt x="31753" y="11928"/>
                  <a:pt x="30498" y="10638"/>
                </a:cubicBezTo>
                <a:cubicBezTo>
                  <a:pt x="25945" y="5950"/>
                  <a:pt x="23787" y="3696"/>
                  <a:pt x="22612" y="2521"/>
                </a:cubicBezTo>
                <a:lnTo>
                  <a:pt x="22253" y="2150"/>
                </a:lnTo>
                <a:cubicBezTo>
                  <a:pt x="22033" y="1926"/>
                  <a:pt x="21802" y="1718"/>
                  <a:pt x="21562" y="1525"/>
                </a:cubicBezTo>
                <a:cubicBezTo>
                  <a:pt x="21226" y="1244"/>
                  <a:pt x="21018" y="1122"/>
                  <a:pt x="20691" y="933"/>
                </a:cubicBezTo>
                <a:cubicBezTo>
                  <a:pt x="19613" y="311"/>
                  <a:pt x="18411" y="1"/>
                  <a:pt x="17208" y="1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8"/>
          <p:cNvPicPr preferRelativeResize="0"/>
          <p:nvPr/>
        </p:nvPicPr>
        <p:blipFill rotWithShape="1">
          <a:blip r:embed="rId2">
            <a:alphaModFix amt="46000"/>
          </a:blip>
          <a:srcRect b="0" l="1854" r="0" t="0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8"/>
          <p:cNvSpPr txBox="1"/>
          <p:nvPr>
            <p:ph type="title"/>
          </p:nvPr>
        </p:nvSpPr>
        <p:spPr>
          <a:xfrm>
            <a:off x="3017925" y="1559850"/>
            <a:ext cx="5412900" cy="20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50" name="Google Shape;250;p8"/>
          <p:cNvGrpSpPr/>
          <p:nvPr/>
        </p:nvGrpSpPr>
        <p:grpSpPr>
          <a:xfrm rot="1009989">
            <a:off x="246674" y="4464322"/>
            <a:ext cx="382440" cy="637461"/>
            <a:chOff x="3834143" y="4115408"/>
            <a:chExt cx="382421" cy="637429"/>
          </a:xfrm>
        </p:grpSpPr>
        <p:sp>
          <p:nvSpPr>
            <p:cNvPr id="251" name="Google Shape;251;p8"/>
            <p:cNvSpPr/>
            <p:nvPr/>
          </p:nvSpPr>
          <p:spPr>
            <a:xfrm>
              <a:off x="3834143" y="4115408"/>
              <a:ext cx="382421" cy="637429"/>
            </a:xfrm>
            <a:custGeom>
              <a:rect b="b" l="l" r="r" t="t"/>
              <a:pathLst>
                <a:path extrusionOk="0" h="10596" w="6357">
                  <a:moveTo>
                    <a:pt x="456" y="1"/>
                  </a:moveTo>
                  <a:cubicBezTo>
                    <a:pt x="206" y="1"/>
                    <a:pt x="1" y="206"/>
                    <a:pt x="1" y="456"/>
                  </a:cubicBezTo>
                  <a:lnTo>
                    <a:pt x="1" y="10141"/>
                  </a:lnTo>
                  <a:cubicBezTo>
                    <a:pt x="1" y="10391"/>
                    <a:pt x="206" y="10596"/>
                    <a:pt x="456" y="10596"/>
                  </a:cubicBezTo>
                  <a:lnTo>
                    <a:pt x="5902" y="10596"/>
                  </a:lnTo>
                  <a:cubicBezTo>
                    <a:pt x="6155" y="10596"/>
                    <a:pt x="6357" y="10391"/>
                    <a:pt x="6357" y="10141"/>
                  </a:cubicBezTo>
                  <a:lnTo>
                    <a:pt x="6357" y="456"/>
                  </a:lnTo>
                  <a:cubicBezTo>
                    <a:pt x="6357" y="203"/>
                    <a:pt x="6155" y="1"/>
                    <a:pt x="590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4000419" y="4560754"/>
              <a:ext cx="64549" cy="56428"/>
            </a:xfrm>
            <a:custGeom>
              <a:rect b="b" l="l" r="r" t="t"/>
              <a:pathLst>
                <a:path extrusionOk="0" h="938" w="1073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0" y="487"/>
                    <a:pt x="135" y="711"/>
                  </a:cubicBezTo>
                  <a:cubicBezTo>
                    <a:pt x="223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8" y="871"/>
                  </a:cubicBezTo>
                  <a:cubicBezTo>
                    <a:pt x="999" y="737"/>
                    <a:pt x="1073" y="449"/>
                    <a:pt x="938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3872885" y="4428047"/>
              <a:ext cx="305179" cy="12212"/>
            </a:xfrm>
            <a:custGeom>
              <a:rect b="b" l="l" r="r" t="t"/>
              <a:pathLst>
                <a:path extrusionOk="0" h="203" w="5073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7"/>
                    <a:pt x="45" y="202"/>
                    <a:pt x="100" y="202"/>
                  </a:cubicBezTo>
                  <a:lnTo>
                    <a:pt x="4970" y="202"/>
                  </a:lnTo>
                  <a:cubicBezTo>
                    <a:pt x="5027" y="202"/>
                    <a:pt x="5072" y="157"/>
                    <a:pt x="5072" y="100"/>
                  </a:cubicBezTo>
                  <a:cubicBezTo>
                    <a:pt x="5072" y="45"/>
                    <a:pt x="5024" y="0"/>
                    <a:pt x="4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4101904" y="4637395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1"/>
                  </a:moveTo>
                  <a:cubicBezTo>
                    <a:pt x="209" y="1"/>
                    <a:pt x="0" y="212"/>
                    <a:pt x="0" y="472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2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3892556" y="4637395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1"/>
                  </a:moveTo>
                  <a:cubicBezTo>
                    <a:pt x="208" y="1"/>
                    <a:pt x="0" y="212"/>
                    <a:pt x="0" y="472"/>
                  </a:cubicBezTo>
                  <a:cubicBezTo>
                    <a:pt x="0" y="731"/>
                    <a:pt x="208" y="939"/>
                    <a:pt x="468" y="939"/>
                  </a:cubicBezTo>
                  <a:cubicBezTo>
                    <a:pt x="727" y="939"/>
                    <a:pt x="938" y="731"/>
                    <a:pt x="938" y="472"/>
                  </a:cubicBezTo>
                  <a:cubicBezTo>
                    <a:pt x="938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4101904" y="4500837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1"/>
                  </a:moveTo>
                  <a:cubicBezTo>
                    <a:pt x="209" y="1"/>
                    <a:pt x="0" y="209"/>
                    <a:pt x="0" y="468"/>
                  </a:cubicBezTo>
                  <a:cubicBezTo>
                    <a:pt x="0" y="728"/>
                    <a:pt x="209" y="936"/>
                    <a:pt x="468" y="936"/>
                  </a:cubicBezTo>
                  <a:cubicBezTo>
                    <a:pt x="727" y="936"/>
                    <a:pt x="939" y="728"/>
                    <a:pt x="939" y="468"/>
                  </a:cubicBezTo>
                  <a:cubicBezTo>
                    <a:pt x="939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3892556" y="4500837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1"/>
                  </a:moveTo>
                  <a:cubicBezTo>
                    <a:pt x="208" y="1"/>
                    <a:pt x="0" y="209"/>
                    <a:pt x="0" y="468"/>
                  </a:cubicBezTo>
                  <a:cubicBezTo>
                    <a:pt x="0" y="726"/>
                    <a:pt x="205" y="936"/>
                    <a:pt x="462" y="936"/>
                  </a:cubicBezTo>
                  <a:cubicBezTo>
                    <a:pt x="464" y="936"/>
                    <a:pt x="466" y="936"/>
                    <a:pt x="468" y="936"/>
                  </a:cubicBezTo>
                  <a:cubicBezTo>
                    <a:pt x="727" y="936"/>
                    <a:pt x="938" y="728"/>
                    <a:pt x="938" y="468"/>
                  </a:cubicBezTo>
                  <a:cubicBezTo>
                    <a:pt x="938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4000419" y="4235302"/>
              <a:ext cx="64549" cy="56428"/>
            </a:xfrm>
            <a:custGeom>
              <a:rect b="b" l="l" r="r" t="t"/>
              <a:pathLst>
                <a:path extrusionOk="0" h="938" w="1073">
                  <a:moveTo>
                    <a:pt x="535" y="1"/>
                  </a:moveTo>
                  <a:cubicBezTo>
                    <a:pt x="453" y="1"/>
                    <a:pt x="370" y="22"/>
                    <a:pt x="295" y="67"/>
                  </a:cubicBezTo>
                  <a:cubicBezTo>
                    <a:pt x="74" y="201"/>
                    <a:pt x="0" y="489"/>
                    <a:pt x="135" y="710"/>
                  </a:cubicBezTo>
                  <a:cubicBezTo>
                    <a:pt x="223" y="856"/>
                    <a:pt x="378" y="938"/>
                    <a:pt x="537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9"/>
                    <a:pt x="1073" y="451"/>
                    <a:pt x="938" y="227"/>
                  </a:cubicBezTo>
                  <a:cubicBezTo>
                    <a:pt x="849" y="81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4101904" y="4310379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8"/>
                    <a:pt x="468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3892556" y="4310379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8"/>
                    <a:pt x="468" y="938"/>
                  </a:cubicBezTo>
                  <a:cubicBezTo>
                    <a:pt x="727" y="938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4101904" y="4173821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0"/>
                  </a:moveTo>
                  <a:cubicBezTo>
                    <a:pt x="209" y="0"/>
                    <a:pt x="0" y="208"/>
                    <a:pt x="0" y="468"/>
                  </a:cubicBezTo>
                  <a:cubicBezTo>
                    <a:pt x="0" y="727"/>
                    <a:pt x="209" y="935"/>
                    <a:pt x="468" y="935"/>
                  </a:cubicBezTo>
                  <a:cubicBezTo>
                    <a:pt x="727" y="935"/>
                    <a:pt x="939" y="727"/>
                    <a:pt x="939" y="468"/>
                  </a:cubicBezTo>
                  <a:cubicBezTo>
                    <a:pt x="939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3892556" y="4173821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0"/>
                  </a:moveTo>
                  <a:cubicBezTo>
                    <a:pt x="208" y="0"/>
                    <a:pt x="0" y="208"/>
                    <a:pt x="0" y="468"/>
                  </a:cubicBezTo>
                  <a:cubicBezTo>
                    <a:pt x="0" y="725"/>
                    <a:pt x="205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8"/>
          <p:cNvGrpSpPr/>
          <p:nvPr/>
        </p:nvGrpSpPr>
        <p:grpSpPr>
          <a:xfrm>
            <a:off x="225286" y="422704"/>
            <a:ext cx="425228" cy="425228"/>
            <a:chOff x="7879273" y="4810679"/>
            <a:chExt cx="425228" cy="425228"/>
          </a:xfrm>
        </p:grpSpPr>
        <p:sp>
          <p:nvSpPr>
            <p:cNvPr id="264" name="Google Shape;264;p8"/>
            <p:cNvSpPr/>
            <p:nvPr/>
          </p:nvSpPr>
          <p:spPr>
            <a:xfrm rot="-1596938">
              <a:off x="7933461" y="4864866"/>
              <a:ext cx="316853" cy="316853"/>
            </a:xfrm>
            <a:custGeom>
              <a:rect b="b" l="l" r="r" t="t"/>
              <a:pathLst>
                <a:path extrusionOk="0" h="6584" w="6584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4970" y="6584"/>
                  </a:lnTo>
                  <a:cubicBezTo>
                    <a:pt x="5860" y="6584"/>
                    <a:pt x="6581" y="5860"/>
                    <a:pt x="6584" y="4970"/>
                  </a:cubicBezTo>
                  <a:lnTo>
                    <a:pt x="6584" y="1611"/>
                  </a:lnTo>
                  <a:cubicBezTo>
                    <a:pt x="6584" y="721"/>
                    <a:pt x="5860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 rot="-1596938">
              <a:off x="7943566" y="4907588"/>
              <a:ext cx="126135" cy="316853"/>
            </a:xfrm>
            <a:custGeom>
              <a:rect b="b" l="l" r="r" t="t"/>
              <a:pathLst>
                <a:path extrusionOk="0" h="6584" w="2621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2620" y="6584"/>
                  </a:lnTo>
                  <a:cubicBezTo>
                    <a:pt x="1730" y="6584"/>
                    <a:pt x="1010" y="5860"/>
                    <a:pt x="1010" y="4970"/>
                  </a:cubicBezTo>
                  <a:lnTo>
                    <a:pt x="1010" y="1611"/>
                  </a:lnTo>
                  <a:cubicBezTo>
                    <a:pt x="1010" y="721"/>
                    <a:pt x="1730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 rot="-1596938">
              <a:off x="8084615" y="4989440"/>
              <a:ext cx="47643" cy="49232"/>
            </a:xfrm>
            <a:custGeom>
              <a:rect b="b" l="l" r="r" t="t"/>
              <a:pathLst>
                <a:path extrusionOk="0" h="1023" w="99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2205800">
            <a:off x="8494971" y="4487754"/>
            <a:ext cx="585464" cy="409043"/>
          </a:xfrm>
          <a:custGeom>
            <a:rect b="b" l="l" r="r" t="t"/>
            <a:pathLst>
              <a:path extrusionOk="0" h="16362" w="23419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 rot="-9661288">
            <a:off x="7444783" y="4692658"/>
            <a:ext cx="585450" cy="409032"/>
          </a:xfrm>
          <a:custGeom>
            <a:rect b="b" l="l" r="r" t="t"/>
            <a:pathLst>
              <a:path extrusionOk="0" h="16362" w="23419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" name="Google Shape;269;p8"/>
          <p:cNvGrpSpPr/>
          <p:nvPr/>
        </p:nvGrpSpPr>
        <p:grpSpPr>
          <a:xfrm>
            <a:off x="8490461" y="4018766"/>
            <a:ext cx="425228" cy="425228"/>
            <a:chOff x="7879273" y="4810679"/>
            <a:chExt cx="425228" cy="425228"/>
          </a:xfrm>
        </p:grpSpPr>
        <p:sp>
          <p:nvSpPr>
            <p:cNvPr id="270" name="Google Shape;270;p8"/>
            <p:cNvSpPr/>
            <p:nvPr/>
          </p:nvSpPr>
          <p:spPr>
            <a:xfrm rot="-1596938">
              <a:off x="7933461" y="4864866"/>
              <a:ext cx="316853" cy="316853"/>
            </a:xfrm>
            <a:custGeom>
              <a:rect b="b" l="l" r="r" t="t"/>
              <a:pathLst>
                <a:path extrusionOk="0" h="6584" w="6584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4970" y="6584"/>
                  </a:lnTo>
                  <a:cubicBezTo>
                    <a:pt x="5860" y="6584"/>
                    <a:pt x="6581" y="5860"/>
                    <a:pt x="6584" y="4970"/>
                  </a:cubicBezTo>
                  <a:lnTo>
                    <a:pt x="6584" y="1611"/>
                  </a:lnTo>
                  <a:cubicBezTo>
                    <a:pt x="6584" y="721"/>
                    <a:pt x="5860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 rot="-1596938">
              <a:off x="7943566" y="4907588"/>
              <a:ext cx="126135" cy="316853"/>
            </a:xfrm>
            <a:custGeom>
              <a:rect b="b" l="l" r="r" t="t"/>
              <a:pathLst>
                <a:path extrusionOk="0" h="6584" w="2621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2620" y="6584"/>
                  </a:lnTo>
                  <a:cubicBezTo>
                    <a:pt x="1730" y="6584"/>
                    <a:pt x="1010" y="5860"/>
                    <a:pt x="1010" y="4970"/>
                  </a:cubicBezTo>
                  <a:lnTo>
                    <a:pt x="1010" y="1611"/>
                  </a:lnTo>
                  <a:cubicBezTo>
                    <a:pt x="1010" y="721"/>
                    <a:pt x="1730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 rot="-1596938">
              <a:off x="8084615" y="4989440"/>
              <a:ext cx="47643" cy="49232"/>
            </a:xfrm>
            <a:custGeom>
              <a:rect b="b" l="l" r="r" t="t"/>
              <a:pathLst>
                <a:path extrusionOk="0" h="1023" w="99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8"/>
          <p:cNvGrpSpPr/>
          <p:nvPr/>
        </p:nvGrpSpPr>
        <p:grpSpPr>
          <a:xfrm>
            <a:off x="7958521" y="-48356"/>
            <a:ext cx="795864" cy="838640"/>
            <a:chOff x="4810674" y="2108957"/>
            <a:chExt cx="357820" cy="377019"/>
          </a:xfrm>
        </p:grpSpPr>
        <p:sp>
          <p:nvSpPr>
            <p:cNvPr id="274" name="Google Shape;274;p8"/>
            <p:cNvSpPr/>
            <p:nvPr/>
          </p:nvSpPr>
          <p:spPr>
            <a:xfrm>
              <a:off x="4810674" y="2108957"/>
              <a:ext cx="357820" cy="341527"/>
            </a:xfrm>
            <a:custGeom>
              <a:rect b="b" l="l" r="r" t="t"/>
              <a:pathLst>
                <a:path extrusionOk="0" h="10795" w="11310">
                  <a:moveTo>
                    <a:pt x="8643" y="1"/>
                  </a:moveTo>
                  <a:cubicBezTo>
                    <a:pt x="6498" y="1"/>
                    <a:pt x="4354" y="819"/>
                    <a:pt x="2717" y="2456"/>
                  </a:cubicBezTo>
                  <a:cubicBezTo>
                    <a:pt x="796" y="4371"/>
                    <a:pt x="1" y="6985"/>
                    <a:pt x="332" y="9478"/>
                  </a:cubicBezTo>
                  <a:cubicBezTo>
                    <a:pt x="414" y="10126"/>
                    <a:pt x="930" y="10642"/>
                    <a:pt x="1578" y="10724"/>
                  </a:cubicBezTo>
                  <a:cubicBezTo>
                    <a:pt x="1939" y="10771"/>
                    <a:pt x="2303" y="10795"/>
                    <a:pt x="2667" y="10795"/>
                  </a:cubicBezTo>
                  <a:cubicBezTo>
                    <a:pt x="4812" y="10795"/>
                    <a:pt x="6956" y="9976"/>
                    <a:pt x="8593" y="8339"/>
                  </a:cubicBezTo>
                  <a:cubicBezTo>
                    <a:pt x="10514" y="6425"/>
                    <a:pt x="11309" y="3811"/>
                    <a:pt x="10978" y="1318"/>
                  </a:cubicBezTo>
                  <a:cubicBezTo>
                    <a:pt x="10896" y="669"/>
                    <a:pt x="10381" y="160"/>
                    <a:pt x="9732" y="71"/>
                  </a:cubicBezTo>
                  <a:cubicBezTo>
                    <a:pt x="9371" y="24"/>
                    <a:pt x="9007" y="1"/>
                    <a:pt x="864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4810674" y="2108957"/>
              <a:ext cx="334472" cy="326214"/>
            </a:xfrm>
            <a:custGeom>
              <a:rect b="b" l="l" r="r" t="t"/>
              <a:pathLst>
                <a:path extrusionOk="0" h="10311" w="10572">
                  <a:moveTo>
                    <a:pt x="8643" y="1"/>
                  </a:moveTo>
                  <a:cubicBezTo>
                    <a:pt x="6496" y="1"/>
                    <a:pt x="4347" y="819"/>
                    <a:pt x="2710" y="2456"/>
                  </a:cubicBezTo>
                  <a:cubicBezTo>
                    <a:pt x="796" y="4371"/>
                    <a:pt x="1" y="6985"/>
                    <a:pt x="332" y="9478"/>
                  </a:cubicBezTo>
                  <a:cubicBezTo>
                    <a:pt x="370" y="9802"/>
                    <a:pt x="522" y="10095"/>
                    <a:pt x="739" y="10311"/>
                  </a:cubicBezTo>
                  <a:cubicBezTo>
                    <a:pt x="656" y="10228"/>
                    <a:pt x="643" y="10076"/>
                    <a:pt x="713" y="9859"/>
                  </a:cubicBezTo>
                  <a:cubicBezTo>
                    <a:pt x="1254" y="8237"/>
                    <a:pt x="2609" y="6183"/>
                    <a:pt x="4523" y="4269"/>
                  </a:cubicBezTo>
                  <a:cubicBezTo>
                    <a:pt x="6437" y="2348"/>
                    <a:pt x="8492" y="1000"/>
                    <a:pt x="10120" y="459"/>
                  </a:cubicBezTo>
                  <a:cubicBezTo>
                    <a:pt x="10212" y="429"/>
                    <a:pt x="10293" y="414"/>
                    <a:pt x="10362" y="414"/>
                  </a:cubicBezTo>
                  <a:cubicBezTo>
                    <a:pt x="10451" y="414"/>
                    <a:pt x="10521" y="438"/>
                    <a:pt x="10571" y="485"/>
                  </a:cubicBezTo>
                  <a:cubicBezTo>
                    <a:pt x="10349" y="268"/>
                    <a:pt x="10056" y="116"/>
                    <a:pt x="9732" y="71"/>
                  </a:cubicBezTo>
                  <a:cubicBezTo>
                    <a:pt x="9371" y="24"/>
                    <a:pt x="9007" y="1"/>
                    <a:pt x="864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4884926" y="2176976"/>
              <a:ext cx="151765" cy="147937"/>
            </a:xfrm>
            <a:custGeom>
              <a:rect b="b" l="l" r="r" t="t"/>
              <a:pathLst>
                <a:path extrusionOk="0" h="4676" w="4797">
                  <a:moveTo>
                    <a:pt x="4090" y="1"/>
                  </a:moveTo>
                  <a:cubicBezTo>
                    <a:pt x="3925" y="1"/>
                    <a:pt x="3760" y="65"/>
                    <a:pt x="3632" y="192"/>
                  </a:cubicBezTo>
                  <a:lnTo>
                    <a:pt x="249" y="3575"/>
                  </a:lnTo>
                  <a:cubicBezTo>
                    <a:pt x="1" y="3830"/>
                    <a:pt x="1" y="4237"/>
                    <a:pt x="249" y="4485"/>
                  </a:cubicBezTo>
                  <a:cubicBezTo>
                    <a:pt x="376" y="4612"/>
                    <a:pt x="541" y="4676"/>
                    <a:pt x="706" y="4676"/>
                  </a:cubicBezTo>
                  <a:cubicBezTo>
                    <a:pt x="871" y="4676"/>
                    <a:pt x="1034" y="4612"/>
                    <a:pt x="1158" y="4485"/>
                  </a:cubicBezTo>
                  <a:lnTo>
                    <a:pt x="4542" y="1101"/>
                  </a:lnTo>
                  <a:cubicBezTo>
                    <a:pt x="4796" y="847"/>
                    <a:pt x="4796" y="446"/>
                    <a:pt x="4542" y="192"/>
                  </a:cubicBezTo>
                  <a:cubicBezTo>
                    <a:pt x="4418" y="65"/>
                    <a:pt x="4254" y="1"/>
                    <a:pt x="409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4887140" y="2254265"/>
              <a:ext cx="71469" cy="69286"/>
            </a:xfrm>
            <a:custGeom>
              <a:rect b="b" l="l" r="r" t="t"/>
              <a:pathLst>
                <a:path extrusionOk="0" h="2190" w="2259">
                  <a:moveTo>
                    <a:pt x="414" y="0"/>
                  </a:moveTo>
                  <a:cubicBezTo>
                    <a:pt x="317" y="0"/>
                    <a:pt x="220" y="38"/>
                    <a:pt x="147" y="115"/>
                  </a:cubicBezTo>
                  <a:cubicBezTo>
                    <a:pt x="1" y="261"/>
                    <a:pt x="1" y="496"/>
                    <a:pt x="147" y="643"/>
                  </a:cubicBezTo>
                  <a:lnTo>
                    <a:pt x="1578" y="2080"/>
                  </a:lnTo>
                  <a:cubicBezTo>
                    <a:pt x="1651" y="2153"/>
                    <a:pt x="1748" y="2190"/>
                    <a:pt x="1845" y="2190"/>
                  </a:cubicBezTo>
                  <a:cubicBezTo>
                    <a:pt x="1942" y="2190"/>
                    <a:pt x="2039" y="2153"/>
                    <a:pt x="2112" y="2080"/>
                  </a:cubicBezTo>
                  <a:cubicBezTo>
                    <a:pt x="2259" y="1927"/>
                    <a:pt x="2259" y="1692"/>
                    <a:pt x="2112" y="1546"/>
                  </a:cubicBezTo>
                  <a:lnTo>
                    <a:pt x="681" y="115"/>
                  </a:lnTo>
                  <a:cubicBezTo>
                    <a:pt x="608" y="38"/>
                    <a:pt x="511" y="0"/>
                    <a:pt x="414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4924978" y="2216364"/>
              <a:ext cx="71659" cy="69160"/>
            </a:xfrm>
            <a:custGeom>
              <a:rect b="b" l="l" r="r" t="t"/>
              <a:pathLst>
                <a:path extrusionOk="0" h="2186" w="2265">
                  <a:moveTo>
                    <a:pt x="416" y="1"/>
                  </a:moveTo>
                  <a:cubicBezTo>
                    <a:pt x="320" y="1"/>
                    <a:pt x="223" y="38"/>
                    <a:pt x="147" y="111"/>
                  </a:cubicBezTo>
                  <a:cubicBezTo>
                    <a:pt x="0" y="257"/>
                    <a:pt x="0" y="499"/>
                    <a:pt x="147" y="645"/>
                  </a:cubicBezTo>
                  <a:lnTo>
                    <a:pt x="1584" y="2076"/>
                  </a:lnTo>
                  <a:cubicBezTo>
                    <a:pt x="1657" y="2149"/>
                    <a:pt x="1753" y="2186"/>
                    <a:pt x="1848" y="2186"/>
                  </a:cubicBezTo>
                  <a:cubicBezTo>
                    <a:pt x="1943" y="2186"/>
                    <a:pt x="2039" y="2149"/>
                    <a:pt x="2112" y="2076"/>
                  </a:cubicBezTo>
                  <a:cubicBezTo>
                    <a:pt x="2265" y="1930"/>
                    <a:pt x="2265" y="1688"/>
                    <a:pt x="2112" y="1542"/>
                  </a:cubicBezTo>
                  <a:lnTo>
                    <a:pt x="681" y="111"/>
                  </a:lnTo>
                  <a:cubicBezTo>
                    <a:pt x="608" y="38"/>
                    <a:pt x="512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4963005" y="2178400"/>
              <a:ext cx="71469" cy="69286"/>
            </a:xfrm>
            <a:custGeom>
              <a:rect b="b" l="l" r="r" t="t"/>
              <a:pathLst>
                <a:path extrusionOk="0" h="2190" w="2259">
                  <a:moveTo>
                    <a:pt x="414" y="0"/>
                  </a:moveTo>
                  <a:cubicBezTo>
                    <a:pt x="317" y="0"/>
                    <a:pt x="220" y="39"/>
                    <a:pt x="147" y="115"/>
                  </a:cubicBezTo>
                  <a:cubicBezTo>
                    <a:pt x="0" y="261"/>
                    <a:pt x="0" y="497"/>
                    <a:pt x="147" y="649"/>
                  </a:cubicBezTo>
                  <a:lnTo>
                    <a:pt x="1578" y="2080"/>
                  </a:lnTo>
                  <a:cubicBezTo>
                    <a:pt x="1651" y="2153"/>
                    <a:pt x="1748" y="2190"/>
                    <a:pt x="1845" y="2190"/>
                  </a:cubicBezTo>
                  <a:cubicBezTo>
                    <a:pt x="1942" y="2190"/>
                    <a:pt x="2039" y="2153"/>
                    <a:pt x="2112" y="2080"/>
                  </a:cubicBezTo>
                  <a:cubicBezTo>
                    <a:pt x="2258" y="1934"/>
                    <a:pt x="2258" y="1692"/>
                    <a:pt x="2112" y="1546"/>
                  </a:cubicBezTo>
                  <a:lnTo>
                    <a:pt x="681" y="115"/>
                  </a:lnTo>
                  <a:cubicBezTo>
                    <a:pt x="608" y="39"/>
                    <a:pt x="511" y="0"/>
                    <a:pt x="414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4978096" y="2318740"/>
              <a:ext cx="181916" cy="167236"/>
            </a:xfrm>
            <a:custGeom>
              <a:rect b="b" l="l" r="r" t="t"/>
              <a:pathLst>
                <a:path extrusionOk="0" h="5286" w="5750">
                  <a:moveTo>
                    <a:pt x="2904" y="1"/>
                  </a:moveTo>
                  <a:cubicBezTo>
                    <a:pt x="2228" y="1"/>
                    <a:pt x="1552" y="258"/>
                    <a:pt x="1037" y="773"/>
                  </a:cubicBezTo>
                  <a:cubicBezTo>
                    <a:pt x="0" y="1810"/>
                    <a:pt x="0" y="3483"/>
                    <a:pt x="1037" y="4513"/>
                  </a:cubicBezTo>
                  <a:cubicBezTo>
                    <a:pt x="1552" y="5028"/>
                    <a:pt x="2228" y="5286"/>
                    <a:pt x="2903" y="5286"/>
                  </a:cubicBezTo>
                  <a:cubicBezTo>
                    <a:pt x="3278" y="5286"/>
                    <a:pt x="3653" y="5206"/>
                    <a:pt x="4001" y="5047"/>
                  </a:cubicBezTo>
                  <a:cubicBezTo>
                    <a:pt x="4115" y="4996"/>
                    <a:pt x="4224" y="4933"/>
                    <a:pt x="4332" y="4869"/>
                  </a:cubicBezTo>
                  <a:cubicBezTo>
                    <a:pt x="4484" y="4767"/>
                    <a:pt x="4637" y="4647"/>
                    <a:pt x="4771" y="4513"/>
                  </a:cubicBezTo>
                  <a:cubicBezTo>
                    <a:pt x="4904" y="4379"/>
                    <a:pt x="5025" y="4227"/>
                    <a:pt x="5127" y="4074"/>
                  </a:cubicBezTo>
                  <a:cubicBezTo>
                    <a:pt x="5197" y="3966"/>
                    <a:pt x="5254" y="3858"/>
                    <a:pt x="5305" y="3743"/>
                  </a:cubicBezTo>
                  <a:cubicBezTo>
                    <a:pt x="5750" y="2764"/>
                    <a:pt x="5572" y="1581"/>
                    <a:pt x="4771" y="773"/>
                  </a:cubicBezTo>
                  <a:cubicBezTo>
                    <a:pt x="4255" y="258"/>
                    <a:pt x="3580" y="1"/>
                    <a:pt x="290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5004038" y="2342594"/>
              <a:ext cx="141894" cy="135851"/>
            </a:xfrm>
            <a:custGeom>
              <a:rect b="b" l="l" r="r" t="t"/>
              <a:pathLst>
                <a:path extrusionOk="0" h="4294" w="4485">
                  <a:moveTo>
                    <a:pt x="2098" y="0"/>
                  </a:moveTo>
                  <a:cubicBezTo>
                    <a:pt x="2090" y="0"/>
                    <a:pt x="2082" y="0"/>
                    <a:pt x="2074" y="0"/>
                  </a:cubicBezTo>
                  <a:cubicBezTo>
                    <a:pt x="1566" y="0"/>
                    <a:pt x="1089" y="197"/>
                    <a:pt x="732" y="560"/>
                  </a:cubicBezTo>
                  <a:cubicBezTo>
                    <a:pt x="1" y="1298"/>
                    <a:pt x="7" y="2500"/>
                    <a:pt x="739" y="3231"/>
                  </a:cubicBezTo>
                  <a:cubicBezTo>
                    <a:pt x="1063" y="3555"/>
                    <a:pt x="1489" y="3753"/>
                    <a:pt x="1947" y="3784"/>
                  </a:cubicBezTo>
                  <a:cubicBezTo>
                    <a:pt x="2399" y="3816"/>
                    <a:pt x="2838" y="3994"/>
                    <a:pt x="3181" y="4293"/>
                  </a:cubicBezTo>
                  <a:cubicBezTo>
                    <a:pt x="3295" y="4242"/>
                    <a:pt x="3404" y="4185"/>
                    <a:pt x="3512" y="4115"/>
                  </a:cubicBezTo>
                  <a:lnTo>
                    <a:pt x="3480" y="4083"/>
                  </a:lnTo>
                  <a:cubicBezTo>
                    <a:pt x="3480" y="4077"/>
                    <a:pt x="3474" y="4077"/>
                    <a:pt x="3474" y="4077"/>
                  </a:cubicBezTo>
                  <a:cubicBezTo>
                    <a:pt x="3060" y="3695"/>
                    <a:pt x="2526" y="3466"/>
                    <a:pt x="1973" y="3422"/>
                  </a:cubicBezTo>
                  <a:cubicBezTo>
                    <a:pt x="1604" y="3396"/>
                    <a:pt x="1254" y="3237"/>
                    <a:pt x="993" y="2977"/>
                  </a:cubicBezTo>
                  <a:cubicBezTo>
                    <a:pt x="402" y="2385"/>
                    <a:pt x="395" y="1412"/>
                    <a:pt x="987" y="814"/>
                  </a:cubicBezTo>
                  <a:cubicBezTo>
                    <a:pt x="1279" y="515"/>
                    <a:pt x="1661" y="356"/>
                    <a:pt x="2074" y="356"/>
                  </a:cubicBezTo>
                  <a:cubicBezTo>
                    <a:pt x="2488" y="356"/>
                    <a:pt x="2876" y="515"/>
                    <a:pt x="3168" y="802"/>
                  </a:cubicBezTo>
                  <a:cubicBezTo>
                    <a:pt x="3429" y="1069"/>
                    <a:pt x="3588" y="1419"/>
                    <a:pt x="3613" y="1787"/>
                  </a:cubicBezTo>
                  <a:cubicBezTo>
                    <a:pt x="3652" y="2334"/>
                    <a:pt x="3881" y="2862"/>
                    <a:pt x="4269" y="3282"/>
                  </a:cubicBezTo>
                  <a:lnTo>
                    <a:pt x="4275" y="3288"/>
                  </a:lnTo>
                  <a:lnTo>
                    <a:pt x="4307" y="3320"/>
                  </a:lnTo>
                  <a:cubicBezTo>
                    <a:pt x="4377" y="3212"/>
                    <a:pt x="4434" y="3104"/>
                    <a:pt x="4485" y="2989"/>
                  </a:cubicBezTo>
                  <a:cubicBezTo>
                    <a:pt x="4186" y="2640"/>
                    <a:pt x="4001" y="2207"/>
                    <a:pt x="3976" y="1762"/>
                  </a:cubicBezTo>
                  <a:cubicBezTo>
                    <a:pt x="3944" y="1304"/>
                    <a:pt x="3747" y="878"/>
                    <a:pt x="3423" y="554"/>
                  </a:cubicBezTo>
                  <a:cubicBezTo>
                    <a:pt x="3072" y="197"/>
                    <a:pt x="2598" y="0"/>
                    <a:pt x="209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9"/>
          <p:cNvPicPr preferRelativeResize="0"/>
          <p:nvPr/>
        </p:nvPicPr>
        <p:blipFill rotWithShape="1">
          <a:blip r:embed="rId2">
            <a:alphaModFix amt="46000"/>
          </a:blip>
          <a:srcRect b="0" l="1854" r="0" t="0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9"/>
          <p:cNvSpPr txBox="1"/>
          <p:nvPr>
            <p:ph type="title"/>
          </p:nvPr>
        </p:nvSpPr>
        <p:spPr>
          <a:xfrm>
            <a:off x="4135975" y="1642235"/>
            <a:ext cx="4294800" cy="6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5" name="Google Shape;285;p9"/>
          <p:cNvSpPr txBox="1"/>
          <p:nvPr>
            <p:ph idx="1" type="subTitle"/>
          </p:nvPr>
        </p:nvSpPr>
        <p:spPr>
          <a:xfrm>
            <a:off x="4135975" y="2333965"/>
            <a:ext cx="4294800" cy="1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9"/>
          <p:cNvSpPr/>
          <p:nvPr/>
        </p:nvSpPr>
        <p:spPr>
          <a:xfrm rot="2700000">
            <a:off x="95196" y="1474616"/>
            <a:ext cx="485284" cy="470241"/>
          </a:xfrm>
          <a:custGeom>
            <a:rect b="b" l="l" r="r" t="t"/>
            <a:pathLst>
              <a:path extrusionOk="0" h="32792" w="33841">
                <a:moveTo>
                  <a:pt x="17208" y="1"/>
                </a:moveTo>
                <a:cubicBezTo>
                  <a:pt x="15383" y="1"/>
                  <a:pt x="13556" y="717"/>
                  <a:pt x="12164" y="2150"/>
                </a:cubicBezTo>
                <a:lnTo>
                  <a:pt x="3917" y="10638"/>
                </a:lnTo>
                <a:cubicBezTo>
                  <a:pt x="270" y="14390"/>
                  <a:pt x="1" y="20506"/>
                  <a:pt x="3516" y="24390"/>
                </a:cubicBezTo>
                <a:cubicBezTo>
                  <a:pt x="3571" y="24450"/>
                  <a:pt x="3625" y="24508"/>
                  <a:pt x="3680" y="24566"/>
                </a:cubicBezTo>
                <a:cubicBezTo>
                  <a:pt x="3699" y="24585"/>
                  <a:pt x="3718" y="24604"/>
                  <a:pt x="3734" y="24623"/>
                </a:cubicBezTo>
                <a:cubicBezTo>
                  <a:pt x="3773" y="24662"/>
                  <a:pt x="3811" y="24700"/>
                  <a:pt x="3849" y="24739"/>
                </a:cubicBezTo>
                <a:cubicBezTo>
                  <a:pt x="3872" y="24761"/>
                  <a:pt x="3891" y="24783"/>
                  <a:pt x="3913" y="24806"/>
                </a:cubicBezTo>
                <a:cubicBezTo>
                  <a:pt x="3949" y="24838"/>
                  <a:pt x="3984" y="24873"/>
                  <a:pt x="4019" y="24908"/>
                </a:cubicBezTo>
                <a:cubicBezTo>
                  <a:pt x="4045" y="24931"/>
                  <a:pt x="4067" y="24950"/>
                  <a:pt x="4093" y="24972"/>
                </a:cubicBezTo>
                <a:cubicBezTo>
                  <a:pt x="4125" y="25008"/>
                  <a:pt x="4160" y="25040"/>
                  <a:pt x="4195" y="25072"/>
                </a:cubicBezTo>
                <a:cubicBezTo>
                  <a:pt x="4221" y="25091"/>
                  <a:pt x="4243" y="25113"/>
                  <a:pt x="4269" y="25136"/>
                </a:cubicBezTo>
                <a:cubicBezTo>
                  <a:pt x="4304" y="25168"/>
                  <a:pt x="4342" y="25200"/>
                  <a:pt x="4378" y="25232"/>
                </a:cubicBezTo>
                <a:cubicBezTo>
                  <a:pt x="4400" y="25251"/>
                  <a:pt x="4422" y="25270"/>
                  <a:pt x="4448" y="25289"/>
                </a:cubicBezTo>
                <a:cubicBezTo>
                  <a:pt x="4487" y="25324"/>
                  <a:pt x="4525" y="25357"/>
                  <a:pt x="4567" y="25389"/>
                </a:cubicBezTo>
                <a:cubicBezTo>
                  <a:pt x="4586" y="25405"/>
                  <a:pt x="4608" y="25424"/>
                  <a:pt x="4627" y="25440"/>
                </a:cubicBezTo>
                <a:cubicBezTo>
                  <a:pt x="4682" y="25485"/>
                  <a:pt x="4736" y="25526"/>
                  <a:pt x="4787" y="25568"/>
                </a:cubicBezTo>
                <a:cubicBezTo>
                  <a:pt x="4797" y="25571"/>
                  <a:pt x="4803" y="25577"/>
                  <a:pt x="4813" y="25584"/>
                </a:cubicBezTo>
                <a:cubicBezTo>
                  <a:pt x="4874" y="25632"/>
                  <a:pt x="4935" y="25677"/>
                  <a:pt x="4999" y="25725"/>
                </a:cubicBezTo>
                <a:cubicBezTo>
                  <a:pt x="5018" y="25738"/>
                  <a:pt x="5037" y="25754"/>
                  <a:pt x="5060" y="25766"/>
                </a:cubicBezTo>
                <a:cubicBezTo>
                  <a:pt x="5101" y="25798"/>
                  <a:pt x="5143" y="25827"/>
                  <a:pt x="5188" y="25856"/>
                </a:cubicBezTo>
                <a:cubicBezTo>
                  <a:pt x="5210" y="25875"/>
                  <a:pt x="5236" y="25891"/>
                  <a:pt x="5261" y="25907"/>
                </a:cubicBezTo>
                <a:cubicBezTo>
                  <a:pt x="5300" y="25933"/>
                  <a:pt x="5338" y="25962"/>
                  <a:pt x="5377" y="25987"/>
                </a:cubicBezTo>
                <a:cubicBezTo>
                  <a:pt x="5405" y="26003"/>
                  <a:pt x="5431" y="26019"/>
                  <a:pt x="5457" y="26039"/>
                </a:cubicBezTo>
                <a:cubicBezTo>
                  <a:pt x="5495" y="26061"/>
                  <a:pt x="5534" y="26087"/>
                  <a:pt x="5572" y="26109"/>
                </a:cubicBezTo>
                <a:cubicBezTo>
                  <a:pt x="5601" y="26128"/>
                  <a:pt x="5626" y="26144"/>
                  <a:pt x="5655" y="26160"/>
                </a:cubicBezTo>
                <a:cubicBezTo>
                  <a:pt x="5694" y="26183"/>
                  <a:pt x="5732" y="26205"/>
                  <a:pt x="5770" y="26231"/>
                </a:cubicBezTo>
                <a:cubicBezTo>
                  <a:pt x="5796" y="26247"/>
                  <a:pt x="5825" y="26263"/>
                  <a:pt x="5850" y="26275"/>
                </a:cubicBezTo>
                <a:cubicBezTo>
                  <a:pt x="5892" y="26301"/>
                  <a:pt x="5934" y="26323"/>
                  <a:pt x="5975" y="26346"/>
                </a:cubicBezTo>
                <a:cubicBezTo>
                  <a:pt x="6001" y="26359"/>
                  <a:pt x="6023" y="26375"/>
                  <a:pt x="6049" y="26388"/>
                </a:cubicBezTo>
                <a:cubicBezTo>
                  <a:pt x="6100" y="26416"/>
                  <a:pt x="6151" y="26442"/>
                  <a:pt x="6203" y="26468"/>
                </a:cubicBezTo>
                <a:cubicBezTo>
                  <a:pt x="6219" y="26477"/>
                  <a:pt x="6235" y="26487"/>
                  <a:pt x="6251" y="26493"/>
                </a:cubicBezTo>
                <a:cubicBezTo>
                  <a:pt x="6318" y="26528"/>
                  <a:pt x="6382" y="26560"/>
                  <a:pt x="6449" y="26592"/>
                </a:cubicBezTo>
                <a:cubicBezTo>
                  <a:pt x="6472" y="26602"/>
                  <a:pt x="6497" y="26615"/>
                  <a:pt x="6520" y="26624"/>
                </a:cubicBezTo>
                <a:cubicBezTo>
                  <a:pt x="6564" y="26647"/>
                  <a:pt x="6609" y="26666"/>
                  <a:pt x="6654" y="26688"/>
                </a:cubicBezTo>
                <a:cubicBezTo>
                  <a:pt x="6683" y="26701"/>
                  <a:pt x="6712" y="26714"/>
                  <a:pt x="6737" y="26724"/>
                </a:cubicBezTo>
                <a:cubicBezTo>
                  <a:pt x="6779" y="26743"/>
                  <a:pt x="6821" y="26759"/>
                  <a:pt x="6859" y="26778"/>
                </a:cubicBezTo>
                <a:cubicBezTo>
                  <a:pt x="6891" y="26791"/>
                  <a:pt x="6920" y="26804"/>
                  <a:pt x="6952" y="26817"/>
                </a:cubicBezTo>
                <a:cubicBezTo>
                  <a:pt x="6990" y="26833"/>
                  <a:pt x="7029" y="26845"/>
                  <a:pt x="7067" y="26861"/>
                </a:cubicBezTo>
                <a:cubicBezTo>
                  <a:pt x="7099" y="26874"/>
                  <a:pt x="7131" y="26887"/>
                  <a:pt x="7160" y="26900"/>
                </a:cubicBezTo>
                <a:cubicBezTo>
                  <a:pt x="7202" y="26913"/>
                  <a:pt x="7240" y="26929"/>
                  <a:pt x="7279" y="26941"/>
                </a:cubicBezTo>
                <a:cubicBezTo>
                  <a:pt x="7311" y="26954"/>
                  <a:pt x="7339" y="26964"/>
                  <a:pt x="7371" y="26977"/>
                </a:cubicBezTo>
                <a:cubicBezTo>
                  <a:pt x="7413" y="26989"/>
                  <a:pt x="7451" y="27005"/>
                  <a:pt x="7493" y="27018"/>
                </a:cubicBezTo>
                <a:cubicBezTo>
                  <a:pt x="7522" y="27028"/>
                  <a:pt x="7554" y="27037"/>
                  <a:pt x="7583" y="27047"/>
                </a:cubicBezTo>
                <a:cubicBezTo>
                  <a:pt x="7628" y="27063"/>
                  <a:pt x="7672" y="27076"/>
                  <a:pt x="7717" y="27092"/>
                </a:cubicBezTo>
                <a:cubicBezTo>
                  <a:pt x="7743" y="27098"/>
                  <a:pt x="7768" y="27108"/>
                  <a:pt x="7794" y="27114"/>
                </a:cubicBezTo>
                <a:cubicBezTo>
                  <a:pt x="7861" y="27137"/>
                  <a:pt x="7932" y="27156"/>
                  <a:pt x="7999" y="27175"/>
                </a:cubicBezTo>
                <a:cubicBezTo>
                  <a:pt x="8028" y="27182"/>
                  <a:pt x="8057" y="27191"/>
                  <a:pt x="8085" y="27198"/>
                </a:cubicBezTo>
                <a:cubicBezTo>
                  <a:pt x="8130" y="27207"/>
                  <a:pt x="8172" y="27220"/>
                  <a:pt x="8213" y="27230"/>
                </a:cubicBezTo>
                <a:cubicBezTo>
                  <a:pt x="8245" y="27239"/>
                  <a:pt x="8281" y="27246"/>
                  <a:pt x="8313" y="27255"/>
                </a:cubicBezTo>
                <a:cubicBezTo>
                  <a:pt x="8351" y="27265"/>
                  <a:pt x="8390" y="27274"/>
                  <a:pt x="8428" y="27281"/>
                </a:cubicBezTo>
                <a:cubicBezTo>
                  <a:pt x="8463" y="27290"/>
                  <a:pt x="8498" y="27297"/>
                  <a:pt x="8534" y="27303"/>
                </a:cubicBezTo>
                <a:cubicBezTo>
                  <a:pt x="8569" y="27313"/>
                  <a:pt x="8607" y="27319"/>
                  <a:pt x="8642" y="27329"/>
                </a:cubicBezTo>
                <a:cubicBezTo>
                  <a:pt x="8678" y="27335"/>
                  <a:pt x="8713" y="27342"/>
                  <a:pt x="8751" y="27348"/>
                </a:cubicBezTo>
                <a:cubicBezTo>
                  <a:pt x="8787" y="27354"/>
                  <a:pt x="8822" y="27361"/>
                  <a:pt x="8860" y="27367"/>
                </a:cubicBezTo>
                <a:cubicBezTo>
                  <a:pt x="8895" y="27374"/>
                  <a:pt x="8931" y="27380"/>
                  <a:pt x="8969" y="27386"/>
                </a:cubicBezTo>
                <a:cubicBezTo>
                  <a:pt x="9004" y="27393"/>
                  <a:pt x="9040" y="27399"/>
                  <a:pt x="9078" y="27406"/>
                </a:cubicBezTo>
                <a:cubicBezTo>
                  <a:pt x="9113" y="27409"/>
                  <a:pt x="9148" y="27415"/>
                  <a:pt x="9187" y="27422"/>
                </a:cubicBezTo>
                <a:cubicBezTo>
                  <a:pt x="9222" y="27425"/>
                  <a:pt x="9257" y="27431"/>
                  <a:pt x="9296" y="27434"/>
                </a:cubicBezTo>
                <a:cubicBezTo>
                  <a:pt x="9331" y="27441"/>
                  <a:pt x="9366" y="27444"/>
                  <a:pt x="9405" y="27451"/>
                </a:cubicBezTo>
                <a:cubicBezTo>
                  <a:pt x="9449" y="27454"/>
                  <a:pt x="9494" y="27460"/>
                  <a:pt x="9542" y="27463"/>
                </a:cubicBezTo>
                <a:cubicBezTo>
                  <a:pt x="9603" y="27470"/>
                  <a:pt x="9664" y="27476"/>
                  <a:pt x="9725" y="27479"/>
                </a:cubicBezTo>
                <a:cubicBezTo>
                  <a:pt x="9760" y="27483"/>
                  <a:pt x="9792" y="27486"/>
                  <a:pt x="9827" y="27489"/>
                </a:cubicBezTo>
                <a:cubicBezTo>
                  <a:pt x="9866" y="27492"/>
                  <a:pt x="9907" y="27492"/>
                  <a:pt x="9946" y="27495"/>
                </a:cubicBezTo>
                <a:cubicBezTo>
                  <a:pt x="9978" y="27499"/>
                  <a:pt x="10013" y="27499"/>
                  <a:pt x="10045" y="27502"/>
                </a:cubicBezTo>
                <a:cubicBezTo>
                  <a:pt x="10083" y="27505"/>
                  <a:pt x="10125" y="27505"/>
                  <a:pt x="10163" y="27505"/>
                </a:cubicBezTo>
                <a:cubicBezTo>
                  <a:pt x="10199" y="27508"/>
                  <a:pt x="10231" y="27508"/>
                  <a:pt x="10263" y="27508"/>
                </a:cubicBezTo>
                <a:cubicBezTo>
                  <a:pt x="10301" y="27511"/>
                  <a:pt x="10343" y="27511"/>
                  <a:pt x="10384" y="27511"/>
                </a:cubicBezTo>
                <a:lnTo>
                  <a:pt x="10602" y="27511"/>
                </a:lnTo>
                <a:cubicBezTo>
                  <a:pt x="10634" y="27511"/>
                  <a:pt x="10663" y="27508"/>
                  <a:pt x="10695" y="27508"/>
                </a:cubicBezTo>
                <a:cubicBezTo>
                  <a:pt x="10736" y="27508"/>
                  <a:pt x="10778" y="27508"/>
                  <a:pt x="10823" y="27505"/>
                </a:cubicBezTo>
                <a:cubicBezTo>
                  <a:pt x="10849" y="27505"/>
                  <a:pt x="10877" y="27502"/>
                  <a:pt x="10903" y="27502"/>
                </a:cubicBezTo>
                <a:cubicBezTo>
                  <a:pt x="11069" y="27492"/>
                  <a:pt x="11233" y="27483"/>
                  <a:pt x="11396" y="27467"/>
                </a:cubicBezTo>
                <a:cubicBezTo>
                  <a:pt x="11415" y="27463"/>
                  <a:pt x="11434" y="27463"/>
                  <a:pt x="11457" y="27460"/>
                </a:cubicBezTo>
                <a:cubicBezTo>
                  <a:pt x="11502" y="27457"/>
                  <a:pt x="11547" y="27451"/>
                  <a:pt x="11595" y="27444"/>
                </a:cubicBezTo>
                <a:cubicBezTo>
                  <a:pt x="11620" y="27441"/>
                  <a:pt x="11646" y="27438"/>
                  <a:pt x="11671" y="27434"/>
                </a:cubicBezTo>
                <a:cubicBezTo>
                  <a:pt x="11716" y="27428"/>
                  <a:pt x="11761" y="27422"/>
                  <a:pt x="11806" y="27415"/>
                </a:cubicBezTo>
                <a:cubicBezTo>
                  <a:pt x="11831" y="27412"/>
                  <a:pt x="11860" y="27409"/>
                  <a:pt x="11886" y="27406"/>
                </a:cubicBezTo>
                <a:cubicBezTo>
                  <a:pt x="11931" y="27396"/>
                  <a:pt x="11976" y="27390"/>
                  <a:pt x="12020" y="27383"/>
                </a:cubicBezTo>
                <a:cubicBezTo>
                  <a:pt x="12046" y="27377"/>
                  <a:pt x="12075" y="27374"/>
                  <a:pt x="12100" y="27370"/>
                </a:cubicBezTo>
                <a:cubicBezTo>
                  <a:pt x="12145" y="27361"/>
                  <a:pt x="12190" y="27351"/>
                  <a:pt x="12235" y="27345"/>
                </a:cubicBezTo>
                <a:cubicBezTo>
                  <a:pt x="12261" y="27338"/>
                  <a:pt x="12286" y="27335"/>
                  <a:pt x="12309" y="27329"/>
                </a:cubicBezTo>
                <a:cubicBezTo>
                  <a:pt x="12357" y="27319"/>
                  <a:pt x="12405" y="27310"/>
                  <a:pt x="12449" y="27300"/>
                </a:cubicBezTo>
                <a:cubicBezTo>
                  <a:pt x="12469" y="27297"/>
                  <a:pt x="12491" y="27290"/>
                  <a:pt x="12510" y="27287"/>
                </a:cubicBezTo>
                <a:cubicBezTo>
                  <a:pt x="12693" y="27246"/>
                  <a:pt x="12872" y="27201"/>
                  <a:pt x="13051" y="27150"/>
                </a:cubicBezTo>
                <a:cubicBezTo>
                  <a:pt x="13055" y="27146"/>
                  <a:pt x="13058" y="27146"/>
                  <a:pt x="13061" y="27146"/>
                </a:cubicBezTo>
                <a:cubicBezTo>
                  <a:pt x="13112" y="27130"/>
                  <a:pt x="13163" y="27114"/>
                  <a:pt x="13215" y="27098"/>
                </a:cubicBezTo>
                <a:cubicBezTo>
                  <a:pt x="13234" y="27095"/>
                  <a:pt x="13253" y="27089"/>
                  <a:pt x="13272" y="27082"/>
                </a:cubicBezTo>
                <a:cubicBezTo>
                  <a:pt x="13320" y="27066"/>
                  <a:pt x="13368" y="27050"/>
                  <a:pt x="13413" y="27037"/>
                </a:cubicBezTo>
                <a:lnTo>
                  <a:pt x="13480" y="27015"/>
                </a:lnTo>
                <a:cubicBezTo>
                  <a:pt x="13525" y="26999"/>
                  <a:pt x="13573" y="26983"/>
                  <a:pt x="13618" y="26967"/>
                </a:cubicBezTo>
                <a:cubicBezTo>
                  <a:pt x="13641" y="26957"/>
                  <a:pt x="13663" y="26951"/>
                  <a:pt x="13685" y="26941"/>
                </a:cubicBezTo>
                <a:cubicBezTo>
                  <a:pt x="13730" y="26925"/>
                  <a:pt x="13778" y="26906"/>
                  <a:pt x="13823" y="26890"/>
                </a:cubicBezTo>
                <a:cubicBezTo>
                  <a:pt x="13845" y="26881"/>
                  <a:pt x="13865" y="26874"/>
                  <a:pt x="13884" y="26865"/>
                </a:cubicBezTo>
                <a:cubicBezTo>
                  <a:pt x="13932" y="26845"/>
                  <a:pt x="13980" y="26826"/>
                  <a:pt x="14028" y="26807"/>
                </a:cubicBezTo>
                <a:cubicBezTo>
                  <a:pt x="14044" y="26801"/>
                  <a:pt x="14060" y="26794"/>
                  <a:pt x="14076" y="26788"/>
                </a:cubicBezTo>
                <a:cubicBezTo>
                  <a:pt x="14310" y="26688"/>
                  <a:pt x="14540" y="26583"/>
                  <a:pt x="14764" y="26464"/>
                </a:cubicBezTo>
                <a:cubicBezTo>
                  <a:pt x="14780" y="26458"/>
                  <a:pt x="14793" y="26452"/>
                  <a:pt x="14806" y="26445"/>
                </a:cubicBezTo>
                <a:cubicBezTo>
                  <a:pt x="14854" y="26420"/>
                  <a:pt x="14902" y="26394"/>
                  <a:pt x="14947" y="26368"/>
                </a:cubicBezTo>
                <a:cubicBezTo>
                  <a:pt x="14966" y="26359"/>
                  <a:pt x="14985" y="26349"/>
                  <a:pt x="15001" y="26336"/>
                </a:cubicBezTo>
                <a:cubicBezTo>
                  <a:pt x="15049" y="26311"/>
                  <a:pt x="15094" y="26285"/>
                  <a:pt x="15139" y="26259"/>
                </a:cubicBezTo>
                <a:lnTo>
                  <a:pt x="15197" y="26227"/>
                </a:lnTo>
                <a:cubicBezTo>
                  <a:pt x="15241" y="26202"/>
                  <a:pt x="15286" y="26173"/>
                  <a:pt x="15328" y="26147"/>
                </a:cubicBezTo>
                <a:cubicBezTo>
                  <a:pt x="15347" y="26135"/>
                  <a:pt x="15366" y="26125"/>
                  <a:pt x="15386" y="26112"/>
                </a:cubicBezTo>
                <a:cubicBezTo>
                  <a:pt x="15430" y="26083"/>
                  <a:pt x="15475" y="26058"/>
                  <a:pt x="15520" y="26026"/>
                </a:cubicBezTo>
                <a:cubicBezTo>
                  <a:pt x="15536" y="26016"/>
                  <a:pt x="15549" y="26006"/>
                  <a:pt x="15565" y="25997"/>
                </a:cubicBezTo>
                <a:cubicBezTo>
                  <a:pt x="15613" y="25968"/>
                  <a:pt x="15661" y="25936"/>
                  <a:pt x="15709" y="25901"/>
                </a:cubicBezTo>
                <a:lnTo>
                  <a:pt x="15709" y="25901"/>
                </a:lnTo>
                <a:lnTo>
                  <a:pt x="12546" y="29909"/>
                </a:lnTo>
                <a:cubicBezTo>
                  <a:pt x="11627" y="31075"/>
                  <a:pt x="12456" y="32791"/>
                  <a:pt x="13945" y="32791"/>
                </a:cubicBezTo>
                <a:lnTo>
                  <a:pt x="20470" y="32791"/>
                </a:lnTo>
                <a:cubicBezTo>
                  <a:pt x="21956" y="32791"/>
                  <a:pt x="22788" y="31075"/>
                  <a:pt x="21866" y="29909"/>
                </a:cubicBezTo>
                <a:lnTo>
                  <a:pt x="18706" y="25901"/>
                </a:lnTo>
                <a:lnTo>
                  <a:pt x="18706" y="25901"/>
                </a:lnTo>
                <a:cubicBezTo>
                  <a:pt x="18751" y="25933"/>
                  <a:pt x="18799" y="25965"/>
                  <a:pt x="18847" y="25997"/>
                </a:cubicBezTo>
                <a:cubicBezTo>
                  <a:pt x="18863" y="26006"/>
                  <a:pt x="18879" y="26016"/>
                  <a:pt x="18895" y="26026"/>
                </a:cubicBezTo>
                <a:cubicBezTo>
                  <a:pt x="18940" y="26055"/>
                  <a:pt x="18984" y="26083"/>
                  <a:pt x="19026" y="26112"/>
                </a:cubicBezTo>
                <a:cubicBezTo>
                  <a:pt x="19045" y="26122"/>
                  <a:pt x="19064" y="26135"/>
                  <a:pt x="19084" y="26147"/>
                </a:cubicBezTo>
                <a:cubicBezTo>
                  <a:pt x="19128" y="26173"/>
                  <a:pt x="19173" y="26199"/>
                  <a:pt x="19215" y="26224"/>
                </a:cubicBezTo>
                <a:lnTo>
                  <a:pt x="19276" y="26259"/>
                </a:lnTo>
                <a:cubicBezTo>
                  <a:pt x="19321" y="26285"/>
                  <a:pt x="19365" y="26311"/>
                  <a:pt x="19410" y="26336"/>
                </a:cubicBezTo>
                <a:cubicBezTo>
                  <a:pt x="19429" y="26346"/>
                  <a:pt x="19449" y="26355"/>
                  <a:pt x="19468" y="26368"/>
                </a:cubicBezTo>
                <a:cubicBezTo>
                  <a:pt x="19513" y="26394"/>
                  <a:pt x="19561" y="26416"/>
                  <a:pt x="19606" y="26442"/>
                </a:cubicBezTo>
                <a:cubicBezTo>
                  <a:pt x="19622" y="26448"/>
                  <a:pt x="19638" y="26458"/>
                  <a:pt x="19650" y="26464"/>
                </a:cubicBezTo>
                <a:cubicBezTo>
                  <a:pt x="19874" y="26583"/>
                  <a:pt x="20105" y="26688"/>
                  <a:pt x="20336" y="26785"/>
                </a:cubicBezTo>
                <a:cubicBezTo>
                  <a:pt x="20352" y="26791"/>
                  <a:pt x="20368" y="26801"/>
                  <a:pt x="20387" y="26807"/>
                </a:cubicBezTo>
                <a:cubicBezTo>
                  <a:pt x="20432" y="26826"/>
                  <a:pt x="20480" y="26845"/>
                  <a:pt x="20528" y="26865"/>
                </a:cubicBezTo>
                <a:cubicBezTo>
                  <a:pt x="20547" y="26871"/>
                  <a:pt x="20569" y="26881"/>
                  <a:pt x="20592" y="26887"/>
                </a:cubicBezTo>
                <a:cubicBezTo>
                  <a:pt x="20637" y="26906"/>
                  <a:pt x="20681" y="26922"/>
                  <a:pt x="20729" y="26938"/>
                </a:cubicBezTo>
                <a:cubicBezTo>
                  <a:pt x="20752" y="26948"/>
                  <a:pt x="20774" y="26957"/>
                  <a:pt x="20797" y="26964"/>
                </a:cubicBezTo>
                <a:cubicBezTo>
                  <a:pt x="20841" y="26980"/>
                  <a:pt x="20886" y="26996"/>
                  <a:pt x="20934" y="27012"/>
                </a:cubicBezTo>
                <a:cubicBezTo>
                  <a:pt x="20957" y="27021"/>
                  <a:pt x="20979" y="27028"/>
                  <a:pt x="21002" y="27034"/>
                </a:cubicBezTo>
                <a:cubicBezTo>
                  <a:pt x="21050" y="27050"/>
                  <a:pt x="21094" y="27066"/>
                  <a:pt x="21142" y="27082"/>
                </a:cubicBezTo>
                <a:cubicBezTo>
                  <a:pt x="21162" y="27089"/>
                  <a:pt x="21181" y="27092"/>
                  <a:pt x="21200" y="27098"/>
                </a:cubicBezTo>
                <a:cubicBezTo>
                  <a:pt x="21251" y="27114"/>
                  <a:pt x="21302" y="27130"/>
                  <a:pt x="21351" y="27143"/>
                </a:cubicBezTo>
                <a:cubicBezTo>
                  <a:pt x="21357" y="27146"/>
                  <a:pt x="21360" y="27146"/>
                  <a:pt x="21367" y="27150"/>
                </a:cubicBezTo>
                <a:cubicBezTo>
                  <a:pt x="21543" y="27201"/>
                  <a:pt x="21722" y="27246"/>
                  <a:pt x="21901" y="27284"/>
                </a:cubicBezTo>
                <a:lnTo>
                  <a:pt x="21965" y="27300"/>
                </a:lnTo>
                <a:cubicBezTo>
                  <a:pt x="22010" y="27310"/>
                  <a:pt x="22055" y="27319"/>
                  <a:pt x="22103" y="27329"/>
                </a:cubicBezTo>
                <a:cubicBezTo>
                  <a:pt x="22129" y="27332"/>
                  <a:pt x="22154" y="27338"/>
                  <a:pt x="22180" y="27345"/>
                </a:cubicBezTo>
                <a:cubicBezTo>
                  <a:pt x="22225" y="27351"/>
                  <a:pt x="22266" y="27361"/>
                  <a:pt x="22311" y="27367"/>
                </a:cubicBezTo>
                <a:cubicBezTo>
                  <a:pt x="22340" y="27374"/>
                  <a:pt x="22365" y="27377"/>
                  <a:pt x="22394" y="27383"/>
                </a:cubicBezTo>
                <a:cubicBezTo>
                  <a:pt x="22439" y="27390"/>
                  <a:pt x="22481" y="27396"/>
                  <a:pt x="22526" y="27402"/>
                </a:cubicBezTo>
                <a:cubicBezTo>
                  <a:pt x="22554" y="27409"/>
                  <a:pt x="22580" y="27412"/>
                  <a:pt x="22609" y="27415"/>
                </a:cubicBezTo>
                <a:cubicBezTo>
                  <a:pt x="22654" y="27422"/>
                  <a:pt x="22695" y="27428"/>
                  <a:pt x="22740" y="27434"/>
                </a:cubicBezTo>
                <a:cubicBezTo>
                  <a:pt x="22769" y="27438"/>
                  <a:pt x="22795" y="27441"/>
                  <a:pt x="22823" y="27444"/>
                </a:cubicBezTo>
                <a:cubicBezTo>
                  <a:pt x="22868" y="27451"/>
                  <a:pt x="22913" y="27454"/>
                  <a:pt x="22958" y="27460"/>
                </a:cubicBezTo>
                <a:cubicBezTo>
                  <a:pt x="22980" y="27463"/>
                  <a:pt x="23003" y="27463"/>
                  <a:pt x="23025" y="27467"/>
                </a:cubicBezTo>
                <a:cubicBezTo>
                  <a:pt x="23134" y="27476"/>
                  <a:pt x="23243" y="27486"/>
                  <a:pt x="23352" y="27492"/>
                </a:cubicBezTo>
                <a:lnTo>
                  <a:pt x="23374" y="27492"/>
                </a:lnTo>
                <a:cubicBezTo>
                  <a:pt x="23416" y="27495"/>
                  <a:pt x="23461" y="27499"/>
                  <a:pt x="23505" y="27499"/>
                </a:cubicBezTo>
                <a:cubicBezTo>
                  <a:pt x="23534" y="27502"/>
                  <a:pt x="23563" y="27502"/>
                  <a:pt x="23592" y="27505"/>
                </a:cubicBezTo>
                <a:cubicBezTo>
                  <a:pt x="23633" y="27505"/>
                  <a:pt x="23675" y="27505"/>
                  <a:pt x="23717" y="27508"/>
                </a:cubicBezTo>
                <a:lnTo>
                  <a:pt x="23810" y="27508"/>
                </a:lnTo>
                <a:cubicBezTo>
                  <a:pt x="23851" y="27511"/>
                  <a:pt x="23893" y="27511"/>
                  <a:pt x="23931" y="27511"/>
                </a:cubicBezTo>
                <a:cubicBezTo>
                  <a:pt x="23963" y="27511"/>
                  <a:pt x="23998" y="27511"/>
                  <a:pt x="24030" y="27508"/>
                </a:cubicBezTo>
                <a:lnTo>
                  <a:pt x="24149" y="27508"/>
                </a:lnTo>
                <a:cubicBezTo>
                  <a:pt x="24184" y="27508"/>
                  <a:pt x="24216" y="27505"/>
                  <a:pt x="24248" y="27505"/>
                </a:cubicBezTo>
                <a:cubicBezTo>
                  <a:pt x="24290" y="27505"/>
                  <a:pt x="24328" y="27502"/>
                  <a:pt x="24367" y="27502"/>
                </a:cubicBezTo>
                <a:cubicBezTo>
                  <a:pt x="24402" y="27499"/>
                  <a:pt x="24437" y="27495"/>
                  <a:pt x="24469" y="27495"/>
                </a:cubicBezTo>
                <a:cubicBezTo>
                  <a:pt x="24508" y="27492"/>
                  <a:pt x="24546" y="27489"/>
                  <a:pt x="24584" y="27489"/>
                </a:cubicBezTo>
                <a:cubicBezTo>
                  <a:pt x="24620" y="27486"/>
                  <a:pt x="24658" y="27483"/>
                  <a:pt x="24693" y="27479"/>
                </a:cubicBezTo>
                <a:cubicBezTo>
                  <a:pt x="24732" y="27476"/>
                  <a:pt x="24770" y="27473"/>
                  <a:pt x="24808" y="27470"/>
                </a:cubicBezTo>
                <a:cubicBezTo>
                  <a:pt x="24876" y="27463"/>
                  <a:pt x="24943" y="27457"/>
                  <a:pt x="25010" y="27447"/>
                </a:cubicBezTo>
                <a:cubicBezTo>
                  <a:pt x="25042" y="27444"/>
                  <a:pt x="25077" y="27441"/>
                  <a:pt x="25113" y="27434"/>
                </a:cubicBezTo>
                <a:cubicBezTo>
                  <a:pt x="25151" y="27431"/>
                  <a:pt x="25190" y="27425"/>
                  <a:pt x="25228" y="27422"/>
                </a:cubicBezTo>
                <a:cubicBezTo>
                  <a:pt x="25263" y="27415"/>
                  <a:pt x="25298" y="27409"/>
                  <a:pt x="25334" y="27406"/>
                </a:cubicBezTo>
                <a:cubicBezTo>
                  <a:pt x="25369" y="27399"/>
                  <a:pt x="25407" y="27393"/>
                  <a:pt x="25446" y="27386"/>
                </a:cubicBezTo>
                <a:cubicBezTo>
                  <a:pt x="25481" y="27380"/>
                  <a:pt x="25516" y="27374"/>
                  <a:pt x="25551" y="27370"/>
                </a:cubicBezTo>
                <a:cubicBezTo>
                  <a:pt x="25590" y="27361"/>
                  <a:pt x="25625" y="27354"/>
                  <a:pt x="25663" y="27348"/>
                </a:cubicBezTo>
                <a:cubicBezTo>
                  <a:pt x="25699" y="27342"/>
                  <a:pt x="25734" y="27335"/>
                  <a:pt x="25766" y="27329"/>
                </a:cubicBezTo>
                <a:cubicBezTo>
                  <a:pt x="25804" y="27319"/>
                  <a:pt x="25843" y="27313"/>
                  <a:pt x="25881" y="27303"/>
                </a:cubicBezTo>
                <a:cubicBezTo>
                  <a:pt x="25916" y="27297"/>
                  <a:pt x="25948" y="27290"/>
                  <a:pt x="25984" y="27281"/>
                </a:cubicBezTo>
                <a:cubicBezTo>
                  <a:pt x="26022" y="27271"/>
                  <a:pt x="26064" y="27265"/>
                  <a:pt x="26102" y="27255"/>
                </a:cubicBezTo>
                <a:cubicBezTo>
                  <a:pt x="26134" y="27246"/>
                  <a:pt x="26166" y="27239"/>
                  <a:pt x="26198" y="27230"/>
                </a:cubicBezTo>
                <a:cubicBezTo>
                  <a:pt x="26243" y="27220"/>
                  <a:pt x="26288" y="27207"/>
                  <a:pt x="26333" y="27194"/>
                </a:cubicBezTo>
                <a:cubicBezTo>
                  <a:pt x="26358" y="27188"/>
                  <a:pt x="26384" y="27182"/>
                  <a:pt x="26413" y="27175"/>
                </a:cubicBezTo>
                <a:cubicBezTo>
                  <a:pt x="26480" y="27156"/>
                  <a:pt x="26550" y="27137"/>
                  <a:pt x="26621" y="27114"/>
                </a:cubicBezTo>
                <a:cubicBezTo>
                  <a:pt x="26643" y="27108"/>
                  <a:pt x="26666" y="27102"/>
                  <a:pt x="26688" y="27092"/>
                </a:cubicBezTo>
                <a:cubicBezTo>
                  <a:pt x="26736" y="27079"/>
                  <a:pt x="26784" y="27063"/>
                  <a:pt x="26832" y="27047"/>
                </a:cubicBezTo>
                <a:cubicBezTo>
                  <a:pt x="26861" y="27037"/>
                  <a:pt x="26890" y="27028"/>
                  <a:pt x="26918" y="27018"/>
                </a:cubicBezTo>
                <a:cubicBezTo>
                  <a:pt x="26960" y="27005"/>
                  <a:pt x="27002" y="26989"/>
                  <a:pt x="27043" y="26977"/>
                </a:cubicBezTo>
                <a:cubicBezTo>
                  <a:pt x="27072" y="26964"/>
                  <a:pt x="27104" y="26954"/>
                  <a:pt x="27133" y="26941"/>
                </a:cubicBezTo>
                <a:cubicBezTo>
                  <a:pt x="27175" y="26929"/>
                  <a:pt x="27213" y="26913"/>
                  <a:pt x="27255" y="26897"/>
                </a:cubicBezTo>
                <a:cubicBezTo>
                  <a:pt x="27284" y="26887"/>
                  <a:pt x="27312" y="26874"/>
                  <a:pt x="27344" y="26861"/>
                </a:cubicBezTo>
                <a:cubicBezTo>
                  <a:pt x="27383" y="26845"/>
                  <a:pt x="27424" y="26829"/>
                  <a:pt x="27466" y="26813"/>
                </a:cubicBezTo>
                <a:cubicBezTo>
                  <a:pt x="27495" y="26801"/>
                  <a:pt x="27524" y="26791"/>
                  <a:pt x="27552" y="26778"/>
                </a:cubicBezTo>
                <a:cubicBezTo>
                  <a:pt x="27594" y="26759"/>
                  <a:pt x="27636" y="26743"/>
                  <a:pt x="27677" y="26724"/>
                </a:cubicBezTo>
                <a:cubicBezTo>
                  <a:pt x="27703" y="26711"/>
                  <a:pt x="27732" y="26701"/>
                  <a:pt x="27757" y="26688"/>
                </a:cubicBezTo>
                <a:cubicBezTo>
                  <a:pt x="27805" y="26666"/>
                  <a:pt x="27853" y="26644"/>
                  <a:pt x="27898" y="26621"/>
                </a:cubicBezTo>
                <a:cubicBezTo>
                  <a:pt x="27921" y="26612"/>
                  <a:pt x="27943" y="26602"/>
                  <a:pt x="27962" y="26592"/>
                </a:cubicBezTo>
                <a:cubicBezTo>
                  <a:pt x="28030" y="26560"/>
                  <a:pt x="28097" y="26528"/>
                  <a:pt x="28164" y="26493"/>
                </a:cubicBezTo>
                <a:cubicBezTo>
                  <a:pt x="28177" y="26487"/>
                  <a:pt x="28190" y="26480"/>
                  <a:pt x="28202" y="26474"/>
                </a:cubicBezTo>
                <a:cubicBezTo>
                  <a:pt x="28257" y="26445"/>
                  <a:pt x="28311" y="26416"/>
                  <a:pt x="28366" y="26388"/>
                </a:cubicBezTo>
                <a:cubicBezTo>
                  <a:pt x="28388" y="26375"/>
                  <a:pt x="28411" y="26362"/>
                  <a:pt x="28436" y="26349"/>
                </a:cubicBezTo>
                <a:cubicBezTo>
                  <a:pt x="28478" y="26323"/>
                  <a:pt x="28523" y="26301"/>
                  <a:pt x="28564" y="26275"/>
                </a:cubicBezTo>
                <a:cubicBezTo>
                  <a:pt x="28590" y="26263"/>
                  <a:pt x="28615" y="26247"/>
                  <a:pt x="28641" y="26231"/>
                </a:cubicBezTo>
                <a:cubicBezTo>
                  <a:pt x="28683" y="26208"/>
                  <a:pt x="28721" y="26183"/>
                  <a:pt x="28763" y="26160"/>
                </a:cubicBezTo>
                <a:cubicBezTo>
                  <a:pt x="28788" y="26144"/>
                  <a:pt x="28814" y="26128"/>
                  <a:pt x="28840" y="26112"/>
                </a:cubicBezTo>
                <a:cubicBezTo>
                  <a:pt x="28881" y="26087"/>
                  <a:pt x="28920" y="26061"/>
                  <a:pt x="28958" y="26035"/>
                </a:cubicBezTo>
                <a:cubicBezTo>
                  <a:pt x="28984" y="26019"/>
                  <a:pt x="29009" y="26003"/>
                  <a:pt x="29035" y="25987"/>
                </a:cubicBezTo>
                <a:cubicBezTo>
                  <a:pt x="29077" y="25962"/>
                  <a:pt x="29115" y="25933"/>
                  <a:pt x="29157" y="25907"/>
                </a:cubicBezTo>
                <a:cubicBezTo>
                  <a:pt x="29179" y="25891"/>
                  <a:pt x="29205" y="25875"/>
                  <a:pt x="29227" y="25859"/>
                </a:cubicBezTo>
                <a:cubicBezTo>
                  <a:pt x="29272" y="25827"/>
                  <a:pt x="29317" y="25795"/>
                  <a:pt x="29361" y="25763"/>
                </a:cubicBezTo>
                <a:cubicBezTo>
                  <a:pt x="29381" y="25750"/>
                  <a:pt x="29397" y="25738"/>
                  <a:pt x="29416" y="25725"/>
                </a:cubicBezTo>
                <a:cubicBezTo>
                  <a:pt x="29480" y="25680"/>
                  <a:pt x="29541" y="25632"/>
                  <a:pt x="29605" y="25584"/>
                </a:cubicBezTo>
                <a:cubicBezTo>
                  <a:pt x="29608" y="25581"/>
                  <a:pt x="29614" y="25577"/>
                  <a:pt x="29618" y="25571"/>
                </a:cubicBezTo>
                <a:cubicBezTo>
                  <a:pt x="29675" y="25529"/>
                  <a:pt x="29730" y="25485"/>
                  <a:pt x="29787" y="25440"/>
                </a:cubicBezTo>
                <a:cubicBezTo>
                  <a:pt x="29807" y="25424"/>
                  <a:pt x="29826" y="25408"/>
                  <a:pt x="29848" y="25392"/>
                </a:cubicBezTo>
                <a:cubicBezTo>
                  <a:pt x="29887" y="25357"/>
                  <a:pt x="29928" y="25324"/>
                  <a:pt x="29970" y="25289"/>
                </a:cubicBezTo>
                <a:cubicBezTo>
                  <a:pt x="29992" y="25270"/>
                  <a:pt x="30015" y="25251"/>
                  <a:pt x="30037" y="25232"/>
                </a:cubicBezTo>
                <a:cubicBezTo>
                  <a:pt x="30072" y="25200"/>
                  <a:pt x="30111" y="25168"/>
                  <a:pt x="30149" y="25136"/>
                </a:cubicBezTo>
                <a:cubicBezTo>
                  <a:pt x="30172" y="25113"/>
                  <a:pt x="30194" y="25091"/>
                  <a:pt x="30216" y="25072"/>
                </a:cubicBezTo>
                <a:cubicBezTo>
                  <a:pt x="30255" y="25040"/>
                  <a:pt x="30290" y="25004"/>
                  <a:pt x="30325" y="24972"/>
                </a:cubicBezTo>
                <a:cubicBezTo>
                  <a:pt x="30348" y="24950"/>
                  <a:pt x="30370" y="24931"/>
                  <a:pt x="30392" y="24908"/>
                </a:cubicBezTo>
                <a:cubicBezTo>
                  <a:pt x="30431" y="24873"/>
                  <a:pt x="30466" y="24838"/>
                  <a:pt x="30501" y="24803"/>
                </a:cubicBezTo>
                <a:cubicBezTo>
                  <a:pt x="30524" y="24783"/>
                  <a:pt x="30543" y="24761"/>
                  <a:pt x="30565" y="24739"/>
                </a:cubicBezTo>
                <a:cubicBezTo>
                  <a:pt x="30604" y="24700"/>
                  <a:pt x="30642" y="24662"/>
                  <a:pt x="30681" y="24623"/>
                </a:cubicBezTo>
                <a:cubicBezTo>
                  <a:pt x="30700" y="24604"/>
                  <a:pt x="30716" y="24585"/>
                  <a:pt x="30735" y="24566"/>
                </a:cubicBezTo>
                <a:cubicBezTo>
                  <a:pt x="30790" y="24508"/>
                  <a:pt x="30847" y="24450"/>
                  <a:pt x="30902" y="24390"/>
                </a:cubicBezTo>
                <a:cubicBezTo>
                  <a:pt x="31017" y="24258"/>
                  <a:pt x="31129" y="24127"/>
                  <a:pt x="31238" y="23993"/>
                </a:cubicBezTo>
                <a:cubicBezTo>
                  <a:pt x="33271" y="21486"/>
                  <a:pt x="33841" y="18168"/>
                  <a:pt x="33047" y="15159"/>
                </a:cubicBezTo>
                <a:cubicBezTo>
                  <a:pt x="32608" y="13497"/>
                  <a:pt x="31753" y="11928"/>
                  <a:pt x="30498" y="10638"/>
                </a:cubicBezTo>
                <a:cubicBezTo>
                  <a:pt x="25945" y="5950"/>
                  <a:pt x="23787" y="3696"/>
                  <a:pt x="22612" y="2521"/>
                </a:cubicBezTo>
                <a:lnTo>
                  <a:pt x="22253" y="2150"/>
                </a:lnTo>
                <a:cubicBezTo>
                  <a:pt x="22033" y="1926"/>
                  <a:pt x="21802" y="1718"/>
                  <a:pt x="21562" y="1525"/>
                </a:cubicBezTo>
                <a:cubicBezTo>
                  <a:pt x="21226" y="1244"/>
                  <a:pt x="21018" y="1122"/>
                  <a:pt x="20691" y="933"/>
                </a:cubicBezTo>
                <a:cubicBezTo>
                  <a:pt x="19613" y="311"/>
                  <a:pt x="18411" y="1"/>
                  <a:pt x="17208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9"/>
          <p:cNvGrpSpPr/>
          <p:nvPr/>
        </p:nvGrpSpPr>
        <p:grpSpPr>
          <a:xfrm rot="760789">
            <a:off x="1243655" y="4639497"/>
            <a:ext cx="316868" cy="316851"/>
            <a:chOff x="291850" y="2324188"/>
            <a:chExt cx="316871" cy="316855"/>
          </a:xfrm>
        </p:grpSpPr>
        <p:sp>
          <p:nvSpPr>
            <p:cNvPr id="288" name="Google Shape;288;p9"/>
            <p:cNvSpPr/>
            <p:nvPr/>
          </p:nvSpPr>
          <p:spPr>
            <a:xfrm>
              <a:off x="291850" y="2324188"/>
              <a:ext cx="316871" cy="316855"/>
            </a:xfrm>
            <a:custGeom>
              <a:rect b="b" l="l" r="r" t="t"/>
              <a:pathLst>
                <a:path extrusionOk="0" h="6584" w="6584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4970" y="6584"/>
                  </a:lnTo>
                  <a:cubicBezTo>
                    <a:pt x="5863" y="6584"/>
                    <a:pt x="6584" y="5863"/>
                    <a:pt x="6584" y="4973"/>
                  </a:cubicBezTo>
                  <a:lnTo>
                    <a:pt x="6584" y="1614"/>
                  </a:lnTo>
                  <a:cubicBezTo>
                    <a:pt x="6584" y="724"/>
                    <a:pt x="5863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291850" y="2324188"/>
              <a:ext cx="126287" cy="316855"/>
            </a:xfrm>
            <a:custGeom>
              <a:rect b="b" l="l" r="r" t="t"/>
              <a:pathLst>
                <a:path extrusionOk="0" h="6584" w="2624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2623" y="6584"/>
                  </a:lnTo>
                  <a:cubicBezTo>
                    <a:pt x="1733" y="6584"/>
                    <a:pt x="1009" y="5863"/>
                    <a:pt x="1009" y="4973"/>
                  </a:cubicBezTo>
                  <a:lnTo>
                    <a:pt x="1009" y="1614"/>
                  </a:lnTo>
                  <a:cubicBezTo>
                    <a:pt x="1009" y="724"/>
                    <a:pt x="1733" y="1"/>
                    <a:pt x="262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450281" y="2457160"/>
              <a:ext cx="47646" cy="49376"/>
            </a:xfrm>
            <a:custGeom>
              <a:rect b="b" l="l" r="r" t="t"/>
              <a:pathLst>
                <a:path extrusionOk="0" h="1026" w="990">
                  <a:moveTo>
                    <a:pt x="493" y="1"/>
                  </a:moveTo>
                  <a:cubicBezTo>
                    <a:pt x="221" y="1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5"/>
                    <a:pt x="493" y="1025"/>
                  </a:cubicBezTo>
                  <a:cubicBezTo>
                    <a:pt x="765" y="1025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5"/>
                    <a:pt x="765" y="1"/>
                    <a:pt x="4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523914" y="2383527"/>
              <a:ext cx="47646" cy="49184"/>
            </a:xfrm>
            <a:custGeom>
              <a:rect b="b" l="l" r="r" t="t"/>
              <a:pathLst>
                <a:path extrusionOk="0" h="1022" w="990">
                  <a:moveTo>
                    <a:pt x="497" y="0"/>
                  </a:moveTo>
                  <a:cubicBezTo>
                    <a:pt x="225" y="0"/>
                    <a:pt x="1" y="221"/>
                    <a:pt x="1" y="493"/>
                  </a:cubicBezTo>
                  <a:lnTo>
                    <a:pt x="1" y="525"/>
                  </a:lnTo>
                  <a:cubicBezTo>
                    <a:pt x="1" y="801"/>
                    <a:pt x="225" y="1022"/>
                    <a:pt x="497" y="1022"/>
                  </a:cubicBezTo>
                  <a:cubicBezTo>
                    <a:pt x="769" y="1022"/>
                    <a:pt x="990" y="798"/>
                    <a:pt x="990" y="525"/>
                  </a:cubicBezTo>
                  <a:lnTo>
                    <a:pt x="990" y="493"/>
                  </a:lnTo>
                  <a:cubicBezTo>
                    <a:pt x="990" y="221"/>
                    <a:pt x="769" y="0"/>
                    <a:pt x="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376455" y="2530985"/>
              <a:ext cx="47646" cy="49184"/>
            </a:xfrm>
            <a:custGeom>
              <a:rect b="b" l="l" r="r" t="t"/>
              <a:pathLst>
                <a:path extrusionOk="0" h="1022" w="990">
                  <a:moveTo>
                    <a:pt x="494" y="0"/>
                  </a:moveTo>
                  <a:cubicBezTo>
                    <a:pt x="221" y="0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4" y="1022"/>
                  </a:cubicBezTo>
                  <a:cubicBezTo>
                    <a:pt x="769" y="1022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1"/>
                    <a:pt x="769" y="0"/>
                    <a:pt x="4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9"/>
          <p:cNvSpPr/>
          <p:nvPr/>
        </p:nvSpPr>
        <p:spPr>
          <a:xfrm flipH="1" rot="7856699">
            <a:off x="2154563" y="4646591"/>
            <a:ext cx="585445" cy="409029"/>
          </a:xfrm>
          <a:custGeom>
            <a:rect b="b" l="l" r="r" t="t"/>
            <a:pathLst>
              <a:path extrusionOk="0" h="16362" w="23419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0"/>
          <p:cNvSpPr txBox="1"/>
          <p:nvPr>
            <p:ph type="title"/>
          </p:nvPr>
        </p:nvSpPr>
        <p:spPr>
          <a:xfrm>
            <a:off x="1112400" y="3492275"/>
            <a:ext cx="6919200" cy="111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Heebo"/>
              <a:buChar char="●"/>
              <a:defRPr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Heebo"/>
              <a:buChar char="○"/>
              <a:defRPr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Heebo"/>
              <a:buChar char="■"/>
              <a:defRPr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Heebo"/>
              <a:buChar char="●"/>
              <a:defRPr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Heebo"/>
              <a:buChar char="○"/>
              <a:defRPr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Heebo"/>
              <a:buChar char="■"/>
              <a:defRPr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Heebo"/>
              <a:buChar char="●"/>
              <a:defRPr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Heebo"/>
              <a:buChar char="○"/>
              <a:defRPr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Heebo"/>
              <a:buChar char="■"/>
              <a:defRPr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rubynguyen2505/CECS451-Final-Project" TargetMode="External"/><Relationship Id="rId4" Type="http://schemas.openxmlformats.org/officeDocument/2006/relationships/hyperlink" Target="https://www.flyingmachinestudios.com/programming/minimax/#:~:text=The%20minimax%20algorithm%20is%20used,to%20see%20all%20possible%20moves" TargetMode="External"/><Relationship Id="rId5" Type="http://schemas.openxmlformats.org/officeDocument/2006/relationships/hyperlink" Target="https://materiaalit.github.io/intro-to-ai-17/part2/" TargetMode="External"/><Relationship Id="rId6" Type="http://schemas.openxmlformats.org/officeDocument/2006/relationships/hyperlink" Target="https://www.geeksforgeeks.org/python-oops-concepts" TargetMode="External"/><Relationship Id="rId7" Type="http://schemas.openxmlformats.org/officeDocument/2006/relationships/hyperlink" Target="https://github.com/rahvis/CECS451-ISA/tree/main/Lab_02_28_2023/alpha_beta_prun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vsd7T8wVBcE" TargetMode="Externa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29"/>
          <p:cNvSpPr txBox="1"/>
          <p:nvPr>
            <p:ph type="ctrTitle"/>
          </p:nvPr>
        </p:nvSpPr>
        <p:spPr>
          <a:xfrm>
            <a:off x="2916825" y="1371413"/>
            <a:ext cx="5412300" cy="14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Tic Tac Toe</a:t>
            </a: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2600"/>
              <a:t>with </a:t>
            </a:r>
            <a:r>
              <a:rPr lang="en" sz="3000"/>
              <a:t>Alpha/Beta Pruning</a:t>
            </a:r>
            <a:endParaRPr sz="3000">
              <a:solidFill>
                <a:schemeClr val="accent5"/>
              </a:solidFill>
            </a:endParaRPr>
          </a:p>
        </p:txBody>
      </p:sp>
      <p:grpSp>
        <p:nvGrpSpPr>
          <p:cNvPr id="892" name="Google Shape;892;p29"/>
          <p:cNvGrpSpPr/>
          <p:nvPr/>
        </p:nvGrpSpPr>
        <p:grpSpPr>
          <a:xfrm rot="-1207305">
            <a:off x="619830" y="1387788"/>
            <a:ext cx="1875087" cy="1998093"/>
            <a:chOff x="713415" y="2108989"/>
            <a:chExt cx="376898" cy="377087"/>
          </a:xfrm>
        </p:grpSpPr>
        <p:sp>
          <p:nvSpPr>
            <p:cNvPr id="893" name="Google Shape;893;p29"/>
            <p:cNvSpPr/>
            <p:nvPr/>
          </p:nvSpPr>
          <p:spPr>
            <a:xfrm>
              <a:off x="713415" y="2108989"/>
              <a:ext cx="376898" cy="377087"/>
            </a:xfrm>
            <a:custGeom>
              <a:rect b="b" l="l" r="r" t="t"/>
              <a:pathLst>
                <a:path extrusionOk="0" h="11919" w="11913">
                  <a:moveTo>
                    <a:pt x="7842" y="4071"/>
                  </a:moveTo>
                  <a:lnTo>
                    <a:pt x="7842" y="7849"/>
                  </a:lnTo>
                  <a:lnTo>
                    <a:pt x="4071" y="7849"/>
                  </a:lnTo>
                  <a:lnTo>
                    <a:pt x="4071" y="4071"/>
                  </a:lnTo>
                  <a:close/>
                  <a:moveTo>
                    <a:pt x="3734" y="0"/>
                  </a:moveTo>
                  <a:cubicBezTo>
                    <a:pt x="3549" y="0"/>
                    <a:pt x="3403" y="153"/>
                    <a:pt x="3403" y="337"/>
                  </a:cubicBezTo>
                  <a:lnTo>
                    <a:pt x="3403" y="3403"/>
                  </a:lnTo>
                  <a:lnTo>
                    <a:pt x="331" y="3403"/>
                  </a:lnTo>
                  <a:cubicBezTo>
                    <a:pt x="147" y="3403"/>
                    <a:pt x="1" y="3556"/>
                    <a:pt x="1" y="3740"/>
                  </a:cubicBezTo>
                  <a:cubicBezTo>
                    <a:pt x="1" y="3924"/>
                    <a:pt x="147" y="4071"/>
                    <a:pt x="331" y="4071"/>
                  </a:cubicBezTo>
                  <a:lnTo>
                    <a:pt x="3403" y="4071"/>
                  </a:lnTo>
                  <a:lnTo>
                    <a:pt x="3403" y="7849"/>
                  </a:lnTo>
                  <a:lnTo>
                    <a:pt x="331" y="7849"/>
                  </a:lnTo>
                  <a:cubicBezTo>
                    <a:pt x="147" y="7849"/>
                    <a:pt x="1" y="7995"/>
                    <a:pt x="1" y="8179"/>
                  </a:cubicBezTo>
                  <a:cubicBezTo>
                    <a:pt x="1" y="8364"/>
                    <a:pt x="147" y="8516"/>
                    <a:pt x="331" y="8516"/>
                  </a:cubicBezTo>
                  <a:lnTo>
                    <a:pt x="3403" y="8516"/>
                  </a:lnTo>
                  <a:lnTo>
                    <a:pt x="3403" y="11582"/>
                  </a:lnTo>
                  <a:cubicBezTo>
                    <a:pt x="3403" y="11766"/>
                    <a:pt x="3549" y="11919"/>
                    <a:pt x="3734" y="11919"/>
                  </a:cubicBezTo>
                  <a:cubicBezTo>
                    <a:pt x="3918" y="11919"/>
                    <a:pt x="4071" y="11766"/>
                    <a:pt x="4071" y="11582"/>
                  </a:cubicBezTo>
                  <a:lnTo>
                    <a:pt x="4071" y="8516"/>
                  </a:lnTo>
                  <a:lnTo>
                    <a:pt x="7842" y="8516"/>
                  </a:lnTo>
                  <a:lnTo>
                    <a:pt x="7842" y="11582"/>
                  </a:lnTo>
                  <a:cubicBezTo>
                    <a:pt x="7842" y="11766"/>
                    <a:pt x="7995" y="11919"/>
                    <a:pt x="8180" y="11919"/>
                  </a:cubicBezTo>
                  <a:cubicBezTo>
                    <a:pt x="8364" y="11919"/>
                    <a:pt x="8510" y="11766"/>
                    <a:pt x="8510" y="11582"/>
                  </a:cubicBezTo>
                  <a:lnTo>
                    <a:pt x="8510" y="8516"/>
                  </a:lnTo>
                  <a:lnTo>
                    <a:pt x="11582" y="8516"/>
                  </a:lnTo>
                  <a:cubicBezTo>
                    <a:pt x="11767" y="8516"/>
                    <a:pt x="11913" y="8364"/>
                    <a:pt x="11913" y="8179"/>
                  </a:cubicBezTo>
                  <a:cubicBezTo>
                    <a:pt x="11913" y="7995"/>
                    <a:pt x="11767" y="7849"/>
                    <a:pt x="11582" y="7849"/>
                  </a:cubicBezTo>
                  <a:lnTo>
                    <a:pt x="8510" y="7849"/>
                  </a:lnTo>
                  <a:lnTo>
                    <a:pt x="8510" y="4071"/>
                  </a:lnTo>
                  <a:lnTo>
                    <a:pt x="11582" y="4071"/>
                  </a:lnTo>
                  <a:cubicBezTo>
                    <a:pt x="11767" y="4071"/>
                    <a:pt x="11913" y="3924"/>
                    <a:pt x="11913" y="3740"/>
                  </a:cubicBezTo>
                  <a:cubicBezTo>
                    <a:pt x="11913" y="3556"/>
                    <a:pt x="11767" y="3403"/>
                    <a:pt x="11582" y="3403"/>
                  </a:cubicBezTo>
                  <a:lnTo>
                    <a:pt x="8510" y="3403"/>
                  </a:lnTo>
                  <a:lnTo>
                    <a:pt x="8510" y="337"/>
                  </a:lnTo>
                  <a:cubicBezTo>
                    <a:pt x="8510" y="153"/>
                    <a:pt x="8364" y="0"/>
                    <a:pt x="8180" y="0"/>
                  </a:cubicBezTo>
                  <a:cubicBezTo>
                    <a:pt x="7995" y="0"/>
                    <a:pt x="7842" y="153"/>
                    <a:pt x="7842" y="337"/>
                  </a:cubicBezTo>
                  <a:lnTo>
                    <a:pt x="7842" y="3403"/>
                  </a:lnTo>
                  <a:lnTo>
                    <a:pt x="4071" y="3403"/>
                  </a:lnTo>
                  <a:lnTo>
                    <a:pt x="4071" y="337"/>
                  </a:lnTo>
                  <a:cubicBezTo>
                    <a:pt x="4071" y="153"/>
                    <a:pt x="3918" y="0"/>
                    <a:pt x="37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861096" y="2256859"/>
              <a:ext cx="81530" cy="81340"/>
            </a:xfrm>
            <a:custGeom>
              <a:rect b="b" l="l" r="r" t="t"/>
              <a:pathLst>
                <a:path extrusionOk="0" h="2571" w="2577">
                  <a:moveTo>
                    <a:pt x="1286" y="720"/>
                  </a:moveTo>
                  <a:cubicBezTo>
                    <a:pt x="1604" y="720"/>
                    <a:pt x="1858" y="974"/>
                    <a:pt x="1858" y="1286"/>
                  </a:cubicBezTo>
                  <a:cubicBezTo>
                    <a:pt x="1858" y="1597"/>
                    <a:pt x="1604" y="1852"/>
                    <a:pt x="1286" y="1852"/>
                  </a:cubicBezTo>
                  <a:cubicBezTo>
                    <a:pt x="974" y="1852"/>
                    <a:pt x="720" y="1597"/>
                    <a:pt x="720" y="1286"/>
                  </a:cubicBezTo>
                  <a:cubicBezTo>
                    <a:pt x="720" y="974"/>
                    <a:pt x="974" y="720"/>
                    <a:pt x="1286" y="720"/>
                  </a:cubicBezTo>
                  <a:close/>
                  <a:moveTo>
                    <a:pt x="1286" y="1"/>
                  </a:moveTo>
                  <a:cubicBezTo>
                    <a:pt x="580" y="1"/>
                    <a:pt x="1" y="573"/>
                    <a:pt x="1" y="1286"/>
                  </a:cubicBezTo>
                  <a:cubicBezTo>
                    <a:pt x="1" y="1998"/>
                    <a:pt x="580" y="2570"/>
                    <a:pt x="1286" y="2570"/>
                  </a:cubicBezTo>
                  <a:cubicBezTo>
                    <a:pt x="1998" y="2570"/>
                    <a:pt x="2577" y="1998"/>
                    <a:pt x="2577" y="1286"/>
                  </a:cubicBezTo>
                  <a:cubicBezTo>
                    <a:pt x="2577" y="573"/>
                    <a:pt x="1998" y="1"/>
                    <a:pt x="1286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725089" y="2120853"/>
              <a:ext cx="81530" cy="81530"/>
            </a:xfrm>
            <a:custGeom>
              <a:rect b="b" l="l" r="r" t="t"/>
              <a:pathLst>
                <a:path extrusionOk="0" h="2577" w="2577">
                  <a:moveTo>
                    <a:pt x="1292" y="719"/>
                  </a:moveTo>
                  <a:cubicBezTo>
                    <a:pt x="1603" y="719"/>
                    <a:pt x="1858" y="974"/>
                    <a:pt x="1858" y="1285"/>
                  </a:cubicBezTo>
                  <a:cubicBezTo>
                    <a:pt x="1858" y="1603"/>
                    <a:pt x="1603" y="1858"/>
                    <a:pt x="1292" y="1858"/>
                  </a:cubicBezTo>
                  <a:cubicBezTo>
                    <a:pt x="974" y="1858"/>
                    <a:pt x="719" y="1603"/>
                    <a:pt x="719" y="1285"/>
                  </a:cubicBezTo>
                  <a:cubicBezTo>
                    <a:pt x="719" y="974"/>
                    <a:pt x="974" y="719"/>
                    <a:pt x="1292" y="719"/>
                  </a:cubicBezTo>
                  <a:close/>
                  <a:moveTo>
                    <a:pt x="1292" y="1"/>
                  </a:moveTo>
                  <a:cubicBezTo>
                    <a:pt x="579" y="1"/>
                    <a:pt x="0" y="579"/>
                    <a:pt x="0" y="1285"/>
                  </a:cubicBezTo>
                  <a:cubicBezTo>
                    <a:pt x="0" y="1998"/>
                    <a:pt x="579" y="2576"/>
                    <a:pt x="1292" y="2576"/>
                  </a:cubicBezTo>
                  <a:cubicBezTo>
                    <a:pt x="1997" y="2576"/>
                    <a:pt x="2576" y="1998"/>
                    <a:pt x="2576" y="1285"/>
                  </a:cubicBezTo>
                  <a:cubicBezTo>
                    <a:pt x="2576" y="579"/>
                    <a:pt x="1997" y="1"/>
                    <a:pt x="129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997324" y="2262617"/>
              <a:ext cx="72070" cy="69729"/>
            </a:xfrm>
            <a:custGeom>
              <a:rect b="b" l="l" r="r" t="t"/>
              <a:pathLst>
                <a:path extrusionOk="0" h="2204" w="2278">
                  <a:moveTo>
                    <a:pt x="395" y="0"/>
                  </a:moveTo>
                  <a:cubicBezTo>
                    <a:pt x="303" y="0"/>
                    <a:pt x="210" y="35"/>
                    <a:pt x="140" y="105"/>
                  </a:cubicBezTo>
                  <a:cubicBezTo>
                    <a:pt x="1" y="245"/>
                    <a:pt x="1" y="474"/>
                    <a:pt x="140" y="614"/>
                  </a:cubicBezTo>
                  <a:lnTo>
                    <a:pt x="630" y="1104"/>
                  </a:lnTo>
                  <a:lnTo>
                    <a:pt x="140" y="1593"/>
                  </a:lnTo>
                  <a:cubicBezTo>
                    <a:pt x="1" y="1733"/>
                    <a:pt x="1" y="1956"/>
                    <a:pt x="140" y="2102"/>
                  </a:cubicBezTo>
                  <a:cubicBezTo>
                    <a:pt x="210" y="2172"/>
                    <a:pt x="306" y="2204"/>
                    <a:pt x="395" y="2204"/>
                  </a:cubicBezTo>
                  <a:cubicBezTo>
                    <a:pt x="490" y="2204"/>
                    <a:pt x="579" y="2172"/>
                    <a:pt x="649" y="2102"/>
                  </a:cubicBezTo>
                  <a:lnTo>
                    <a:pt x="1139" y="1612"/>
                  </a:lnTo>
                  <a:lnTo>
                    <a:pt x="1629" y="2102"/>
                  </a:lnTo>
                  <a:cubicBezTo>
                    <a:pt x="1699" y="2172"/>
                    <a:pt x="1788" y="2204"/>
                    <a:pt x="1883" y="2204"/>
                  </a:cubicBezTo>
                  <a:cubicBezTo>
                    <a:pt x="1972" y="2204"/>
                    <a:pt x="2068" y="2172"/>
                    <a:pt x="2138" y="2102"/>
                  </a:cubicBezTo>
                  <a:cubicBezTo>
                    <a:pt x="2277" y="1956"/>
                    <a:pt x="2277" y="1733"/>
                    <a:pt x="2138" y="1593"/>
                  </a:cubicBezTo>
                  <a:lnTo>
                    <a:pt x="1648" y="1104"/>
                  </a:lnTo>
                  <a:lnTo>
                    <a:pt x="2138" y="614"/>
                  </a:lnTo>
                  <a:cubicBezTo>
                    <a:pt x="2277" y="474"/>
                    <a:pt x="2277" y="245"/>
                    <a:pt x="2138" y="105"/>
                  </a:cubicBezTo>
                  <a:cubicBezTo>
                    <a:pt x="2064" y="35"/>
                    <a:pt x="1972" y="0"/>
                    <a:pt x="1881" y="0"/>
                  </a:cubicBezTo>
                  <a:cubicBezTo>
                    <a:pt x="1789" y="0"/>
                    <a:pt x="1699" y="35"/>
                    <a:pt x="1629" y="105"/>
                  </a:cubicBezTo>
                  <a:lnTo>
                    <a:pt x="1139" y="595"/>
                  </a:lnTo>
                  <a:lnTo>
                    <a:pt x="649" y="105"/>
                  </a:lnTo>
                  <a:cubicBezTo>
                    <a:pt x="579" y="35"/>
                    <a:pt x="487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9"/>
            <p:cNvSpPr/>
            <p:nvPr/>
          </p:nvSpPr>
          <p:spPr>
            <a:xfrm>
              <a:off x="997324" y="2126990"/>
              <a:ext cx="72070" cy="69761"/>
            </a:xfrm>
            <a:custGeom>
              <a:rect b="b" l="l" r="r" t="t"/>
              <a:pathLst>
                <a:path extrusionOk="0" h="2205" w="2278">
                  <a:moveTo>
                    <a:pt x="395" y="0"/>
                  </a:moveTo>
                  <a:cubicBezTo>
                    <a:pt x="303" y="0"/>
                    <a:pt x="210" y="35"/>
                    <a:pt x="140" y="105"/>
                  </a:cubicBezTo>
                  <a:cubicBezTo>
                    <a:pt x="1" y="245"/>
                    <a:pt x="1" y="474"/>
                    <a:pt x="140" y="614"/>
                  </a:cubicBezTo>
                  <a:lnTo>
                    <a:pt x="630" y="1104"/>
                  </a:lnTo>
                  <a:lnTo>
                    <a:pt x="140" y="1587"/>
                  </a:lnTo>
                  <a:cubicBezTo>
                    <a:pt x="1" y="1727"/>
                    <a:pt x="1" y="1956"/>
                    <a:pt x="140" y="2096"/>
                  </a:cubicBezTo>
                  <a:cubicBezTo>
                    <a:pt x="210" y="2166"/>
                    <a:pt x="306" y="2204"/>
                    <a:pt x="395" y="2204"/>
                  </a:cubicBezTo>
                  <a:cubicBezTo>
                    <a:pt x="490" y="2204"/>
                    <a:pt x="579" y="2166"/>
                    <a:pt x="649" y="2096"/>
                  </a:cubicBezTo>
                  <a:lnTo>
                    <a:pt x="1139" y="1613"/>
                  </a:lnTo>
                  <a:lnTo>
                    <a:pt x="1629" y="2096"/>
                  </a:lnTo>
                  <a:cubicBezTo>
                    <a:pt x="1699" y="2166"/>
                    <a:pt x="1788" y="2204"/>
                    <a:pt x="1883" y="2204"/>
                  </a:cubicBezTo>
                  <a:cubicBezTo>
                    <a:pt x="1972" y="2204"/>
                    <a:pt x="2068" y="2166"/>
                    <a:pt x="2138" y="2096"/>
                  </a:cubicBezTo>
                  <a:cubicBezTo>
                    <a:pt x="2277" y="1956"/>
                    <a:pt x="2277" y="1727"/>
                    <a:pt x="2138" y="1587"/>
                  </a:cubicBezTo>
                  <a:lnTo>
                    <a:pt x="1648" y="1104"/>
                  </a:lnTo>
                  <a:lnTo>
                    <a:pt x="2138" y="614"/>
                  </a:lnTo>
                  <a:cubicBezTo>
                    <a:pt x="2277" y="474"/>
                    <a:pt x="2277" y="245"/>
                    <a:pt x="2138" y="105"/>
                  </a:cubicBezTo>
                  <a:cubicBezTo>
                    <a:pt x="2064" y="35"/>
                    <a:pt x="1972" y="0"/>
                    <a:pt x="1881" y="0"/>
                  </a:cubicBezTo>
                  <a:cubicBezTo>
                    <a:pt x="1789" y="0"/>
                    <a:pt x="1699" y="35"/>
                    <a:pt x="1629" y="105"/>
                  </a:cubicBezTo>
                  <a:lnTo>
                    <a:pt x="1139" y="595"/>
                  </a:lnTo>
                  <a:lnTo>
                    <a:pt x="649" y="105"/>
                  </a:lnTo>
                  <a:cubicBezTo>
                    <a:pt x="579" y="35"/>
                    <a:pt x="487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722874" y="2395111"/>
              <a:ext cx="81530" cy="81308"/>
            </a:xfrm>
            <a:custGeom>
              <a:rect b="b" l="l" r="r" t="t"/>
              <a:pathLst>
                <a:path extrusionOk="0" h="2570" w="2577">
                  <a:moveTo>
                    <a:pt x="1285" y="719"/>
                  </a:moveTo>
                  <a:cubicBezTo>
                    <a:pt x="1603" y="719"/>
                    <a:pt x="1858" y="973"/>
                    <a:pt x="1858" y="1285"/>
                  </a:cubicBezTo>
                  <a:cubicBezTo>
                    <a:pt x="1858" y="1597"/>
                    <a:pt x="1603" y="1851"/>
                    <a:pt x="1285" y="1851"/>
                  </a:cubicBezTo>
                  <a:cubicBezTo>
                    <a:pt x="974" y="1851"/>
                    <a:pt x="719" y="1597"/>
                    <a:pt x="719" y="1285"/>
                  </a:cubicBezTo>
                  <a:cubicBezTo>
                    <a:pt x="719" y="973"/>
                    <a:pt x="974" y="719"/>
                    <a:pt x="1285" y="719"/>
                  </a:cubicBezTo>
                  <a:close/>
                  <a:moveTo>
                    <a:pt x="1285" y="0"/>
                  </a:moveTo>
                  <a:cubicBezTo>
                    <a:pt x="579" y="0"/>
                    <a:pt x="0" y="573"/>
                    <a:pt x="0" y="1285"/>
                  </a:cubicBezTo>
                  <a:cubicBezTo>
                    <a:pt x="0" y="1997"/>
                    <a:pt x="579" y="2570"/>
                    <a:pt x="1285" y="2570"/>
                  </a:cubicBezTo>
                  <a:cubicBezTo>
                    <a:pt x="1998" y="2570"/>
                    <a:pt x="2576" y="1997"/>
                    <a:pt x="2576" y="1285"/>
                  </a:cubicBezTo>
                  <a:cubicBezTo>
                    <a:pt x="2576" y="573"/>
                    <a:pt x="1998" y="0"/>
                    <a:pt x="128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9" name="Google Shape;899;p29"/>
          <p:cNvSpPr txBox="1"/>
          <p:nvPr>
            <p:ph type="ctrTitle"/>
          </p:nvPr>
        </p:nvSpPr>
        <p:spPr>
          <a:xfrm>
            <a:off x="2765550" y="181500"/>
            <a:ext cx="3612900" cy="4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CECS451 - Introduction to AI</a:t>
            </a:r>
            <a:endParaRPr sz="400">
              <a:solidFill>
                <a:schemeClr val="accent5"/>
              </a:solidFill>
            </a:endParaRPr>
          </a:p>
        </p:txBody>
      </p:sp>
      <p:sp>
        <p:nvSpPr>
          <p:cNvPr id="900" name="Google Shape;900;p29"/>
          <p:cNvSpPr txBox="1"/>
          <p:nvPr>
            <p:ph type="ctrTitle"/>
          </p:nvPr>
        </p:nvSpPr>
        <p:spPr>
          <a:xfrm>
            <a:off x="2010300" y="3566650"/>
            <a:ext cx="5123400" cy="10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Heebo Medium"/>
                <a:ea typeface="Heebo Medium"/>
                <a:cs typeface="Heebo Medium"/>
                <a:sym typeface="Heebo Medium"/>
              </a:rPr>
              <a:t>Bich-Tram Pham, Dimpal Shah</a:t>
            </a:r>
            <a:r>
              <a:rPr lang="en" sz="1700">
                <a:solidFill>
                  <a:schemeClr val="accent5"/>
                </a:solidFill>
                <a:latin typeface="Heebo Medium"/>
                <a:ea typeface="Heebo Medium"/>
                <a:cs typeface="Heebo Medium"/>
                <a:sym typeface="Heebo Medium"/>
              </a:rPr>
              <a:t>, Jocelyn Gonzalez, Jose Jimenez, Ruby Nguyen </a:t>
            </a:r>
            <a:endParaRPr sz="1700">
              <a:solidFill>
                <a:schemeClr val="accent5"/>
              </a:solidFill>
              <a:latin typeface="Heebo Medium"/>
              <a:ea typeface="Heebo Medium"/>
              <a:cs typeface="Heebo Medium"/>
              <a:sym typeface="Heebo Medium"/>
            </a:endParaRPr>
          </a:p>
        </p:txBody>
      </p:sp>
      <p:pic>
        <p:nvPicPr>
          <p:cNvPr id="901" name="Google Shape;9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67098">
            <a:off x="7798150" y="2016613"/>
            <a:ext cx="848300" cy="8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p29"/>
          <p:cNvSpPr txBox="1"/>
          <p:nvPr/>
        </p:nvSpPr>
        <p:spPr>
          <a:xfrm>
            <a:off x="3842094" y="3374475"/>
            <a:ext cx="1459800" cy="529500"/>
          </a:xfrm>
          <a:prstGeom prst="rect">
            <a:avLst/>
          </a:prstGeom>
          <a:solidFill>
            <a:srgbClr val="F0CC00"/>
          </a:solidFill>
          <a:ln cap="flat" cmpd="sng" w="9525">
            <a:solidFill>
              <a:srgbClr val="2929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5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Group 3</a:t>
            </a:r>
            <a:endParaRPr b="1" sz="1700">
              <a:solidFill>
                <a:schemeClr val="accent5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1" name="Google Shape;1061;p38"/>
          <p:cNvGraphicFramePr/>
          <p:nvPr/>
        </p:nvGraphicFramePr>
        <p:xfrm>
          <a:off x="700725" y="1230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{48370902-6B47-40DC-8804-90D7C3063BEA}</a:tableStyleId>
              </a:tblPr>
              <a:tblGrid>
                <a:gridCol w="1860625"/>
                <a:gridCol w="2083350"/>
                <a:gridCol w="1682800"/>
                <a:gridCol w="2115750"/>
              </a:tblGrid>
              <a:tr h="52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Dela Gothic One"/>
                        <a:ea typeface="Dela Gothic One"/>
                        <a:cs typeface="Dela Gothic One"/>
                        <a:sym typeface="Dela Gothic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Human 1</a:t>
                      </a:r>
                      <a:endParaRPr sz="1700">
                        <a:latin typeface="Dela Gothic One"/>
                        <a:ea typeface="Dela Gothic One"/>
                        <a:cs typeface="Dela Gothic One"/>
                        <a:sym typeface="Dela Gothic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Human 2</a:t>
                      </a:r>
                      <a:endParaRPr sz="1700">
                        <a:latin typeface="Dela Gothic One"/>
                        <a:ea typeface="Dela Gothic One"/>
                        <a:cs typeface="Dela Gothic One"/>
                        <a:sym typeface="Dela Gothic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Human 3</a:t>
                      </a:r>
                      <a:endParaRPr sz="1700">
                        <a:latin typeface="Dela Gothic One"/>
                        <a:ea typeface="Dela Gothic One"/>
                        <a:cs typeface="Dela Gothic One"/>
                        <a:sym typeface="Dela Gothic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accent5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Human Wins</a:t>
                      </a:r>
                      <a:endParaRPr sz="1700">
                        <a:solidFill>
                          <a:schemeClr val="accent5"/>
                        </a:solidFill>
                        <a:latin typeface="Dela Gothic One"/>
                        <a:ea typeface="Dela Gothic One"/>
                        <a:cs typeface="Dela Gothic One"/>
                        <a:sym typeface="Dela Gothic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latin typeface="Heebo"/>
                          <a:ea typeface="Heebo"/>
                          <a:cs typeface="Heebo"/>
                          <a:sym typeface="Heebo"/>
                        </a:rPr>
                        <a:t>0</a:t>
                      </a:r>
                      <a:endParaRPr b="1" sz="1900">
                        <a:latin typeface="Heebo"/>
                        <a:ea typeface="Heebo"/>
                        <a:cs typeface="Heebo"/>
                        <a:sym typeface="Heeb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latin typeface="Heebo"/>
                          <a:ea typeface="Heebo"/>
                          <a:cs typeface="Heebo"/>
                          <a:sym typeface="Heebo"/>
                        </a:rPr>
                        <a:t>0</a:t>
                      </a:r>
                      <a:endParaRPr b="1" sz="1900">
                        <a:latin typeface="Heebo"/>
                        <a:ea typeface="Heebo"/>
                        <a:cs typeface="Heebo"/>
                        <a:sym typeface="Heeb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latin typeface="Heebo"/>
                          <a:ea typeface="Heebo"/>
                          <a:cs typeface="Heebo"/>
                          <a:sym typeface="Heebo"/>
                        </a:rPr>
                        <a:t>0</a:t>
                      </a:r>
                      <a:endParaRPr b="1" sz="1900">
                        <a:latin typeface="Heebo"/>
                        <a:ea typeface="Heebo"/>
                        <a:cs typeface="Heebo"/>
                        <a:sym typeface="Heeb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accent5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Bot Wins</a:t>
                      </a:r>
                      <a:endParaRPr sz="1700">
                        <a:solidFill>
                          <a:schemeClr val="accent5"/>
                        </a:solidFill>
                        <a:latin typeface="Dela Gothic One"/>
                        <a:ea typeface="Dela Gothic One"/>
                        <a:cs typeface="Dela Gothic One"/>
                        <a:sym typeface="Dela Gothic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latin typeface="Heebo"/>
                          <a:ea typeface="Heebo"/>
                          <a:cs typeface="Heebo"/>
                          <a:sym typeface="Heebo"/>
                        </a:rPr>
                        <a:t>3</a:t>
                      </a:r>
                      <a:endParaRPr b="1" sz="1900">
                        <a:latin typeface="Heebo"/>
                        <a:ea typeface="Heebo"/>
                        <a:cs typeface="Heebo"/>
                        <a:sym typeface="Heeb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latin typeface="Heebo"/>
                          <a:ea typeface="Heebo"/>
                          <a:cs typeface="Heebo"/>
                          <a:sym typeface="Heebo"/>
                        </a:rPr>
                        <a:t>1</a:t>
                      </a:r>
                      <a:endParaRPr b="1" sz="1900">
                        <a:latin typeface="Heebo"/>
                        <a:ea typeface="Heebo"/>
                        <a:cs typeface="Heebo"/>
                        <a:sym typeface="Heeb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latin typeface="Heebo"/>
                          <a:ea typeface="Heebo"/>
                          <a:cs typeface="Heebo"/>
                          <a:sym typeface="Heebo"/>
                        </a:rPr>
                        <a:t>2</a:t>
                      </a:r>
                      <a:endParaRPr b="1" sz="1900">
                        <a:latin typeface="Heebo"/>
                        <a:ea typeface="Heebo"/>
                        <a:cs typeface="Heebo"/>
                        <a:sym typeface="Heeb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accent5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Draws</a:t>
                      </a:r>
                      <a:endParaRPr sz="1700">
                        <a:solidFill>
                          <a:schemeClr val="accent5"/>
                        </a:solidFill>
                        <a:latin typeface="Dela Gothic One"/>
                        <a:ea typeface="Dela Gothic One"/>
                        <a:cs typeface="Dela Gothic One"/>
                        <a:sym typeface="Dela Gothic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latin typeface="Heebo"/>
                          <a:ea typeface="Heebo"/>
                          <a:cs typeface="Heebo"/>
                          <a:sym typeface="Heebo"/>
                        </a:rPr>
                        <a:t>7</a:t>
                      </a:r>
                      <a:endParaRPr b="1" sz="1900">
                        <a:latin typeface="Heebo"/>
                        <a:ea typeface="Heebo"/>
                        <a:cs typeface="Heebo"/>
                        <a:sym typeface="Heeb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latin typeface="Heebo"/>
                          <a:ea typeface="Heebo"/>
                          <a:cs typeface="Heebo"/>
                          <a:sym typeface="Heebo"/>
                        </a:rPr>
                        <a:t>9</a:t>
                      </a:r>
                      <a:endParaRPr b="1" sz="1900">
                        <a:latin typeface="Heebo"/>
                        <a:ea typeface="Heebo"/>
                        <a:cs typeface="Heebo"/>
                        <a:sym typeface="Heeb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latin typeface="Heebo"/>
                          <a:ea typeface="Heebo"/>
                          <a:cs typeface="Heebo"/>
                          <a:sym typeface="Heebo"/>
                        </a:rPr>
                        <a:t>8</a:t>
                      </a:r>
                      <a:endParaRPr b="1" sz="1900">
                        <a:latin typeface="Heebo"/>
                        <a:ea typeface="Heebo"/>
                        <a:cs typeface="Heebo"/>
                        <a:sym typeface="Heeb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accent5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Total</a:t>
                      </a:r>
                      <a:endParaRPr sz="1700">
                        <a:solidFill>
                          <a:schemeClr val="accent5"/>
                        </a:solidFill>
                        <a:latin typeface="Dela Gothic One"/>
                        <a:ea typeface="Dela Gothic One"/>
                        <a:cs typeface="Dela Gothic One"/>
                        <a:sym typeface="Dela Gothic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latin typeface="Heebo"/>
                          <a:ea typeface="Heebo"/>
                          <a:cs typeface="Heebo"/>
                          <a:sym typeface="Heebo"/>
                        </a:rPr>
                        <a:t>10</a:t>
                      </a:r>
                      <a:endParaRPr b="1" sz="1900">
                        <a:latin typeface="Heebo"/>
                        <a:ea typeface="Heebo"/>
                        <a:cs typeface="Heebo"/>
                        <a:sym typeface="Heeb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latin typeface="Heebo"/>
                          <a:ea typeface="Heebo"/>
                          <a:cs typeface="Heebo"/>
                          <a:sym typeface="Heebo"/>
                        </a:rPr>
                        <a:t>10</a:t>
                      </a:r>
                      <a:endParaRPr b="1" sz="1900">
                        <a:latin typeface="Heebo"/>
                        <a:ea typeface="Heebo"/>
                        <a:cs typeface="Heebo"/>
                        <a:sym typeface="Heeb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latin typeface="Heebo"/>
                          <a:ea typeface="Heebo"/>
                          <a:cs typeface="Heebo"/>
                          <a:sym typeface="Heebo"/>
                        </a:rPr>
                        <a:t>10</a:t>
                      </a:r>
                      <a:endParaRPr b="1" sz="1900">
                        <a:latin typeface="Heebo"/>
                        <a:ea typeface="Heebo"/>
                        <a:cs typeface="Heebo"/>
                        <a:sym typeface="Heeb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062" name="Google Shape;1062;p38"/>
          <p:cNvSpPr txBox="1"/>
          <p:nvPr>
            <p:ph type="title"/>
          </p:nvPr>
        </p:nvSpPr>
        <p:spPr>
          <a:xfrm>
            <a:off x="688025" y="539500"/>
            <a:ext cx="774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Testing &amp; </a:t>
            </a:r>
            <a:r>
              <a:rPr lang="en" sz="2500">
                <a:solidFill>
                  <a:schemeClr val="dk2"/>
                </a:solidFill>
              </a:rPr>
              <a:t>Evaluation</a:t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1063" name="Google Shape;1063;p38"/>
          <p:cNvSpPr txBox="1"/>
          <p:nvPr/>
        </p:nvSpPr>
        <p:spPr>
          <a:xfrm>
            <a:off x="1496250" y="3851525"/>
            <a:ext cx="64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Res</a:t>
            </a:r>
            <a:r>
              <a:rPr lang="en">
                <a:solidFill>
                  <a:schemeClr val="accent5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ults of 30 Test Runs of Tic Tac Toe Program</a:t>
            </a:r>
            <a:endParaRPr>
              <a:solidFill>
                <a:schemeClr val="accent5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" name="Google Shape;106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618" y="1341200"/>
            <a:ext cx="2167999" cy="216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9" name="Google Shape;106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424" y="2335391"/>
            <a:ext cx="2606386" cy="2606359"/>
          </a:xfrm>
          <a:prstGeom prst="rect">
            <a:avLst/>
          </a:prstGeom>
          <a:noFill/>
          <a:ln>
            <a:noFill/>
          </a:ln>
        </p:spPr>
      </p:pic>
      <p:sp>
        <p:nvSpPr>
          <p:cNvPr id="1070" name="Google Shape;1070;p39"/>
          <p:cNvSpPr txBox="1"/>
          <p:nvPr/>
        </p:nvSpPr>
        <p:spPr>
          <a:xfrm>
            <a:off x="3872775" y="1341200"/>
            <a:ext cx="46896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Dela Gothic One"/>
              <a:buChar char="●"/>
            </a:pPr>
            <a:r>
              <a:rPr lang="en" sz="1700">
                <a:solidFill>
                  <a:schemeClr val="dk2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Minimax &amp; Alpha/Beta pruning</a:t>
            </a:r>
            <a:r>
              <a:rPr lang="en" sz="1700">
                <a:solidFill>
                  <a:schemeClr val="accent5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 help the computer  be unbeatable in </a:t>
            </a:r>
            <a:r>
              <a:rPr lang="en" sz="17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Tic-Tac-Toe</a:t>
            </a:r>
            <a:endParaRPr sz="1700">
              <a:solidFill>
                <a:schemeClr val="dk1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Dela Gothic One"/>
              <a:buChar char="●"/>
            </a:pPr>
            <a:r>
              <a:rPr lang="en" sz="1700">
                <a:solidFill>
                  <a:schemeClr val="accent5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Further research in game-playing AI will help </a:t>
            </a:r>
            <a:endParaRPr sz="1700">
              <a:solidFill>
                <a:schemeClr val="accent5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Dela Gothic One"/>
              <a:buChar char="○"/>
            </a:pPr>
            <a:r>
              <a:rPr lang="en" sz="1500">
                <a:solidFill>
                  <a:schemeClr val="accent5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Advance AI research</a:t>
            </a:r>
            <a:endParaRPr sz="1500">
              <a:solidFill>
                <a:schemeClr val="accent5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Dela Gothic One"/>
              <a:buChar char="○"/>
            </a:pPr>
            <a:r>
              <a:rPr lang="en" sz="1500">
                <a:solidFill>
                  <a:schemeClr val="accent5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Game development</a:t>
            </a:r>
            <a:endParaRPr sz="1500">
              <a:solidFill>
                <a:schemeClr val="accent5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Dela Gothic One"/>
              <a:buChar char="○"/>
            </a:pPr>
            <a:r>
              <a:rPr lang="en" sz="1500">
                <a:solidFill>
                  <a:schemeClr val="accent5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Real world application: logistic, schedule, planning</a:t>
            </a:r>
            <a:endParaRPr sz="1500">
              <a:solidFill>
                <a:schemeClr val="accent5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sp>
        <p:nvSpPr>
          <p:cNvPr id="1071" name="Google Shape;1071;p39"/>
          <p:cNvSpPr txBox="1"/>
          <p:nvPr>
            <p:ph idx="2" type="title"/>
          </p:nvPr>
        </p:nvSpPr>
        <p:spPr>
          <a:xfrm>
            <a:off x="2477650" y="438950"/>
            <a:ext cx="44733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6" name="Google Shape;1076;p40"/>
          <p:cNvGrpSpPr/>
          <p:nvPr/>
        </p:nvGrpSpPr>
        <p:grpSpPr>
          <a:xfrm rot="-5400000">
            <a:off x="250575" y="553675"/>
            <a:ext cx="1919446" cy="1672500"/>
            <a:chOff x="5088650" y="2517125"/>
            <a:chExt cx="1919446" cy="1672500"/>
          </a:xfrm>
        </p:grpSpPr>
        <p:sp>
          <p:nvSpPr>
            <p:cNvPr id="1077" name="Google Shape;1077;p40"/>
            <p:cNvSpPr/>
            <p:nvPr/>
          </p:nvSpPr>
          <p:spPr>
            <a:xfrm>
              <a:off x="5990472" y="2517125"/>
              <a:ext cx="382602" cy="637429"/>
            </a:xfrm>
            <a:custGeom>
              <a:rect b="b" l="l" r="r" t="t"/>
              <a:pathLst>
                <a:path extrusionOk="0" h="10596" w="6360"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10141"/>
                  </a:lnTo>
                  <a:cubicBezTo>
                    <a:pt x="1" y="10390"/>
                    <a:pt x="205" y="10595"/>
                    <a:pt x="455" y="10595"/>
                  </a:cubicBezTo>
                  <a:lnTo>
                    <a:pt x="5905" y="10595"/>
                  </a:lnTo>
                  <a:cubicBezTo>
                    <a:pt x="6154" y="10595"/>
                    <a:pt x="6359" y="10390"/>
                    <a:pt x="6359" y="10141"/>
                  </a:cubicBezTo>
                  <a:lnTo>
                    <a:pt x="6359" y="455"/>
                  </a:lnTo>
                  <a:cubicBezTo>
                    <a:pt x="6359" y="202"/>
                    <a:pt x="6154" y="0"/>
                    <a:pt x="590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6029213" y="2829764"/>
              <a:ext cx="305119" cy="12152"/>
            </a:xfrm>
            <a:custGeom>
              <a:rect b="b" l="l" r="r" t="t"/>
              <a:pathLst>
                <a:path extrusionOk="0" h="202" w="5072">
                  <a:moveTo>
                    <a:pt x="103" y="0"/>
                  </a:moveTo>
                  <a:cubicBezTo>
                    <a:pt x="45" y="0"/>
                    <a:pt x="0" y="45"/>
                    <a:pt x="0" y="99"/>
                  </a:cubicBezTo>
                  <a:cubicBezTo>
                    <a:pt x="0" y="157"/>
                    <a:pt x="45" y="202"/>
                    <a:pt x="103" y="202"/>
                  </a:cubicBezTo>
                  <a:lnTo>
                    <a:pt x="4969" y="202"/>
                  </a:lnTo>
                  <a:cubicBezTo>
                    <a:pt x="5027" y="202"/>
                    <a:pt x="5072" y="157"/>
                    <a:pt x="5072" y="99"/>
                  </a:cubicBezTo>
                  <a:cubicBezTo>
                    <a:pt x="5072" y="45"/>
                    <a:pt x="5027" y="0"/>
                    <a:pt x="49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6258233" y="3039112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11" y="0"/>
                    <a:pt x="0" y="212"/>
                    <a:pt x="0" y="471"/>
                  </a:cubicBezTo>
                  <a:cubicBezTo>
                    <a:pt x="0" y="730"/>
                    <a:pt x="211" y="939"/>
                    <a:pt x="468" y="939"/>
                  </a:cubicBezTo>
                  <a:cubicBezTo>
                    <a:pt x="727" y="939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6048825" y="3039112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71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6258233" y="2902554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0"/>
                  </a:moveTo>
                  <a:cubicBezTo>
                    <a:pt x="211" y="0"/>
                    <a:pt x="0" y="208"/>
                    <a:pt x="0" y="468"/>
                  </a:cubicBezTo>
                  <a:cubicBezTo>
                    <a:pt x="0" y="725"/>
                    <a:pt x="208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6048825" y="2902554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71" y="0"/>
                  </a:moveTo>
                  <a:cubicBezTo>
                    <a:pt x="212" y="0"/>
                    <a:pt x="1" y="208"/>
                    <a:pt x="1" y="468"/>
                  </a:cubicBezTo>
                  <a:cubicBezTo>
                    <a:pt x="1" y="725"/>
                    <a:pt x="209" y="935"/>
                    <a:pt x="466" y="935"/>
                  </a:cubicBezTo>
                  <a:cubicBezTo>
                    <a:pt x="468" y="935"/>
                    <a:pt x="469" y="935"/>
                    <a:pt x="471" y="935"/>
                  </a:cubicBezTo>
                  <a:cubicBezTo>
                    <a:pt x="728" y="935"/>
                    <a:pt x="939" y="727"/>
                    <a:pt x="939" y="468"/>
                  </a:cubicBezTo>
                  <a:cubicBezTo>
                    <a:pt x="939" y="208"/>
                    <a:pt x="728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0"/>
            <p:cNvSpPr/>
            <p:nvPr/>
          </p:nvSpPr>
          <p:spPr>
            <a:xfrm>
              <a:off x="6239343" y="2598037"/>
              <a:ext cx="64369" cy="56488"/>
            </a:xfrm>
            <a:custGeom>
              <a:rect b="b" l="l" r="r" t="t"/>
              <a:pathLst>
                <a:path extrusionOk="0" h="939" w="1070">
                  <a:moveTo>
                    <a:pt x="535" y="0"/>
                  </a:moveTo>
                  <a:cubicBezTo>
                    <a:pt x="453" y="0"/>
                    <a:pt x="370" y="22"/>
                    <a:pt x="295" y="67"/>
                  </a:cubicBezTo>
                  <a:cubicBezTo>
                    <a:pt x="71" y="199"/>
                    <a:pt x="0" y="487"/>
                    <a:pt x="132" y="711"/>
                  </a:cubicBezTo>
                  <a:cubicBezTo>
                    <a:pt x="220" y="857"/>
                    <a:pt x="376" y="939"/>
                    <a:pt x="535" y="939"/>
                  </a:cubicBezTo>
                  <a:cubicBezTo>
                    <a:pt x="617" y="939"/>
                    <a:pt x="700" y="917"/>
                    <a:pt x="775" y="871"/>
                  </a:cubicBezTo>
                  <a:cubicBezTo>
                    <a:pt x="999" y="737"/>
                    <a:pt x="1070" y="448"/>
                    <a:pt x="935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0"/>
            <p:cNvSpPr/>
            <p:nvPr/>
          </p:nvSpPr>
          <p:spPr>
            <a:xfrm>
              <a:off x="6059833" y="2705779"/>
              <a:ext cx="64369" cy="56488"/>
            </a:xfrm>
            <a:custGeom>
              <a:rect b="b" l="l" r="r" t="t"/>
              <a:pathLst>
                <a:path extrusionOk="0" h="939" w="1070">
                  <a:moveTo>
                    <a:pt x="534" y="0"/>
                  </a:moveTo>
                  <a:cubicBezTo>
                    <a:pt x="452" y="0"/>
                    <a:pt x="370" y="22"/>
                    <a:pt x="295" y="66"/>
                  </a:cubicBezTo>
                  <a:cubicBezTo>
                    <a:pt x="71" y="201"/>
                    <a:pt x="0" y="489"/>
                    <a:pt x="135" y="710"/>
                  </a:cubicBezTo>
                  <a:cubicBezTo>
                    <a:pt x="221" y="857"/>
                    <a:pt x="375" y="938"/>
                    <a:pt x="533" y="938"/>
                  </a:cubicBezTo>
                  <a:cubicBezTo>
                    <a:pt x="616" y="938"/>
                    <a:pt x="699" y="916"/>
                    <a:pt x="775" y="870"/>
                  </a:cubicBezTo>
                  <a:cubicBezTo>
                    <a:pt x="999" y="739"/>
                    <a:pt x="1070" y="451"/>
                    <a:pt x="938" y="230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6370667" y="2520975"/>
              <a:ext cx="637429" cy="382421"/>
            </a:xfrm>
            <a:custGeom>
              <a:rect b="b" l="l" r="r" t="t"/>
              <a:pathLst>
                <a:path extrusionOk="0" h="6357" w="10596">
                  <a:moveTo>
                    <a:pt x="456" y="1"/>
                  </a:moveTo>
                  <a:cubicBezTo>
                    <a:pt x="206" y="1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6" y="6356"/>
                    <a:pt x="456" y="6356"/>
                  </a:cubicBezTo>
                  <a:lnTo>
                    <a:pt x="10141" y="6356"/>
                  </a:lnTo>
                  <a:cubicBezTo>
                    <a:pt x="10394" y="6356"/>
                    <a:pt x="10596" y="6151"/>
                    <a:pt x="10596" y="5901"/>
                  </a:cubicBezTo>
                  <a:lnTo>
                    <a:pt x="10596" y="455"/>
                  </a:lnTo>
                  <a:cubicBezTo>
                    <a:pt x="10596" y="202"/>
                    <a:pt x="10394" y="1"/>
                    <a:pt x="1014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6683306" y="2559476"/>
              <a:ext cx="12212" cy="305179"/>
            </a:xfrm>
            <a:custGeom>
              <a:rect b="b" l="l" r="r" t="t"/>
              <a:pathLst>
                <a:path extrusionOk="0" h="5073" w="203">
                  <a:moveTo>
                    <a:pt x="103" y="1"/>
                  </a:moveTo>
                  <a:cubicBezTo>
                    <a:pt x="45" y="1"/>
                    <a:pt x="1" y="49"/>
                    <a:pt x="1" y="103"/>
                  </a:cubicBezTo>
                  <a:lnTo>
                    <a:pt x="1" y="4973"/>
                  </a:lnTo>
                  <a:cubicBezTo>
                    <a:pt x="1" y="5028"/>
                    <a:pt x="45" y="5073"/>
                    <a:pt x="103" y="5073"/>
                  </a:cubicBezTo>
                  <a:cubicBezTo>
                    <a:pt x="157" y="5073"/>
                    <a:pt x="202" y="5028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6731252" y="2579147"/>
              <a:ext cx="56307" cy="56488"/>
            </a:xfrm>
            <a:custGeom>
              <a:rect b="b" l="l" r="r" t="t"/>
              <a:pathLst>
                <a:path extrusionOk="0" h="939" w="936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6731252" y="2788496"/>
              <a:ext cx="56307" cy="56488"/>
            </a:xfrm>
            <a:custGeom>
              <a:rect b="b" l="l" r="r" t="t"/>
              <a:pathLst>
                <a:path extrusionOk="0" h="939" w="936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6817758" y="2579147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9"/>
                    <a:pt x="468" y="939"/>
                  </a:cubicBezTo>
                  <a:cubicBezTo>
                    <a:pt x="727" y="939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0"/>
            <p:cNvSpPr/>
            <p:nvPr/>
          </p:nvSpPr>
          <p:spPr>
            <a:xfrm>
              <a:off x="6817758" y="2788496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1"/>
                  </a:moveTo>
                  <a:cubicBezTo>
                    <a:pt x="209" y="1"/>
                    <a:pt x="0" y="212"/>
                    <a:pt x="0" y="471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6447729" y="2594187"/>
              <a:ext cx="64429" cy="56488"/>
            </a:xfrm>
            <a:custGeom>
              <a:rect b="b" l="l" r="r" t="t"/>
              <a:pathLst>
                <a:path extrusionOk="0" h="939" w="1071">
                  <a:moveTo>
                    <a:pt x="534" y="0"/>
                  </a:moveTo>
                  <a:cubicBezTo>
                    <a:pt x="452" y="0"/>
                    <a:pt x="368" y="22"/>
                    <a:pt x="292" y="67"/>
                  </a:cubicBezTo>
                  <a:cubicBezTo>
                    <a:pt x="71" y="202"/>
                    <a:pt x="1" y="487"/>
                    <a:pt x="132" y="711"/>
                  </a:cubicBezTo>
                  <a:cubicBezTo>
                    <a:pt x="221" y="857"/>
                    <a:pt x="376" y="938"/>
                    <a:pt x="536" y="938"/>
                  </a:cubicBezTo>
                  <a:cubicBezTo>
                    <a:pt x="618" y="938"/>
                    <a:pt x="700" y="917"/>
                    <a:pt x="776" y="871"/>
                  </a:cubicBezTo>
                  <a:cubicBezTo>
                    <a:pt x="1000" y="737"/>
                    <a:pt x="1070" y="448"/>
                    <a:pt x="936" y="228"/>
                  </a:cubicBezTo>
                  <a:cubicBezTo>
                    <a:pt x="849" y="82"/>
                    <a:pt x="694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6555411" y="2773697"/>
              <a:ext cx="64609" cy="56428"/>
            </a:xfrm>
            <a:custGeom>
              <a:rect b="b" l="l" r="r" t="t"/>
              <a:pathLst>
                <a:path extrusionOk="0" h="938" w="1074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1" y="487"/>
                    <a:pt x="135" y="711"/>
                  </a:cubicBezTo>
                  <a:cubicBezTo>
                    <a:pt x="224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9" y="871"/>
                  </a:cubicBezTo>
                  <a:cubicBezTo>
                    <a:pt x="999" y="737"/>
                    <a:pt x="1073" y="449"/>
                    <a:pt x="939" y="228"/>
                  </a:cubicBezTo>
                  <a:cubicBezTo>
                    <a:pt x="850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5729689" y="3157201"/>
              <a:ext cx="637429" cy="382361"/>
            </a:xfrm>
            <a:custGeom>
              <a:rect b="b" l="l" r="r" t="t"/>
              <a:pathLst>
                <a:path extrusionOk="0" h="6356" w="10596">
                  <a:moveTo>
                    <a:pt x="455" y="0"/>
                  </a:moveTo>
                  <a:cubicBezTo>
                    <a:pt x="202" y="0"/>
                    <a:pt x="0" y="202"/>
                    <a:pt x="0" y="455"/>
                  </a:cubicBezTo>
                  <a:lnTo>
                    <a:pt x="0" y="5901"/>
                  </a:lnTo>
                  <a:cubicBezTo>
                    <a:pt x="0" y="6151"/>
                    <a:pt x="205" y="6356"/>
                    <a:pt x="455" y="6356"/>
                  </a:cubicBezTo>
                  <a:lnTo>
                    <a:pt x="10140" y="6356"/>
                  </a:lnTo>
                  <a:cubicBezTo>
                    <a:pt x="10390" y="6356"/>
                    <a:pt x="10595" y="6151"/>
                    <a:pt x="10595" y="5901"/>
                  </a:cubicBezTo>
                  <a:lnTo>
                    <a:pt x="10595" y="455"/>
                  </a:lnTo>
                  <a:cubicBezTo>
                    <a:pt x="10595" y="202"/>
                    <a:pt x="10390" y="0"/>
                    <a:pt x="1014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6042267" y="3195883"/>
              <a:ext cx="12212" cy="304999"/>
            </a:xfrm>
            <a:custGeom>
              <a:rect b="b" l="l" r="r" t="t"/>
              <a:pathLst>
                <a:path extrusionOk="0" h="5070" w="203">
                  <a:moveTo>
                    <a:pt x="100" y="1"/>
                  </a:moveTo>
                  <a:cubicBezTo>
                    <a:pt x="46" y="1"/>
                    <a:pt x="1" y="45"/>
                    <a:pt x="1" y="100"/>
                  </a:cubicBezTo>
                  <a:lnTo>
                    <a:pt x="1" y="4970"/>
                  </a:lnTo>
                  <a:cubicBezTo>
                    <a:pt x="1" y="5024"/>
                    <a:pt x="46" y="5069"/>
                    <a:pt x="100" y="5069"/>
                  </a:cubicBezTo>
                  <a:cubicBezTo>
                    <a:pt x="158" y="5069"/>
                    <a:pt x="203" y="5024"/>
                    <a:pt x="203" y="4970"/>
                  </a:cubicBezTo>
                  <a:lnTo>
                    <a:pt x="203" y="100"/>
                  </a:lnTo>
                  <a:cubicBezTo>
                    <a:pt x="203" y="45"/>
                    <a:pt x="158" y="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6251676" y="3215374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0"/>
                  </a:moveTo>
                  <a:cubicBezTo>
                    <a:pt x="212" y="0"/>
                    <a:pt x="0" y="211"/>
                    <a:pt x="0" y="471"/>
                  </a:cubicBezTo>
                  <a:cubicBezTo>
                    <a:pt x="0" y="730"/>
                    <a:pt x="212" y="938"/>
                    <a:pt x="471" y="938"/>
                  </a:cubicBezTo>
                  <a:cubicBezTo>
                    <a:pt x="730" y="938"/>
                    <a:pt x="938" y="730"/>
                    <a:pt x="938" y="471"/>
                  </a:cubicBezTo>
                  <a:cubicBezTo>
                    <a:pt x="938" y="211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0"/>
            <p:cNvSpPr/>
            <p:nvPr/>
          </p:nvSpPr>
          <p:spPr>
            <a:xfrm>
              <a:off x="6251676" y="3424722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0"/>
                  </a:moveTo>
                  <a:cubicBezTo>
                    <a:pt x="212" y="0"/>
                    <a:pt x="0" y="212"/>
                    <a:pt x="0" y="471"/>
                  </a:cubicBezTo>
                  <a:cubicBezTo>
                    <a:pt x="0" y="730"/>
                    <a:pt x="212" y="939"/>
                    <a:pt x="471" y="939"/>
                  </a:cubicBezTo>
                  <a:cubicBezTo>
                    <a:pt x="730" y="939"/>
                    <a:pt x="938" y="730"/>
                    <a:pt x="938" y="471"/>
                  </a:cubicBezTo>
                  <a:cubicBezTo>
                    <a:pt x="938" y="212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0"/>
            <p:cNvSpPr/>
            <p:nvPr/>
          </p:nvSpPr>
          <p:spPr>
            <a:xfrm>
              <a:off x="6110666" y="3215193"/>
              <a:ext cx="64188" cy="56428"/>
            </a:xfrm>
            <a:custGeom>
              <a:rect b="b" l="l" r="r" t="t"/>
              <a:pathLst>
                <a:path extrusionOk="0" h="938" w="1067">
                  <a:moveTo>
                    <a:pt x="535" y="0"/>
                  </a:moveTo>
                  <a:cubicBezTo>
                    <a:pt x="474" y="0"/>
                    <a:pt x="412" y="12"/>
                    <a:pt x="353" y="38"/>
                  </a:cubicBezTo>
                  <a:cubicBezTo>
                    <a:pt x="113" y="138"/>
                    <a:pt x="1" y="413"/>
                    <a:pt x="103" y="650"/>
                  </a:cubicBezTo>
                  <a:cubicBezTo>
                    <a:pt x="177" y="830"/>
                    <a:pt x="350" y="938"/>
                    <a:pt x="533" y="938"/>
                  </a:cubicBezTo>
                  <a:cubicBezTo>
                    <a:pt x="595" y="938"/>
                    <a:pt x="657" y="925"/>
                    <a:pt x="718" y="900"/>
                  </a:cubicBezTo>
                  <a:cubicBezTo>
                    <a:pt x="955" y="800"/>
                    <a:pt x="1067" y="525"/>
                    <a:pt x="967" y="288"/>
                  </a:cubicBezTo>
                  <a:cubicBezTo>
                    <a:pt x="891" y="108"/>
                    <a:pt x="717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6115118" y="3424722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9"/>
                    <a:pt x="468" y="939"/>
                  </a:cubicBezTo>
                  <a:cubicBezTo>
                    <a:pt x="727" y="939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5806510" y="3230353"/>
              <a:ext cx="64609" cy="56548"/>
            </a:xfrm>
            <a:custGeom>
              <a:rect b="b" l="l" r="r" t="t"/>
              <a:pathLst>
                <a:path extrusionOk="0" h="940" w="1074">
                  <a:moveTo>
                    <a:pt x="535" y="1"/>
                  </a:moveTo>
                  <a:cubicBezTo>
                    <a:pt x="453" y="1"/>
                    <a:pt x="371" y="22"/>
                    <a:pt x="295" y="68"/>
                  </a:cubicBezTo>
                  <a:cubicBezTo>
                    <a:pt x="74" y="203"/>
                    <a:pt x="1" y="487"/>
                    <a:pt x="135" y="712"/>
                  </a:cubicBezTo>
                  <a:cubicBezTo>
                    <a:pt x="224" y="857"/>
                    <a:pt x="378" y="939"/>
                    <a:pt x="537" y="939"/>
                  </a:cubicBezTo>
                  <a:cubicBezTo>
                    <a:pt x="619" y="939"/>
                    <a:pt x="703" y="917"/>
                    <a:pt x="779" y="872"/>
                  </a:cubicBezTo>
                  <a:cubicBezTo>
                    <a:pt x="1000" y="737"/>
                    <a:pt x="1073" y="449"/>
                    <a:pt x="939" y="228"/>
                  </a:cubicBezTo>
                  <a:cubicBezTo>
                    <a:pt x="850" y="82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5914372" y="3409863"/>
              <a:ext cx="64429" cy="56428"/>
            </a:xfrm>
            <a:custGeom>
              <a:rect b="b" l="l" r="r" t="t"/>
              <a:pathLst>
                <a:path extrusionOk="0" h="938" w="1071">
                  <a:moveTo>
                    <a:pt x="535" y="1"/>
                  </a:moveTo>
                  <a:cubicBezTo>
                    <a:pt x="453" y="1"/>
                    <a:pt x="371" y="22"/>
                    <a:pt x="295" y="68"/>
                  </a:cubicBezTo>
                  <a:cubicBezTo>
                    <a:pt x="71" y="199"/>
                    <a:pt x="1" y="488"/>
                    <a:pt x="132" y="712"/>
                  </a:cubicBezTo>
                  <a:cubicBezTo>
                    <a:pt x="221" y="857"/>
                    <a:pt x="377" y="938"/>
                    <a:pt x="536" y="938"/>
                  </a:cubicBezTo>
                  <a:cubicBezTo>
                    <a:pt x="618" y="938"/>
                    <a:pt x="701" y="916"/>
                    <a:pt x="776" y="872"/>
                  </a:cubicBezTo>
                  <a:cubicBezTo>
                    <a:pt x="1000" y="737"/>
                    <a:pt x="1070" y="449"/>
                    <a:pt x="936" y="228"/>
                  </a:cubicBezTo>
                  <a:cubicBezTo>
                    <a:pt x="849" y="82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5864502" y="3324560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0"/>
                  </a:moveTo>
                  <a:cubicBezTo>
                    <a:pt x="209" y="0"/>
                    <a:pt x="1" y="209"/>
                    <a:pt x="1" y="468"/>
                  </a:cubicBezTo>
                  <a:cubicBezTo>
                    <a:pt x="1" y="727"/>
                    <a:pt x="209" y="935"/>
                    <a:pt x="468" y="935"/>
                  </a:cubicBezTo>
                  <a:cubicBezTo>
                    <a:pt x="727" y="935"/>
                    <a:pt x="939" y="727"/>
                    <a:pt x="939" y="468"/>
                  </a:cubicBezTo>
                  <a:cubicBezTo>
                    <a:pt x="939" y="209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5095568" y="3545458"/>
              <a:ext cx="382421" cy="637429"/>
            </a:xfrm>
            <a:custGeom>
              <a:rect b="b" l="l" r="r" t="t"/>
              <a:pathLst>
                <a:path extrusionOk="0" h="10596" w="6357">
                  <a:moveTo>
                    <a:pt x="456" y="1"/>
                  </a:moveTo>
                  <a:cubicBezTo>
                    <a:pt x="206" y="1"/>
                    <a:pt x="1" y="206"/>
                    <a:pt x="1" y="456"/>
                  </a:cubicBezTo>
                  <a:lnTo>
                    <a:pt x="1" y="10141"/>
                  </a:lnTo>
                  <a:cubicBezTo>
                    <a:pt x="1" y="10391"/>
                    <a:pt x="206" y="10596"/>
                    <a:pt x="456" y="10596"/>
                  </a:cubicBezTo>
                  <a:lnTo>
                    <a:pt x="5902" y="10596"/>
                  </a:lnTo>
                  <a:cubicBezTo>
                    <a:pt x="6155" y="10596"/>
                    <a:pt x="6357" y="10391"/>
                    <a:pt x="6357" y="10141"/>
                  </a:cubicBezTo>
                  <a:lnTo>
                    <a:pt x="6357" y="456"/>
                  </a:lnTo>
                  <a:cubicBezTo>
                    <a:pt x="6357" y="203"/>
                    <a:pt x="6155" y="1"/>
                    <a:pt x="590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5261844" y="3990804"/>
              <a:ext cx="64549" cy="56428"/>
            </a:xfrm>
            <a:custGeom>
              <a:rect b="b" l="l" r="r" t="t"/>
              <a:pathLst>
                <a:path extrusionOk="0" h="938" w="1073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0" y="487"/>
                    <a:pt x="135" y="711"/>
                  </a:cubicBezTo>
                  <a:cubicBezTo>
                    <a:pt x="223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8" y="871"/>
                  </a:cubicBezTo>
                  <a:cubicBezTo>
                    <a:pt x="999" y="737"/>
                    <a:pt x="1073" y="449"/>
                    <a:pt x="938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5134310" y="3858097"/>
              <a:ext cx="305179" cy="12212"/>
            </a:xfrm>
            <a:custGeom>
              <a:rect b="b" l="l" r="r" t="t"/>
              <a:pathLst>
                <a:path extrusionOk="0" h="203" w="5073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7"/>
                    <a:pt x="45" y="202"/>
                    <a:pt x="100" y="202"/>
                  </a:cubicBezTo>
                  <a:lnTo>
                    <a:pt x="4970" y="202"/>
                  </a:lnTo>
                  <a:cubicBezTo>
                    <a:pt x="5027" y="202"/>
                    <a:pt x="5072" y="157"/>
                    <a:pt x="5072" y="100"/>
                  </a:cubicBezTo>
                  <a:cubicBezTo>
                    <a:pt x="5072" y="45"/>
                    <a:pt x="5024" y="0"/>
                    <a:pt x="4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5363329" y="4067445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1"/>
                  </a:moveTo>
                  <a:cubicBezTo>
                    <a:pt x="209" y="1"/>
                    <a:pt x="0" y="212"/>
                    <a:pt x="0" y="472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2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5153981" y="4067445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1"/>
                  </a:moveTo>
                  <a:cubicBezTo>
                    <a:pt x="208" y="1"/>
                    <a:pt x="0" y="212"/>
                    <a:pt x="0" y="472"/>
                  </a:cubicBezTo>
                  <a:cubicBezTo>
                    <a:pt x="0" y="731"/>
                    <a:pt x="208" y="939"/>
                    <a:pt x="468" y="939"/>
                  </a:cubicBezTo>
                  <a:cubicBezTo>
                    <a:pt x="727" y="939"/>
                    <a:pt x="938" y="731"/>
                    <a:pt x="938" y="472"/>
                  </a:cubicBezTo>
                  <a:cubicBezTo>
                    <a:pt x="938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5363329" y="3930887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1"/>
                  </a:moveTo>
                  <a:cubicBezTo>
                    <a:pt x="209" y="1"/>
                    <a:pt x="0" y="209"/>
                    <a:pt x="0" y="468"/>
                  </a:cubicBezTo>
                  <a:cubicBezTo>
                    <a:pt x="0" y="728"/>
                    <a:pt x="209" y="936"/>
                    <a:pt x="468" y="936"/>
                  </a:cubicBezTo>
                  <a:cubicBezTo>
                    <a:pt x="727" y="936"/>
                    <a:pt x="939" y="728"/>
                    <a:pt x="939" y="468"/>
                  </a:cubicBezTo>
                  <a:cubicBezTo>
                    <a:pt x="939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5153981" y="3930887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1"/>
                  </a:moveTo>
                  <a:cubicBezTo>
                    <a:pt x="208" y="1"/>
                    <a:pt x="0" y="209"/>
                    <a:pt x="0" y="468"/>
                  </a:cubicBezTo>
                  <a:cubicBezTo>
                    <a:pt x="0" y="726"/>
                    <a:pt x="205" y="936"/>
                    <a:pt x="462" y="936"/>
                  </a:cubicBezTo>
                  <a:cubicBezTo>
                    <a:pt x="464" y="936"/>
                    <a:pt x="466" y="936"/>
                    <a:pt x="468" y="936"/>
                  </a:cubicBezTo>
                  <a:cubicBezTo>
                    <a:pt x="727" y="936"/>
                    <a:pt x="938" y="728"/>
                    <a:pt x="938" y="468"/>
                  </a:cubicBezTo>
                  <a:cubicBezTo>
                    <a:pt x="938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5261844" y="3665352"/>
              <a:ext cx="64549" cy="56428"/>
            </a:xfrm>
            <a:custGeom>
              <a:rect b="b" l="l" r="r" t="t"/>
              <a:pathLst>
                <a:path extrusionOk="0" h="938" w="1073">
                  <a:moveTo>
                    <a:pt x="535" y="1"/>
                  </a:moveTo>
                  <a:cubicBezTo>
                    <a:pt x="453" y="1"/>
                    <a:pt x="370" y="22"/>
                    <a:pt x="295" y="67"/>
                  </a:cubicBezTo>
                  <a:cubicBezTo>
                    <a:pt x="74" y="201"/>
                    <a:pt x="0" y="489"/>
                    <a:pt x="135" y="710"/>
                  </a:cubicBezTo>
                  <a:cubicBezTo>
                    <a:pt x="223" y="856"/>
                    <a:pt x="378" y="938"/>
                    <a:pt x="537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9"/>
                    <a:pt x="1073" y="451"/>
                    <a:pt x="938" y="227"/>
                  </a:cubicBezTo>
                  <a:cubicBezTo>
                    <a:pt x="849" y="81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5363329" y="3740429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8"/>
                    <a:pt x="468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5153981" y="3740429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8"/>
                    <a:pt x="468" y="938"/>
                  </a:cubicBezTo>
                  <a:cubicBezTo>
                    <a:pt x="727" y="938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5363329" y="3603871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0"/>
                  </a:moveTo>
                  <a:cubicBezTo>
                    <a:pt x="209" y="0"/>
                    <a:pt x="0" y="208"/>
                    <a:pt x="0" y="468"/>
                  </a:cubicBezTo>
                  <a:cubicBezTo>
                    <a:pt x="0" y="727"/>
                    <a:pt x="209" y="935"/>
                    <a:pt x="468" y="935"/>
                  </a:cubicBezTo>
                  <a:cubicBezTo>
                    <a:pt x="727" y="935"/>
                    <a:pt x="939" y="727"/>
                    <a:pt x="939" y="468"/>
                  </a:cubicBezTo>
                  <a:cubicBezTo>
                    <a:pt x="939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5153981" y="3603871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0"/>
                  </a:moveTo>
                  <a:cubicBezTo>
                    <a:pt x="208" y="0"/>
                    <a:pt x="0" y="208"/>
                    <a:pt x="0" y="468"/>
                  </a:cubicBezTo>
                  <a:cubicBezTo>
                    <a:pt x="0" y="725"/>
                    <a:pt x="205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5088650" y="3158705"/>
              <a:ext cx="637248" cy="382602"/>
            </a:xfrm>
            <a:custGeom>
              <a:rect b="b" l="l" r="r" t="t"/>
              <a:pathLst>
                <a:path extrusionOk="0" h="6360" w="10593">
                  <a:moveTo>
                    <a:pt x="452" y="1"/>
                  </a:moveTo>
                  <a:cubicBezTo>
                    <a:pt x="202" y="1"/>
                    <a:pt x="1" y="206"/>
                    <a:pt x="1" y="455"/>
                  </a:cubicBezTo>
                  <a:lnTo>
                    <a:pt x="1" y="5905"/>
                  </a:lnTo>
                  <a:cubicBezTo>
                    <a:pt x="1" y="6155"/>
                    <a:pt x="202" y="6356"/>
                    <a:pt x="452" y="6360"/>
                  </a:cubicBezTo>
                  <a:lnTo>
                    <a:pt x="10138" y="6360"/>
                  </a:lnTo>
                  <a:cubicBezTo>
                    <a:pt x="10391" y="6360"/>
                    <a:pt x="10592" y="6155"/>
                    <a:pt x="10592" y="5905"/>
                  </a:cubicBezTo>
                  <a:lnTo>
                    <a:pt x="10592" y="455"/>
                  </a:lnTo>
                  <a:cubicBezTo>
                    <a:pt x="10592" y="206"/>
                    <a:pt x="10391" y="1"/>
                    <a:pt x="1013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5401048" y="3197447"/>
              <a:ext cx="12212" cy="305119"/>
            </a:xfrm>
            <a:custGeom>
              <a:rect b="b" l="l" r="r" t="t"/>
              <a:pathLst>
                <a:path extrusionOk="0" h="5072" w="203">
                  <a:moveTo>
                    <a:pt x="103" y="0"/>
                  </a:moveTo>
                  <a:cubicBezTo>
                    <a:pt x="49" y="0"/>
                    <a:pt x="1" y="45"/>
                    <a:pt x="1" y="100"/>
                  </a:cubicBezTo>
                  <a:lnTo>
                    <a:pt x="1" y="4969"/>
                  </a:lnTo>
                  <a:cubicBezTo>
                    <a:pt x="1" y="5027"/>
                    <a:pt x="49" y="5072"/>
                    <a:pt x="103" y="5072"/>
                  </a:cubicBezTo>
                  <a:cubicBezTo>
                    <a:pt x="158" y="5072"/>
                    <a:pt x="203" y="5027"/>
                    <a:pt x="203" y="4969"/>
                  </a:cubicBezTo>
                  <a:lnTo>
                    <a:pt x="203" y="100"/>
                  </a:lnTo>
                  <a:cubicBezTo>
                    <a:pt x="203" y="45"/>
                    <a:pt x="158" y="0"/>
                    <a:pt x="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5542238" y="3324560"/>
              <a:ext cx="56548" cy="56307"/>
            </a:xfrm>
            <a:custGeom>
              <a:rect b="b" l="l" r="r" t="t"/>
              <a:pathLst>
                <a:path extrusionOk="0" h="936" w="940">
                  <a:moveTo>
                    <a:pt x="472" y="0"/>
                  </a:moveTo>
                  <a:cubicBezTo>
                    <a:pt x="212" y="0"/>
                    <a:pt x="1" y="209"/>
                    <a:pt x="1" y="468"/>
                  </a:cubicBezTo>
                  <a:cubicBezTo>
                    <a:pt x="1" y="727"/>
                    <a:pt x="212" y="935"/>
                    <a:pt x="472" y="935"/>
                  </a:cubicBezTo>
                  <a:cubicBezTo>
                    <a:pt x="728" y="935"/>
                    <a:pt x="939" y="727"/>
                    <a:pt x="939" y="468"/>
                  </a:cubicBezTo>
                  <a:cubicBezTo>
                    <a:pt x="939" y="209"/>
                    <a:pt x="728" y="0"/>
                    <a:pt x="4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5610637" y="3426466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09" y="0"/>
                    <a:pt x="1" y="208"/>
                    <a:pt x="1" y="468"/>
                  </a:cubicBezTo>
                  <a:cubicBezTo>
                    <a:pt x="1" y="727"/>
                    <a:pt x="209" y="938"/>
                    <a:pt x="468" y="938"/>
                  </a:cubicBezTo>
                  <a:cubicBezTo>
                    <a:pt x="727" y="938"/>
                    <a:pt x="939" y="727"/>
                    <a:pt x="939" y="468"/>
                  </a:cubicBezTo>
                  <a:cubicBezTo>
                    <a:pt x="939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5473899" y="3217058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1"/>
                  </a:moveTo>
                  <a:cubicBezTo>
                    <a:pt x="212" y="1"/>
                    <a:pt x="0" y="212"/>
                    <a:pt x="0" y="468"/>
                  </a:cubicBezTo>
                  <a:cubicBezTo>
                    <a:pt x="0" y="728"/>
                    <a:pt x="212" y="939"/>
                    <a:pt x="471" y="939"/>
                  </a:cubicBezTo>
                  <a:cubicBezTo>
                    <a:pt x="727" y="939"/>
                    <a:pt x="938" y="728"/>
                    <a:pt x="938" y="468"/>
                  </a:cubicBezTo>
                  <a:cubicBezTo>
                    <a:pt x="938" y="212"/>
                    <a:pt x="730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5233509" y="3326304"/>
              <a:ext cx="64369" cy="56488"/>
            </a:xfrm>
            <a:custGeom>
              <a:rect b="b" l="l" r="r" t="t"/>
              <a:pathLst>
                <a:path extrusionOk="0" h="939" w="1070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1" y="199"/>
                    <a:pt x="0" y="487"/>
                    <a:pt x="132" y="711"/>
                  </a:cubicBezTo>
                  <a:cubicBezTo>
                    <a:pt x="220" y="857"/>
                    <a:pt x="376" y="939"/>
                    <a:pt x="535" y="939"/>
                  </a:cubicBezTo>
                  <a:cubicBezTo>
                    <a:pt x="617" y="939"/>
                    <a:pt x="700" y="917"/>
                    <a:pt x="775" y="871"/>
                  </a:cubicBezTo>
                  <a:cubicBezTo>
                    <a:pt x="999" y="737"/>
                    <a:pt x="1070" y="449"/>
                    <a:pt x="935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0"/>
            <p:cNvSpPr/>
            <p:nvPr/>
          </p:nvSpPr>
          <p:spPr>
            <a:xfrm>
              <a:off x="5162223" y="3423759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0"/>
                  </a:moveTo>
                  <a:cubicBezTo>
                    <a:pt x="212" y="0"/>
                    <a:pt x="1" y="209"/>
                    <a:pt x="1" y="468"/>
                  </a:cubicBezTo>
                  <a:cubicBezTo>
                    <a:pt x="1" y="727"/>
                    <a:pt x="212" y="939"/>
                    <a:pt x="471" y="939"/>
                  </a:cubicBezTo>
                  <a:cubicBezTo>
                    <a:pt x="731" y="939"/>
                    <a:pt x="939" y="727"/>
                    <a:pt x="939" y="468"/>
                  </a:cubicBezTo>
                  <a:cubicBezTo>
                    <a:pt x="939" y="209"/>
                    <a:pt x="731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0"/>
            <p:cNvSpPr/>
            <p:nvPr/>
          </p:nvSpPr>
          <p:spPr>
            <a:xfrm>
              <a:off x="5162223" y="3214411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0"/>
                  </a:moveTo>
                  <a:cubicBezTo>
                    <a:pt x="212" y="0"/>
                    <a:pt x="1" y="208"/>
                    <a:pt x="1" y="468"/>
                  </a:cubicBezTo>
                  <a:cubicBezTo>
                    <a:pt x="1" y="727"/>
                    <a:pt x="212" y="938"/>
                    <a:pt x="471" y="938"/>
                  </a:cubicBezTo>
                  <a:cubicBezTo>
                    <a:pt x="731" y="938"/>
                    <a:pt x="939" y="727"/>
                    <a:pt x="939" y="468"/>
                  </a:cubicBezTo>
                  <a:cubicBezTo>
                    <a:pt x="939" y="208"/>
                    <a:pt x="731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5299021" y="3423759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7" y="0"/>
                  </a:moveTo>
                  <a:cubicBezTo>
                    <a:pt x="211" y="0"/>
                    <a:pt x="0" y="209"/>
                    <a:pt x="0" y="468"/>
                  </a:cubicBezTo>
                  <a:cubicBezTo>
                    <a:pt x="0" y="727"/>
                    <a:pt x="211" y="939"/>
                    <a:pt x="467" y="939"/>
                  </a:cubicBezTo>
                  <a:cubicBezTo>
                    <a:pt x="727" y="939"/>
                    <a:pt x="938" y="727"/>
                    <a:pt x="938" y="468"/>
                  </a:cubicBezTo>
                  <a:cubicBezTo>
                    <a:pt x="938" y="209"/>
                    <a:pt x="727" y="0"/>
                    <a:pt x="4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5299021" y="3214411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7" y="0"/>
                  </a:moveTo>
                  <a:cubicBezTo>
                    <a:pt x="211" y="0"/>
                    <a:pt x="0" y="208"/>
                    <a:pt x="0" y="468"/>
                  </a:cubicBezTo>
                  <a:cubicBezTo>
                    <a:pt x="0" y="727"/>
                    <a:pt x="211" y="938"/>
                    <a:pt x="467" y="938"/>
                  </a:cubicBezTo>
                  <a:cubicBezTo>
                    <a:pt x="727" y="938"/>
                    <a:pt x="938" y="727"/>
                    <a:pt x="938" y="468"/>
                  </a:cubicBezTo>
                  <a:cubicBezTo>
                    <a:pt x="938" y="208"/>
                    <a:pt x="727" y="0"/>
                    <a:pt x="4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5476967" y="3807264"/>
              <a:ext cx="637429" cy="382361"/>
            </a:xfrm>
            <a:custGeom>
              <a:rect b="b" l="l" r="r" t="t"/>
              <a:pathLst>
                <a:path extrusionOk="0" h="6356" w="10596">
                  <a:moveTo>
                    <a:pt x="455" y="0"/>
                  </a:moveTo>
                  <a:cubicBezTo>
                    <a:pt x="202" y="0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2" y="6356"/>
                    <a:pt x="455" y="6356"/>
                  </a:cubicBezTo>
                  <a:lnTo>
                    <a:pt x="10141" y="6356"/>
                  </a:lnTo>
                  <a:cubicBezTo>
                    <a:pt x="10390" y="6356"/>
                    <a:pt x="10595" y="6151"/>
                    <a:pt x="10595" y="5901"/>
                  </a:cubicBezTo>
                  <a:lnTo>
                    <a:pt x="10595" y="455"/>
                  </a:lnTo>
                  <a:cubicBezTo>
                    <a:pt x="10595" y="202"/>
                    <a:pt x="10390" y="0"/>
                    <a:pt x="1014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5789606" y="3845764"/>
              <a:ext cx="12152" cy="305179"/>
            </a:xfrm>
            <a:custGeom>
              <a:rect b="b" l="l" r="r" t="t"/>
              <a:pathLst>
                <a:path extrusionOk="0" h="5073" w="202">
                  <a:moveTo>
                    <a:pt x="99" y="1"/>
                  </a:moveTo>
                  <a:cubicBezTo>
                    <a:pt x="45" y="1"/>
                    <a:pt x="0" y="45"/>
                    <a:pt x="0" y="103"/>
                  </a:cubicBezTo>
                  <a:lnTo>
                    <a:pt x="0" y="4973"/>
                  </a:lnTo>
                  <a:cubicBezTo>
                    <a:pt x="0" y="5027"/>
                    <a:pt x="45" y="5072"/>
                    <a:pt x="99" y="5072"/>
                  </a:cubicBezTo>
                  <a:cubicBezTo>
                    <a:pt x="157" y="5072"/>
                    <a:pt x="202" y="5027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0"/>
            <p:cNvSpPr/>
            <p:nvPr/>
          </p:nvSpPr>
          <p:spPr>
            <a:xfrm>
              <a:off x="5998954" y="3865436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0"/>
                  </a:moveTo>
                  <a:cubicBezTo>
                    <a:pt x="212" y="0"/>
                    <a:pt x="0" y="211"/>
                    <a:pt x="0" y="471"/>
                  </a:cubicBezTo>
                  <a:cubicBezTo>
                    <a:pt x="0" y="730"/>
                    <a:pt x="212" y="938"/>
                    <a:pt x="471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1"/>
                    <a:pt x="727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5998954" y="4074784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1"/>
                  </a:moveTo>
                  <a:cubicBezTo>
                    <a:pt x="212" y="1"/>
                    <a:pt x="0" y="212"/>
                    <a:pt x="0" y="471"/>
                  </a:cubicBezTo>
                  <a:cubicBezTo>
                    <a:pt x="0" y="731"/>
                    <a:pt x="212" y="939"/>
                    <a:pt x="471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5862216" y="3865436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0"/>
                  </a:moveTo>
                  <a:cubicBezTo>
                    <a:pt x="211" y="0"/>
                    <a:pt x="0" y="211"/>
                    <a:pt x="0" y="471"/>
                  </a:cubicBezTo>
                  <a:cubicBezTo>
                    <a:pt x="0" y="730"/>
                    <a:pt x="211" y="938"/>
                    <a:pt x="471" y="938"/>
                  </a:cubicBezTo>
                  <a:cubicBezTo>
                    <a:pt x="730" y="938"/>
                    <a:pt x="938" y="730"/>
                    <a:pt x="938" y="471"/>
                  </a:cubicBezTo>
                  <a:cubicBezTo>
                    <a:pt x="938" y="211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5862216" y="4074784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1"/>
                  </a:moveTo>
                  <a:cubicBezTo>
                    <a:pt x="211" y="1"/>
                    <a:pt x="0" y="212"/>
                    <a:pt x="0" y="471"/>
                  </a:cubicBezTo>
                  <a:cubicBezTo>
                    <a:pt x="0" y="731"/>
                    <a:pt x="211" y="939"/>
                    <a:pt x="471" y="939"/>
                  </a:cubicBezTo>
                  <a:cubicBezTo>
                    <a:pt x="730" y="939"/>
                    <a:pt x="938" y="731"/>
                    <a:pt x="938" y="471"/>
                  </a:cubicBezTo>
                  <a:cubicBezTo>
                    <a:pt x="938" y="212"/>
                    <a:pt x="730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609314" y="3981480"/>
              <a:ext cx="64549" cy="56428"/>
            </a:xfrm>
            <a:custGeom>
              <a:rect b="b" l="l" r="r" t="t"/>
              <a:pathLst>
                <a:path extrusionOk="0" h="938" w="1073">
                  <a:moveTo>
                    <a:pt x="534" y="0"/>
                  </a:moveTo>
                  <a:cubicBezTo>
                    <a:pt x="452" y="0"/>
                    <a:pt x="370" y="21"/>
                    <a:pt x="295" y="66"/>
                  </a:cubicBezTo>
                  <a:cubicBezTo>
                    <a:pt x="74" y="200"/>
                    <a:pt x="0" y="489"/>
                    <a:pt x="135" y="709"/>
                  </a:cubicBezTo>
                  <a:cubicBezTo>
                    <a:pt x="223" y="857"/>
                    <a:pt x="378" y="938"/>
                    <a:pt x="536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8"/>
                    <a:pt x="1073" y="450"/>
                    <a:pt x="938" y="229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538207" y="4078815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1"/>
                  </a:moveTo>
                  <a:cubicBezTo>
                    <a:pt x="212" y="1"/>
                    <a:pt x="1" y="212"/>
                    <a:pt x="1" y="471"/>
                  </a:cubicBezTo>
                  <a:cubicBezTo>
                    <a:pt x="1" y="731"/>
                    <a:pt x="212" y="939"/>
                    <a:pt x="468" y="939"/>
                  </a:cubicBezTo>
                  <a:cubicBezTo>
                    <a:pt x="728" y="939"/>
                    <a:pt x="939" y="731"/>
                    <a:pt x="939" y="471"/>
                  </a:cubicBezTo>
                  <a:cubicBezTo>
                    <a:pt x="939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5538207" y="3869467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68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674945" y="4078815"/>
              <a:ext cx="56307" cy="56488"/>
            </a:xfrm>
            <a:custGeom>
              <a:rect b="b" l="l" r="r" t="t"/>
              <a:pathLst>
                <a:path extrusionOk="0" h="939" w="936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5674945" y="3869467"/>
              <a:ext cx="56307" cy="56488"/>
            </a:xfrm>
            <a:custGeom>
              <a:rect b="b" l="l" r="r" t="t"/>
              <a:pathLst>
                <a:path extrusionOk="0" h="939" w="936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5" name="Google Shape;1135;p40"/>
          <p:cNvSpPr txBox="1"/>
          <p:nvPr>
            <p:ph idx="1" type="body"/>
          </p:nvPr>
        </p:nvSpPr>
        <p:spPr>
          <a:xfrm>
            <a:off x="3837800" y="1887556"/>
            <a:ext cx="4579800" cy="27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        B. T. Pham, D. Shah, J. Gonzalez, J. Jimenez, R. Nguyen. (2023, May 1). </a:t>
            </a:r>
            <a:r>
              <a:rPr i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CECS-451-Final-Project 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[Online]. Available: </a:t>
            </a:r>
            <a:r>
              <a:rPr lang="en" sz="10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https://github.com/rubynguyen2505/CECS451-Final-Project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        D. Higginbotham, “An exhaustive explanation of minimax, a staple AI algorithm,” Flying Machine Studios, 10-Jan-2012. [Online]. Available: </a:t>
            </a:r>
            <a:r>
              <a:rPr lang="en" sz="10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https://www.flyingmachinestudios.com/programming/minimax/#:~:text=The%20minimax%20algorithm%20is%20used,to%20see%20all%20possible%20moves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[Accessed: 01-May-2023].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        “Games,” Introduction to Artificial Intelligence 2017. [Online]. Available: </a:t>
            </a:r>
            <a:r>
              <a:rPr lang="en" sz="10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https://materiaalit.github.io/intro-to-ai-17/part2/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[Accessed: 01-May-2023].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        “Python oops concepts,” </a:t>
            </a:r>
            <a:r>
              <a:rPr i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GeeksforGeeks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14-Jun-2022. [Online]. Available: </a:t>
            </a:r>
            <a:r>
              <a:rPr lang="en" sz="10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https://www.geeksforgeeks.org/python-oops-concepts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[Accessed: 30-Apr-2023].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        R. D. Vishwakarma, C. E. Gudumotu. (2023, Feb. 28). </a:t>
            </a:r>
            <a:r>
              <a:rPr i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CECS451-ISA/Lab_02_28_2023/alpha_beta_pruning 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[Online]. Available: </a:t>
            </a:r>
            <a:r>
              <a:rPr lang="en" sz="10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https://github.com/rahvis/CECS451-ISA/tree/main/Lab_02_28_2023/alpha_beta_pruning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6" name="Google Shape;1136;p40"/>
          <p:cNvSpPr txBox="1"/>
          <p:nvPr>
            <p:ph type="title"/>
          </p:nvPr>
        </p:nvSpPr>
        <p:spPr>
          <a:xfrm>
            <a:off x="3837809" y="842338"/>
            <a:ext cx="4579800" cy="10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Bibliographical </a:t>
            </a:r>
            <a:r>
              <a:rPr lang="en"/>
              <a:t>references</a:t>
            </a:r>
            <a:endParaRPr/>
          </a:p>
        </p:txBody>
      </p:sp>
      <p:grpSp>
        <p:nvGrpSpPr>
          <p:cNvPr id="1137" name="Google Shape;1137;p40"/>
          <p:cNvGrpSpPr/>
          <p:nvPr/>
        </p:nvGrpSpPr>
        <p:grpSpPr>
          <a:xfrm rot="-1114265">
            <a:off x="855627" y="1081664"/>
            <a:ext cx="1831590" cy="2010756"/>
            <a:chOff x="6688125" y="661290"/>
            <a:chExt cx="1376094" cy="1510704"/>
          </a:xfrm>
        </p:grpSpPr>
        <p:sp>
          <p:nvSpPr>
            <p:cNvPr id="1138" name="Google Shape;1138;p40"/>
            <p:cNvSpPr/>
            <p:nvPr/>
          </p:nvSpPr>
          <p:spPr>
            <a:xfrm>
              <a:off x="6688125" y="795900"/>
              <a:ext cx="1376094" cy="1376094"/>
            </a:xfrm>
            <a:custGeom>
              <a:rect b="b" l="l" r="r" t="t"/>
              <a:pathLst>
                <a:path extrusionOk="0" h="34308" w="34308">
                  <a:moveTo>
                    <a:pt x="378" y="0"/>
                  </a:moveTo>
                  <a:cubicBezTo>
                    <a:pt x="170" y="0"/>
                    <a:pt x="0" y="170"/>
                    <a:pt x="0" y="378"/>
                  </a:cubicBezTo>
                  <a:lnTo>
                    <a:pt x="0" y="33930"/>
                  </a:lnTo>
                  <a:cubicBezTo>
                    <a:pt x="0" y="34141"/>
                    <a:pt x="170" y="34308"/>
                    <a:pt x="378" y="34308"/>
                  </a:cubicBezTo>
                  <a:lnTo>
                    <a:pt x="33930" y="34308"/>
                  </a:lnTo>
                  <a:cubicBezTo>
                    <a:pt x="34138" y="34308"/>
                    <a:pt x="34308" y="34141"/>
                    <a:pt x="34308" y="33930"/>
                  </a:cubicBezTo>
                  <a:lnTo>
                    <a:pt x="34308" y="378"/>
                  </a:lnTo>
                  <a:cubicBezTo>
                    <a:pt x="34308" y="170"/>
                    <a:pt x="34138" y="0"/>
                    <a:pt x="33930" y="0"/>
                  </a:cubicBezTo>
                  <a:lnTo>
                    <a:pt x="8770" y="0"/>
                  </a:lnTo>
                  <a:cubicBezTo>
                    <a:pt x="8405" y="397"/>
                    <a:pt x="7883" y="644"/>
                    <a:pt x="7303" y="644"/>
                  </a:cubicBezTo>
                  <a:cubicBezTo>
                    <a:pt x="6724" y="644"/>
                    <a:pt x="6199" y="397"/>
                    <a:pt x="583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6786355" y="894130"/>
              <a:ext cx="1179635" cy="1179635"/>
            </a:xfrm>
            <a:custGeom>
              <a:rect b="b" l="l" r="r" t="t"/>
              <a:pathLst>
                <a:path extrusionOk="0" h="29410" w="29410">
                  <a:moveTo>
                    <a:pt x="0" y="1"/>
                  </a:moveTo>
                  <a:lnTo>
                    <a:pt x="0" y="12859"/>
                  </a:lnTo>
                  <a:cubicBezTo>
                    <a:pt x="314" y="12677"/>
                    <a:pt x="676" y="12574"/>
                    <a:pt x="1063" y="12574"/>
                  </a:cubicBezTo>
                  <a:cubicBezTo>
                    <a:pt x="2235" y="12574"/>
                    <a:pt x="3186" y="13525"/>
                    <a:pt x="3186" y="14697"/>
                  </a:cubicBezTo>
                  <a:cubicBezTo>
                    <a:pt x="3186" y="15869"/>
                    <a:pt x="2235" y="16817"/>
                    <a:pt x="1063" y="16817"/>
                  </a:cubicBezTo>
                  <a:cubicBezTo>
                    <a:pt x="676" y="16817"/>
                    <a:pt x="314" y="16714"/>
                    <a:pt x="0" y="16532"/>
                  </a:cubicBezTo>
                  <a:lnTo>
                    <a:pt x="0" y="29409"/>
                  </a:lnTo>
                  <a:lnTo>
                    <a:pt x="12846" y="29409"/>
                  </a:lnTo>
                  <a:cubicBezTo>
                    <a:pt x="12632" y="29080"/>
                    <a:pt x="12507" y="28683"/>
                    <a:pt x="12507" y="28260"/>
                  </a:cubicBezTo>
                  <a:cubicBezTo>
                    <a:pt x="12507" y="27088"/>
                    <a:pt x="13458" y="26137"/>
                    <a:pt x="14630" y="26137"/>
                  </a:cubicBezTo>
                  <a:cubicBezTo>
                    <a:pt x="15801" y="26137"/>
                    <a:pt x="16752" y="27088"/>
                    <a:pt x="16752" y="28260"/>
                  </a:cubicBezTo>
                  <a:cubicBezTo>
                    <a:pt x="16752" y="28683"/>
                    <a:pt x="16628" y="29080"/>
                    <a:pt x="16413" y="29409"/>
                  </a:cubicBezTo>
                  <a:lnTo>
                    <a:pt x="29409" y="29409"/>
                  </a:lnTo>
                  <a:lnTo>
                    <a:pt x="29409" y="4877"/>
                  </a:lnTo>
                  <a:cubicBezTo>
                    <a:pt x="28775" y="5700"/>
                    <a:pt x="27776" y="6232"/>
                    <a:pt x="26656" y="6232"/>
                  </a:cubicBezTo>
                  <a:cubicBezTo>
                    <a:pt x="24735" y="6232"/>
                    <a:pt x="23178" y="4675"/>
                    <a:pt x="23178" y="2758"/>
                  </a:cubicBezTo>
                  <a:cubicBezTo>
                    <a:pt x="23178" y="1634"/>
                    <a:pt x="23710" y="638"/>
                    <a:pt x="24536" y="4"/>
                  </a:cubicBezTo>
                  <a:lnTo>
                    <a:pt x="6548" y="4"/>
                  </a:lnTo>
                  <a:lnTo>
                    <a:pt x="7355" y="1890"/>
                  </a:lnTo>
                  <a:lnTo>
                    <a:pt x="2354" y="1890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7069132" y="1583905"/>
              <a:ext cx="167780" cy="170227"/>
            </a:xfrm>
            <a:custGeom>
              <a:rect b="b" l="l" r="r" t="t"/>
              <a:pathLst>
                <a:path extrusionOk="0" h="4244" w="4183">
                  <a:moveTo>
                    <a:pt x="2124" y="1"/>
                  </a:moveTo>
                  <a:cubicBezTo>
                    <a:pt x="952" y="1"/>
                    <a:pt x="1" y="948"/>
                    <a:pt x="1" y="2120"/>
                  </a:cubicBezTo>
                  <a:cubicBezTo>
                    <a:pt x="1" y="3292"/>
                    <a:pt x="952" y="4243"/>
                    <a:pt x="2124" y="4243"/>
                  </a:cubicBezTo>
                  <a:cubicBezTo>
                    <a:pt x="3116" y="4243"/>
                    <a:pt x="3952" y="3558"/>
                    <a:pt x="4182" y="2636"/>
                  </a:cubicBezTo>
                  <a:lnTo>
                    <a:pt x="3312" y="2636"/>
                  </a:lnTo>
                  <a:cubicBezTo>
                    <a:pt x="3071" y="2636"/>
                    <a:pt x="2876" y="2441"/>
                    <a:pt x="2876" y="2200"/>
                  </a:cubicBezTo>
                  <a:lnTo>
                    <a:pt x="2876" y="138"/>
                  </a:lnTo>
                  <a:cubicBezTo>
                    <a:pt x="2642" y="49"/>
                    <a:pt x="2389" y="1"/>
                    <a:pt x="212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7069132" y="1583905"/>
              <a:ext cx="121654" cy="170227"/>
            </a:xfrm>
            <a:custGeom>
              <a:rect b="b" l="l" r="r" t="t"/>
              <a:pathLst>
                <a:path extrusionOk="0" h="4244" w="3033">
                  <a:moveTo>
                    <a:pt x="2124" y="1"/>
                  </a:moveTo>
                  <a:cubicBezTo>
                    <a:pt x="952" y="1"/>
                    <a:pt x="1" y="948"/>
                    <a:pt x="1" y="2120"/>
                  </a:cubicBezTo>
                  <a:cubicBezTo>
                    <a:pt x="1" y="3292"/>
                    <a:pt x="952" y="4243"/>
                    <a:pt x="2124" y="4243"/>
                  </a:cubicBezTo>
                  <a:cubicBezTo>
                    <a:pt x="2447" y="4243"/>
                    <a:pt x="2758" y="4170"/>
                    <a:pt x="3033" y="4038"/>
                  </a:cubicBezTo>
                  <a:cubicBezTo>
                    <a:pt x="2316" y="3699"/>
                    <a:pt x="1819" y="2969"/>
                    <a:pt x="1819" y="2120"/>
                  </a:cubicBezTo>
                  <a:cubicBezTo>
                    <a:pt x="1819" y="1339"/>
                    <a:pt x="2245" y="654"/>
                    <a:pt x="2876" y="289"/>
                  </a:cubicBezTo>
                  <a:lnTo>
                    <a:pt x="2876" y="138"/>
                  </a:lnTo>
                  <a:cubicBezTo>
                    <a:pt x="2642" y="49"/>
                    <a:pt x="2389" y="1"/>
                    <a:pt x="212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6786355" y="894130"/>
              <a:ext cx="196659" cy="196659"/>
            </a:xfrm>
            <a:custGeom>
              <a:rect b="b" l="l" r="r" t="t"/>
              <a:pathLst>
                <a:path extrusionOk="0" h="4903" w="4903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890"/>
                  </a:lnTo>
                  <a:lnTo>
                    <a:pt x="2354" y="1890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6982975" y="894130"/>
              <a:ext cx="196659" cy="196659"/>
            </a:xfrm>
            <a:custGeom>
              <a:rect b="b" l="l" r="r" t="t"/>
              <a:pathLst>
                <a:path extrusionOk="0" h="4903" w="4903">
                  <a:moveTo>
                    <a:pt x="1646" y="1"/>
                  </a:moveTo>
                  <a:lnTo>
                    <a:pt x="2453" y="1890"/>
                  </a:lnTo>
                  <a:lnTo>
                    <a:pt x="0" y="1890"/>
                  </a:ln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7179595" y="894130"/>
              <a:ext cx="196659" cy="196659"/>
            </a:xfrm>
            <a:custGeom>
              <a:rect b="b" l="l" r="r" t="t"/>
              <a:pathLst>
                <a:path extrusionOk="0" h="4903" w="4903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7376215" y="894130"/>
              <a:ext cx="196539" cy="196659"/>
            </a:xfrm>
            <a:custGeom>
              <a:rect b="b" l="l" r="r" t="t"/>
              <a:pathLst>
                <a:path extrusionOk="0" h="4903" w="4900">
                  <a:moveTo>
                    <a:pt x="0" y="1"/>
                  </a:moveTo>
                  <a:lnTo>
                    <a:pt x="0" y="4903"/>
                  </a:lnTo>
                  <a:lnTo>
                    <a:pt x="4899" y="4903"/>
                  </a:lnTo>
                  <a:lnTo>
                    <a:pt x="489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7572835" y="894130"/>
              <a:ext cx="196539" cy="196659"/>
            </a:xfrm>
            <a:custGeom>
              <a:rect b="b" l="l" r="r" t="t"/>
              <a:pathLst>
                <a:path extrusionOk="0" h="4903" w="4900">
                  <a:moveTo>
                    <a:pt x="0" y="1"/>
                  </a:moveTo>
                  <a:lnTo>
                    <a:pt x="0" y="4903"/>
                  </a:lnTo>
                  <a:lnTo>
                    <a:pt x="4313" y="4903"/>
                  </a:lnTo>
                  <a:cubicBezTo>
                    <a:pt x="3849" y="4314"/>
                    <a:pt x="3570" y="3568"/>
                    <a:pt x="3570" y="2758"/>
                  </a:cubicBezTo>
                  <a:cubicBezTo>
                    <a:pt x="3570" y="1647"/>
                    <a:pt x="4092" y="660"/>
                    <a:pt x="4899" y="23"/>
                  </a:cubicBezTo>
                  <a:lnTo>
                    <a:pt x="4899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6786355" y="1090750"/>
              <a:ext cx="196659" cy="196659"/>
            </a:xfrm>
            <a:custGeom>
              <a:rect b="b" l="l" r="r" t="t"/>
              <a:pathLst>
                <a:path extrusionOk="0" h="4903" w="4903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7769335" y="1090750"/>
              <a:ext cx="196659" cy="196659"/>
            </a:xfrm>
            <a:custGeom>
              <a:rect b="b" l="l" r="r" t="t"/>
              <a:pathLst>
                <a:path extrusionOk="0" h="4903" w="4903">
                  <a:moveTo>
                    <a:pt x="4880" y="1"/>
                  </a:moveTo>
                  <a:cubicBezTo>
                    <a:pt x="4243" y="811"/>
                    <a:pt x="3256" y="1330"/>
                    <a:pt x="2149" y="1330"/>
                  </a:cubicBezTo>
                  <a:cubicBezTo>
                    <a:pt x="1339" y="1330"/>
                    <a:pt x="593" y="1054"/>
                    <a:pt x="0" y="587"/>
                  </a:cubicBez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6786355" y="1287370"/>
              <a:ext cx="196659" cy="196659"/>
            </a:xfrm>
            <a:custGeom>
              <a:rect b="b" l="l" r="r" t="t"/>
              <a:pathLst>
                <a:path extrusionOk="0" h="4903" w="4903">
                  <a:moveTo>
                    <a:pt x="0" y="1"/>
                  </a:moveTo>
                  <a:lnTo>
                    <a:pt x="0" y="3055"/>
                  </a:lnTo>
                  <a:cubicBezTo>
                    <a:pt x="314" y="2876"/>
                    <a:pt x="676" y="2770"/>
                    <a:pt x="1063" y="2770"/>
                  </a:cubicBezTo>
                  <a:cubicBezTo>
                    <a:pt x="2235" y="2770"/>
                    <a:pt x="3186" y="3721"/>
                    <a:pt x="3186" y="4893"/>
                  </a:cubicBezTo>
                  <a:cubicBezTo>
                    <a:pt x="3186" y="4896"/>
                    <a:pt x="3186" y="4900"/>
                    <a:pt x="3186" y="4903"/>
                  </a:cubicBez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7769335" y="1287370"/>
              <a:ext cx="196659" cy="196659"/>
            </a:xfrm>
            <a:custGeom>
              <a:rect b="b" l="l" r="r" t="t"/>
              <a:pathLst>
                <a:path extrusionOk="0" h="4903" w="4903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6786355" y="1483990"/>
              <a:ext cx="196659" cy="196659"/>
            </a:xfrm>
            <a:custGeom>
              <a:rect b="b" l="l" r="r" t="t"/>
              <a:pathLst>
                <a:path extrusionOk="0" h="4903" w="4903">
                  <a:moveTo>
                    <a:pt x="3186" y="1"/>
                  </a:moveTo>
                  <a:cubicBezTo>
                    <a:pt x="3180" y="1166"/>
                    <a:pt x="2232" y="2111"/>
                    <a:pt x="1063" y="2111"/>
                  </a:cubicBezTo>
                  <a:cubicBezTo>
                    <a:pt x="676" y="2111"/>
                    <a:pt x="314" y="2008"/>
                    <a:pt x="0" y="1826"/>
                  </a:cubicBez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7769335" y="1483990"/>
              <a:ext cx="196659" cy="196659"/>
            </a:xfrm>
            <a:custGeom>
              <a:rect b="b" l="l" r="r" t="t"/>
              <a:pathLst>
                <a:path extrusionOk="0" h="4903" w="4903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6786355" y="1680610"/>
              <a:ext cx="196659" cy="196539"/>
            </a:xfrm>
            <a:custGeom>
              <a:rect b="b" l="l" r="r" t="t"/>
              <a:pathLst>
                <a:path extrusionOk="0" h="4900" w="4903">
                  <a:moveTo>
                    <a:pt x="0" y="1"/>
                  </a:moveTo>
                  <a:lnTo>
                    <a:pt x="0" y="4899"/>
                  </a:lnTo>
                  <a:lnTo>
                    <a:pt x="4902" y="4899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7769335" y="1680610"/>
              <a:ext cx="196659" cy="196539"/>
            </a:xfrm>
            <a:custGeom>
              <a:rect b="b" l="l" r="r" t="t"/>
              <a:pathLst>
                <a:path extrusionOk="0" h="4900" w="4903">
                  <a:moveTo>
                    <a:pt x="0" y="1"/>
                  </a:moveTo>
                  <a:lnTo>
                    <a:pt x="0" y="4899"/>
                  </a:lnTo>
                  <a:lnTo>
                    <a:pt x="4902" y="4899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6786355" y="1877110"/>
              <a:ext cx="196659" cy="196659"/>
            </a:xfrm>
            <a:custGeom>
              <a:rect b="b" l="l" r="r" t="t"/>
              <a:pathLst>
                <a:path extrusionOk="0" h="4903" w="4903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rgbClr val="FD475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6982975" y="1877110"/>
              <a:ext cx="196659" cy="196659"/>
            </a:xfrm>
            <a:custGeom>
              <a:rect b="b" l="l" r="r" t="t"/>
              <a:pathLst>
                <a:path extrusionOk="0" h="4903" w="4903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7179595" y="1877110"/>
              <a:ext cx="196659" cy="196659"/>
            </a:xfrm>
            <a:custGeom>
              <a:rect b="b" l="l" r="r" t="t"/>
              <a:pathLst>
                <a:path extrusionOk="0" h="4903" w="4903">
                  <a:moveTo>
                    <a:pt x="0" y="0"/>
                  </a:moveTo>
                  <a:lnTo>
                    <a:pt x="0" y="4902"/>
                  </a:lnTo>
                  <a:lnTo>
                    <a:pt x="3042" y="4902"/>
                  </a:lnTo>
                  <a:cubicBezTo>
                    <a:pt x="2828" y="4573"/>
                    <a:pt x="2703" y="4176"/>
                    <a:pt x="2703" y="3753"/>
                  </a:cubicBezTo>
                  <a:cubicBezTo>
                    <a:pt x="2703" y="2581"/>
                    <a:pt x="3654" y="1630"/>
                    <a:pt x="4826" y="1630"/>
                  </a:cubicBezTo>
                  <a:cubicBezTo>
                    <a:pt x="4851" y="1630"/>
                    <a:pt x="4877" y="1633"/>
                    <a:pt x="4902" y="1633"/>
                  </a:cubicBezTo>
                  <a:lnTo>
                    <a:pt x="490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7376215" y="1877110"/>
              <a:ext cx="196539" cy="196659"/>
            </a:xfrm>
            <a:custGeom>
              <a:rect b="b" l="l" r="r" t="t"/>
              <a:pathLst>
                <a:path extrusionOk="0" h="4903" w="4900">
                  <a:moveTo>
                    <a:pt x="0" y="0"/>
                  </a:moveTo>
                  <a:lnTo>
                    <a:pt x="0" y="1633"/>
                  </a:lnTo>
                  <a:cubicBezTo>
                    <a:pt x="1137" y="1675"/>
                    <a:pt x="2046" y="2607"/>
                    <a:pt x="2046" y="3753"/>
                  </a:cubicBezTo>
                  <a:cubicBezTo>
                    <a:pt x="2046" y="4176"/>
                    <a:pt x="1922" y="4573"/>
                    <a:pt x="1707" y="4902"/>
                  </a:cubicBezTo>
                  <a:lnTo>
                    <a:pt x="4899" y="4902"/>
                  </a:lnTo>
                  <a:lnTo>
                    <a:pt x="489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7572835" y="1877110"/>
              <a:ext cx="196539" cy="196659"/>
            </a:xfrm>
            <a:custGeom>
              <a:rect b="b" l="l" r="r" t="t"/>
              <a:pathLst>
                <a:path extrusionOk="0" h="4903" w="4900">
                  <a:moveTo>
                    <a:pt x="0" y="0"/>
                  </a:moveTo>
                  <a:lnTo>
                    <a:pt x="0" y="4902"/>
                  </a:lnTo>
                  <a:lnTo>
                    <a:pt x="4899" y="4902"/>
                  </a:lnTo>
                  <a:lnTo>
                    <a:pt x="4899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7769335" y="1877110"/>
              <a:ext cx="196659" cy="196659"/>
            </a:xfrm>
            <a:custGeom>
              <a:rect b="b" l="l" r="r" t="t"/>
              <a:pathLst>
                <a:path extrusionOk="0" h="4903" w="4903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7069412" y="1177187"/>
              <a:ext cx="341657" cy="181377"/>
            </a:xfrm>
            <a:custGeom>
              <a:rect b="b" l="l" r="r" t="t"/>
              <a:pathLst>
                <a:path extrusionOk="0" h="4522" w="8518">
                  <a:moveTo>
                    <a:pt x="228" y="1"/>
                  </a:moveTo>
                  <a:cubicBezTo>
                    <a:pt x="103" y="1"/>
                    <a:pt x="0" y="103"/>
                    <a:pt x="0" y="228"/>
                  </a:cubicBezTo>
                  <a:lnTo>
                    <a:pt x="0" y="4294"/>
                  </a:lnTo>
                  <a:cubicBezTo>
                    <a:pt x="0" y="4419"/>
                    <a:pt x="103" y="4522"/>
                    <a:pt x="228" y="4522"/>
                  </a:cubicBezTo>
                  <a:lnTo>
                    <a:pt x="8290" y="4522"/>
                  </a:lnTo>
                  <a:cubicBezTo>
                    <a:pt x="8415" y="4522"/>
                    <a:pt x="8517" y="4419"/>
                    <a:pt x="8517" y="4294"/>
                  </a:cubicBezTo>
                  <a:lnTo>
                    <a:pt x="8517" y="228"/>
                  </a:lnTo>
                  <a:cubicBezTo>
                    <a:pt x="8517" y="103"/>
                    <a:pt x="8415" y="1"/>
                    <a:pt x="829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7069412" y="1177187"/>
              <a:ext cx="112268" cy="181377"/>
            </a:xfrm>
            <a:custGeom>
              <a:rect b="b" l="l" r="r" t="t"/>
              <a:pathLst>
                <a:path extrusionOk="0" h="4522" w="2799">
                  <a:moveTo>
                    <a:pt x="228" y="1"/>
                  </a:moveTo>
                  <a:cubicBezTo>
                    <a:pt x="103" y="1"/>
                    <a:pt x="0" y="103"/>
                    <a:pt x="0" y="228"/>
                  </a:cubicBezTo>
                  <a:lnTo>
                    <a:pt x="0" y="4294"/>
                  </a:lnTo>
                  <a:cubicBezTo>
                    <a:pt x="0" y="4419"/>
                    <a:pt x="103" y="4522"/>
                    <a:pt x="228" y="4522"/>
                  </a:cubicBezTo>
                  <a:lnTo>
                    <a:pt x="2799" y="4522"/>
                  </a:lnTo>
                  <a:cubicBezTo>
                    <a:pt x="2674" y="4522"/>
                    <a:pt x="2571" y="4419"/>
                    <a:pt x="2571" y="4294"/>
                  </a:cubicBezTo>
                  <a:lnTo>
                    <a:pt x="2571" y="228"/>
                  </a:lnTo>
                  <a:cubicBezTo>
                    <a:pt x="2571" y="103"/>
                    <a:pt x="2674" y="1"/>
                    <a:pt x="2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7341279" y="1609455"/>
              <a:ext cx="341657" cy="181257"/>
            </a:xfrm>
            <a:custGeom>
              <a:rect b="b" l="l" r="r" t="t"/>
              <a:pathLst>
                <a:path extrusionOk="0" h="4519" w="8518">
                  <a:moveTo>
                    <a:pt x="1739" y="1"/>
                  </a:moveTo>
                  <a:lnTo>
                    <a:pt x="1739" y="1563"/>
                  </a:lnTo>
                  <a:cubicBezTo>
                    <a:pt x="1739" y="1804"/>
                    <a:pt x="1544" y="1999"/>
                    <a:pt x="1304" y="1999"/>
                  </a:cubicBezTo>
                  <a:lnTo>
                    <a:pt x="1" y="1999"/>
                  </a:lnTo>
                  <a:lnTo>
                    <a:pt x="1" y="4291"/>
                  </a:lnTo>
                  <a:cubicBezTo>
                    <a:pt x="1" y="4416"/>
                    <a:pt x="103" y="4519"/>
                    <a:pt x="228" y="4519"/>
                  </a:cubicBezTo>
                  <a:lnTo>
                    <a:pt x="8290" y="4519"/>
                  </a:lnTo>
                  <a:cubicBezTo>
                    <a:pt x="8415" y="4519"/>
                    <a:pt x="8517" y="4416"/>
                    <a:pt x="8517" y="4291"/>
                  </a:cubicBezTo>
                  <a:lnTo>
                    <a:pt x="8517" y="228"/>
                  </a:lnTo>
                  <a:cubicBezTo>
                    <a:pt x="8517" y="103"/>
                    <a:pt x="8415" y="1"/>
                    <a:pt x="829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7341279" y="1609455"/>
              <a:ext cx="137056" cy="181257"/>
            </a:xfrm>
            <a:custGeom>
              <a:rect b="b" l="l" r="r" t="t"/>
              <a:pathLst>
                <a:path extrusionOk="0" h="4519" w="3417">
                  <a:moveTo>
                    <a:pt x="1739" y="1"/>
                  </a:moveTo>
                  <a:lnTo>
                    <a:pt x="1739" y="1563"/>
                  </a:lnTo>
                  <a:cubicBezTo>
                    <a:pt x="1739" y="1804"/>
                    <a:pt x="1544" y="1999"/>
                    <a:pt x="1304" y="1999"/>
                  </a:cubicBezTo>
                  <a:lnTo>
                    <a:pt x="1" y="1999"/>
                  </a:lnTo>
                  <a:lnTo>
                    <a:pt x="1" y="4291"/>
                  </a:lnTo>
                  <a:cubicBezTo>
                    <a:pt x="1" y="4416"/>
                    <a:pt x="103" y="4519"/>
                    <a:pt x="228" y="4519"/>
                  </a:cubicBezTo>
                  <a:lnTo>
                    <a:pt x="3417" y="4519"/>
                  </a:lnTo>
                  <a:cubicBezTo>
                    <a:pt x="3292" y="4519"/>
                    <a:pt x="3190" y="4416"/>
                    <a:pt x="3190" y="4291"/>
                  </a:cubicBezTo>
                  <a:lnTo>
                    <a:pt x="3190" y="228"/>
                  </a:lnTo>
                  <a:cubicBezTo>
                    <a:pt x="3190" y="103"/>
                    <a:pt x="3292" y="1"/>
                    <a:pt x="341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7716029" y="865250"/>
              <a:ext cx="278845" cy="278845"/>
            </a:xfrm>
            <a:custGeom>
              <a:rect b="b" l="l" r="r" t="t"/>
              <a:pathLst>
                <a:path extrusionOk="0" h="6952" w="6952">
                  <a:moveTo>
                    <a:pt x="3478" y="0"/>
                  </a:moveTo>
                  <a:cubicBezTo>
                    <a:pt x="1557" y="0"/>
                    <a:pt x="0" y="1556"/>
                    <a:pt x="0" y="3478"/>
                  </a:cubicBezTo>
                  <a:cubicBezTo>
                    <a:pt x="0" y="5395"/>
                    <a:pt x="1557" y="6952"/>
                    <a:pt x="3478" y="6952"/>
                  </a:cubicBezTo>
                  <a:cubicBezTo>
                    <a:pt x="5396" y="6952"/>
                    <a:pt x="6952" y="5395"/>
                    <a:pt x="6952" y="3478"/>
                  </a:cubicBezTo>
                  <a:cubicBezTo>
                    <a:pt x="6952" y="1556"/>
                    <a:pt x="5396" y="0"/>
                    <a:pt x="347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7716029" y="865250"/>
              <a:ext cx="190362" cy="278845"/>
            </a:xfrm>
            <a:custGeom>
              <a:rect b="b" l="l" r="r" t="t"/>
              <a:pathLst>
                <a:path extrusionOk="0" h="6952" w="4746">
                  <a:moveTo>
                    <a:pt x="3478" y="0"/>
                  </a:moveTo>
                  <a:cubicBezTo>
                    <a:pt x="1557" y="0"/>
                    <a:pt x="0" y="1556"/>
                    <a:pt x="0" y="3478"/>
                  </a:cubicBezTo>
                  <a:cubicBezTo>
                    <a:pt x="0" y="5395"/>
                    <a:pt x="1557" y="6952"/>
                    <a:pt x="3478" y="6952"/>
                  </a:cubicBezTo>
                  <a:cubicBezTo>
                    <a:pt x="3923" y="6952"/>
                    <a:pt x="4352" y="6868"/>
                    <a:pt x="4746" y="6715"/>
                  </a:cubicBezTo>
                  <a:cubicBezTo>
                    <a:pt x="3452" y="6206"/>
                    <a:pt x="2536" y="4950"/>
                    <a:pt x="2536" y="3478"/>
                  </a:cubicBezTo>
                  <a:cubicBezTo>
                    <a:pt x="2536" y="2005"/>
                    <a:pt x="3452" y="746"/>
                    <a:pt x="4746" y="241"/>
                  </a:cubicBezTo>
                  <a:cubicBezTo>
                    <a:pt x="4352" y="87"/>
                    <a:pt x="3923" y="0"/>
                    <a:pt x="347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7803108" y="952450"/>
              <a:ext cx="104687" cy="104567"/>
            </a:xfrm>
            <a:custGeom>
              <a:rect b="b" l="l" r="r" t="t"/>
              <a:pathLst>
                <a:path extrusionOk="0" h="2607" w="2610">
                  <a:moveTo>
                    <a:pt x="1307" y="0"/>
                  </a:moveTo>
                  <a:cubicBezTo>
                    <a:pt x="586" y="0"/>
                    <a:pt x="0" y="583"/>
                    <a:pt x="0" y="1304"/>
                  </a:cubicBezTo>
                  <a:cubicBezTo>
                    <a:pt x="0" y="2024"/>
                    <a:pt x="586" y="2607"/>
                    <a:pt x="1307" y="2607"/>
                  </a:cubicBezTo>
                  <a:cubicBezTo>
                    <a:pt x="2024" y="2607"/>
                    <a:pt x="2610" y="2024"/>
                    <a:pt x="2610" y="1304"/>
                  </a:cubicBezTo>
                  <a:cubicBezTo>
                    <a:pt x="2610" y="583"/>
                    <a:pt x="2024" y="0"/>
                    <a:pt x="1307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7184488" y="1463053"/>
              <a:ext cx="226581" cy="226581"/>
            </a:xfrm>
            <a:custGeom>
              <a:rect b="b" l="l" r="r" t="t"/>
              <a:pathLst>
                <a:path extrusionOk="0" h="5649" w="5649">
                  <a:moveTo>
                    <a:pt x="436" y="1"/>
                  </a:moveTo>
                  <a:cubicBezTo>
                    <a:pt x="195" y="1"/>
                    <a:pt x="0" y="196"/>
                    <a:pt x="0" y="436"/>
                  </a:cubicBezTo>
                  <a:lnTo>
                    <a:pt x="0" y="5213"/>
                  </a:lnTo>
                  <a:cubicBezTo>
                    <a:pt x="0" y="5454"/>
                    <a:pt x="195" y="5649"/>
                    <a:pt x="436" y="5649"/>
                  </a:cubicBezTo>
                  <a:lnTo>
                    <a:pt x="5213" y="5649"/>
                  </a:lnTo>
                  <a:cubicBezTo>
                    <a:pt x="5453" y="5649"/>
                    <a:pt x="5648" y="5454"/>
                    <a:pt x="5648" y="5213"/>
                  </a:cubicBezTo>
                  <a:lnTo>
                    <a:pt x="5648" y="436"/>
                  </a:lnTo>
                  <a:cubicBezTo>
                    <a:pt x="5648" y="196"/>
                    <a:pt x="5453" y="1"/>
                    <a:pt x="521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7184488" y="1463053"/>
              <a:ext cx="93657" cy="226581"/>
            </a:xfrm>
            <a:custGeom>
              <a:rect b="b" l="l" r="r" t="t"/>
              <a:pathLst>
                <a:path extrusionOk="0" h="5649" w="2335">
                  <a:moveTo>
                    <a:pt x="436" y="1"/>
                  </a:moveTo>
                  <a:cubicBezTo>
                    <a:pt x="195" y="1"/>
                    <a:pt x="0" y="196"/>
                    <a:pt x="0" y="436"/>
                  </a:cubicBezTo>
                  <a:lnTo>
                    <a:pt x="0" y="5213"/>
                  </a:lnTo>
                  <a:cubicBezTo>
                    <a:pt x="0" y="5454"/>
                    <a:pt x="195" y="5649"/>
                    <a:pt x="436" y="5649"/>
                  </a:cubicBezTo>
                  <a:lnTo>
                    <a:pt x="2334" y="5649"/>
                  </a:lnTo>
                  <a:cubicBezTo>
                    <a:pt x="2094" y="5649"/>
                    <a:pt x="1899" y="5454"/>
                    <a:pt x="1899" y="5213"/>
                  </a:cubicBezTo>
                  <a:lnTo>
                    <a:pt x="1899" y="436"/>
                  </a:lnTo>
                  <a:cubicBezTo>
                    <a:pt x="1899" y="196"/>
                    <a:pt x="2094" y="1"/>
                    <a:pt x="233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7501800" y="1320381"/>
              <a:ext cx="153902" cy="152217"/>
            </a:xfrm>
            <a:custGeom>
              <a:rect b="b" l="l" r="r" t="t"/>
              <a:pathLst>
                <a:path extrusionOk="0" h="3795" w="3837">
                  <a:moveTo>
                    <a:pt x="1463" y="1"/>
                  </a:moveTo>
                  <a:cubicBezTo>
                    <a:pt x="1405" y="1"/>
                    <a:pt x="1347" y="23"/>
                    <a:pt x="1304" y="68"/>
                  </a:cubicBezTo>
                  <a:lnTo>
                    <a:pt x="87" y="1281"/>
                  </a:lnTo>
                  <a:cubicBezTo>
                    <a:pt x="1" y="1371"/>
                    <a:pt x="1" y="1515"/>
                    <a:pt x="87" y="1605"/>
                  </a:cubicBezTo>
                  <a:lnTo>
                    <a:pt x="2210" y="3728"/>
                  </a:lnTo>
                  <a:cubicBezTo>
                    <a:pt x="2255" y="3772"/>
                    <a:pt x="2313" y="3795"/>
                    <a:pt x="2372" y="3795"/>
                  </a:cubicBezTo>
                  <a:cubicBezTo>
                    <a:pt x="2430" y="3795"/>
                    <a:pt x="2489" y="3772"/>
                    <a:pt x="2533" y="3728"/>
                  </a:cubicBezTo>
                  <a:lnTo>
                    <a:pt x="3747" y="2511"/>
                  </a:lnTo>
                  <a:cubicBezTo>
                    <a:pt x="3837" y="2424"/>
                    <a:pt x="3837" y="2280"/>
                    <a:pt x="3747" y="2191"/>
                  </a:cubicBezTo>
                  <a:lnTo>
                    <a:pt x="1624" y="68"/>
                  </a:lnTo>
                  <a:cubicBezTo>
                    <a:pt x="1579" y="23"/>
                    <a:pt x="1521" y="1"/>
                    <a:pt x="14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7287973" y="1942490"/>
              <a:ext cx="170347" cy="170307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6"/>
                    <a:pt x="2124" y="4246"/>
                  </a:cubicBezTo>
                  <a:cubicBezTo>
                    <a:pt x="3295" y="4246"/>
                    <a:pt x="4246" y="3295"/>
                    <a:pt x="4246" y="2123"/>
                  </a:cubicBezTo>
                  <a:cubicBezTo>
                    <a:pt x="4246" y="951"/>
                    <a:pt x="3295" y="0"/>
                    <a:pt x="212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7287973" y="1942490"/>
              <a:ext cx="121654" cy="170307"/>
            </a:xfrm>
            <a:custGeom>
              <a:rect b="b" l="l" r="r" t="t"/>
              <a:pathLst>
                <a:path extrusionOk="0" h="4246" w="3033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6"/>
                    <a:pt x="2124" y="4246"/>
                  </a:cubicBezTo>
                  <a:cubicBezTo>
                    <a:pt x="2450" y="4246"/>
                    <a:pt x="2758" y="4172"/>
                    <a:pt x="3033" y="4041"/>
                  </a:cubicBezTo>
                  <a:cubicBezTo>
                    <a:pt x="2316" y="3701"/>
                    <a:pt x="1819" y="2971"/>
                    <a:pt x="1819" y="2123"/>
                  </a:cubicBezTo>
                  <a:cubicBezTo>
                    <a:pt x="1819" y="1278"/>
                    <a:pt x="2316" y="548"/>
                    <a:pt x="3033" y="205"/>
                  </a:cubicBezTo>
                  <a:cubicBezTo>
                    <a:pt x="2758" y="74"/>
                    <a:pt x="2450" y="0"/>
                    <a:pt x="212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743958" y="1398475"/>
              <a:ext cx="170227" cy="170187"/>
            </a:xfrm>
            <a:custGeom>
              <a:rect b="b" l="l" r="r" t="t"/>
              <a:pathLst>
                <a:path extrusionOk="0" h="4243" w="4244">
                  <a:moveTo>
                    <a:pt x="2120" y="0"/>
                  </a:moveTo>
                  <a:cubicBezTo>
                    <a:pt x="949" y="0"/>
                    <a:pt x="1" y="948"/>
                    <a:pt x="1" y="2123"/>
                  </a:cubicBezTo>
                  <a:cubicBezTo>
                    <a:pt x="1" y="3295"/>
                    <a:pt x="949" y="4243"/>
                    <a:pt x="2120" y="4243"/>
                  </a:cubicBezTo>
                  <a:cubicBezTo>
                    <a:pt x="3292" y="4243"/>
                    <a:pt x="4243" y="3295"/>
                    <a:pt x="4243" y="2123"/>
                  </a:cubicBezTo>
                  <a:cubicBezTo>
                    <a:pt x="4243" y="948"/>
                    <a:pt x="3292" y="0"/>
                    <a:pt x="212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6743958" y="1398475"/>
              <a:ext cx="121654" cy="170187"/>
            </a:xfrm>
            <a:custGeom>
              <a:rect b="b" l="l" r="r" t="t"/>
              <a:pathLst>
                <a:path extrusionOk="0" h="4243" w="3033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3"/>
                    <a:pt x="2124" y="4243"/>
                  </a:cubicBezTo>
                  <a:cubicBezTo>
                    <a:pt x="2447" y="4243"/>
                    <a:pt x="2754" y="4169"/>
                    <a:pt x="3033" y="4038"/>
                  </a:cubicBezTo>
                  <a:cubicBezTo>
                    <a:pt x="2316" y="3698"/>
                    <a:pt x="1819" y="2968"/>
                    <a:pt x="1819" y="2123"/>
                  </a:cubicBezTo>
                  <a:cubicBezTo>
                    <a:pt x="1819" y="1275"/>
                    <a:pt x="2316" y="545"/>
                    <a:pt x="3033" y="205"/>
                  </a:cubicBezTo>
                  <a:cubicBezTo>
                    <a:pt x="2754" y="74"/>
                    <a:pt x="2447" y="0"/>
                    <a:pt x="212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6880734" y="814270"/>
              <a:ext cx="200670" cy="155667"/>
            </a:xfrm>
            <a:custGeom>
              <a:rect b="b" l="l" r="r" t="t"/>
              <a:pathLst>
                <a:path extrusionOk="0" h="3881" w="5003">
                  <a:moveTo>
                    <a:pt x="1659" y="0"/>
                  </a:moveTo>
                  <a:lnTo>
                    <a:pt x="1" y="3881"/>
                  </a:lnTo>
                  <a:lnTo>
                    <a:pt x="5002" y="3881"/>
                  </a:lnTo>
                  <a:lnTo>
                    <a:pt x="3340" y="0"/>
                  </a:lnTo>
                  <a:cubicBezTo>
                    <a:pt x="3087" y="119"/>
                    <a:pt x="2802" y="186"/>
                    <a:pt x="2501" y="186"/>
                  </a:cubicBezTo>
                  <a:cubicBezTo>
                    <a:pt x="2200" y="186"/>
                    <a:pt x="1915" y="119"/>
                    <a:pt x="165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880734" y="814270"/>
              <a:ext cx="126026" cy="155667"/>
            </a:xfrm>
            <a:custGeom>
              <a:rect b="b" l="l" r="r" t="t"/>
              <a:pathLst>
                <a:path extrusionOk="0" h="3881" w="3142">
                  <a:moveTo>
                    <a:pt x="1659" y="0"/>
                  </a:moveTo>
                  <a:lnTo>
                    <a:pt x="1" y="3881"/>
                  </a:lnTo>
                  <a:lnTo>
                    <a:pt x="1515" y="3881"/>
                  </a:lnTo>
                  <a:lnTo>
                    <a:pt x="3142" y="80"/>
                  </a:lnTo>
                  <a:lnTo>
                    <a:pt x="3142" y="80"/>
                  </a:lnTo>
                  <a:cubicBezTo>
                    <a:pt x="2940" y="148"/>
                    <a:pt x="2726" y="186"/>
                    <a:pt x="2501" y="186"/>
                  </a:cubicBezTo>
                  <a:cubicBezTo>
                    <a:pt x="2200" y="186"/>
                    <a:pt x="1915" y="119"/>
                    <a:pt x="165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6900909" y="661290"/>
              <a:ext cx="160320" cy="160440"/>
            </a:xfrm>
            <a:custGeom>
              <a:rect b="b" l="l" r="r" t="t"/>
              <a:pathLst>
                <a:path extrusionOk="0" h="4000" w="3997">
                  <a:moveTo>
                    <a:pt x="1998" y="1"/>
                  </a:moveTo>
                  <a:cubicBezTo>
                    <a:pt x="894" y="1"/>
                    <a:pt x="0" y="897"/>
                    <a:pt x="0" y="2002"/>
                  </a:cubicBezTo>
                  <a:cubicBezTo>
                    <a:pt x="0" y="3103"/>
                    <a:pt x="894" y="4000"/>
                    <a:pt x="1998" y="4000"/>
                  </a:cubicBezTo>
                  <a:cubicBezTo>
                    <a:pt x="3103" y="4000"/>
                    <a:pt x="3996" y="3103"/>
                    <a:pt x="3996" y="2002"/>
                  </a:cubicBezTo>
                  <a:cubicBezTo>
                    <a:pt x="3996" y="897"/>
                    <a:pt x="3103" y="1"/>
                    <a:pt x="1998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6900909" y="661290"/>
              <a:ext cx="118685" cy="160440"/>
            </a:xfrm>
            <a:custGeom>
              <a:rect b="b" l="l" r="r" t="t"/>
              <a:pathLst>
                <a:path extrusionOk="0" h="4000" w="2959">
                  <a:moveTo>
                    <a:pt x="1998" y="1"/>
                  </a:moveTo>
                  <a:cubicBezTo>
                    <a:pt x="894" y="1"/>
                    <a:pt x="0" y="897"/>
                    <a:pt x="0" y="2002"/>
                  </a:cubicBezTo>
                  <a:cubicBezTo>
                    <a:pt x="0" y="3103"/>
                    <a:pt x="894" y="4000"/>
                    <a:pt x="1998" y="4000"/>
                  </a:cubicBezTo>
                  <a:cubicBezTo>
                    <a:pt x="2347" y="4000"/>
                    <a:pt x="2674" y="3910"/>
                    <a:pt x="2959" y="3753"/>
                  </a:cubicBezTo>
                  <a:cubicBezTo>
                    <a:pt x="2341" y="3414"/>
                    <a:pt x="1922" y="2754"/>
                    <a:pt x="1922" y="2002"/>
                  </a:cubicBezTo>
                  <a:cubicBezTo>
                    <a:pt x="1922" y="1246"/>
                    <a:pt x="2341" y="587"/>
                    <a:pt x="2959" y="247"/>
                  </a:cubicBezTo>
                  <a:cubicBezTo>
                    <a:pt x="2674" y="91"/>
                    <a:pt x="2347" y="1"/>
                    <a:pt x="1998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40"/>
          <p:cNvGrpSpPr/>
          <p:nvPr/>
        </p:nvGrpSpPr>
        <p:grpSpPr>
          <a:xfrm>
            <a:off x="1398925" y="2774225"/>
            <a:ext cx="1919446" cy="1672500"/>
            <a:chOff x="5088650" y="2517125"/>
            <a:chExt cx="1919446" cy="1672500"/>
          </a:xfrm>
        </p:grpSpPr>
        <p:sp>
          <p:nvSpPr>
            <p:cNvPr id="1180" name="Google Shape;1180;p40"/>
            <p:cNvSpPr/>
            <p:nvPr/>
          </p:nvSpPr>
          <p:spPr>
            <a:xfrm>
              <a:off x="5990472" y="2517125"/>
              <a:ext cx="382602" cy="637429"/>
            </a:xfrm>
            <a:custGeom>
              <a:rect b="b" l="l" r="r" t="t"/>
              <a:pathLst>
                <a:path extrusionOk="0" h="10596" w="6360"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10141"/>
                  </a:lnTo>
                  <a:cubicBezTo>
                    <a:pt x="1" y="10390"/>
                    <a:pt x="205" y="10595"/>
                    <a:pt x="455" y="10595"/>
                  </a:cubicBezTo>
                  <a:lnTo>
                    <a:pt x="5905" y="10595"/>
                  </a:lnTo>
                  <a:cubicBezTo>
                    <a:pt x="6154" y="10595"/>
                    <a:pt x="6359" y="10390"/>
                    <a:pt x="6359" y="10141"/>
                  </a:cubicBezTo>
                  <a:lnTo>
                    <a:pt x="6359" y="455"/>
                  </a:lnTo>
                  <a:cubicBezTo>
                    <a:pt x="6359" y="202"/>
                    <a:pt x="6154" y="0"/>
                    <a:pt x="590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6029213" y="2829764"/>
              <a:ext cx="305119" cy="12152"/>
            </a:xfrm>
            <a:custGeom>
              <a:rect b="b" l="l" r="r" t="t"/>
              <a:pathLst>
                <a:path extrusionOk="0" h="202" w="5072">
                  <a:moveTo>
                    <a:pt x="103" y="0"/>
                  </a:moveTo>
                  <a:cubicBezTo>
                    <a:pt x="45" y="0"/>
                    <a:pt x="0" y="45"/>
                    <a:pt x="0" y="99"/>
                  </a:cubicBezTo>
                  <a:cubicBezTo>
                    <a:pt x="0" y="157"/>
                    <a:pt x="45" y="202"/>
                    <a:pt x="103" y="202"/>
                  </a:cubicBezTo>
                  <a:lnTo>
                    <a:pt x="4969" y="202"/>
                  </a:lnTo>
                  <a:cubicBezTo>
                    <a:pt x="5027" y="202"/>
                    <a:pt x="5072" y="157"/>
                    <a:pt x="5072" y="99"/>
                  </a:cubicBezTo>
                  <a:cubicBezTo>
                    <a:pt x="5072" y="45"/>
                    <a:pt x="5027" y="0"/>
                    <a:pt x="49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6258233" y="3039112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11" y="0"/>
                    <a:pt x="0" y="212"/>
                    <a:pt x="0" y="471"/>
                  </a:cubicBezTo>
                  <a:cubicBezTo>
                    <a:pt x="0" y="730"/>
                    <a:pt x="211" y="939"/>
                    <a:pt x="468" y="939"/>
                  </a:cubicBezTo>
                  <a:cubicBezTo>
                    <a:pt x="727" y="939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6048825" y="3039112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71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6258233" y="2902554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0"/>
                  </a:moveTo>
                  <a:cubicBezTo>
                    <a:pt x="211" y="0"/>
                    <a:pt x="0" y="208"/>
                    <a:pt x="0" y="468"/>
                  </a:cubicBezTo>
                  <a:cubicBezTo>
                    <a:pt x="0" y="725"/>
                    <a:pt x="208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>
              <a:off x="6048825" y="2902554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71" y="0"/>
                  </a:moveTo>
                  <a:cubicBezTo>
                    <a:pt x="212" y="0"/>
                    <a:pt x="1" y="208"/>
                    <a:pt x="1" y="468"/>
                  </a:cubicBezTo>
                  <a:cubicBezTo>
                    <a:pt x="1" y="725"/>
                    <a:pt x="209" y="935"/>
                    <a:pt x="466" y="935"/>
                  </a:cubicBezTo>
                  <a:cubicBezTo>
                    <a:pt x="468" y="935"/>
                    <a:pt x="469" y="935"/>
                    <a:pt x="471" y="935"/>
                  </a:cubicBezTo>
                  <a:cubicBezTo>
                    <a:pt x="728" y="935"/>
                    <a:pt x="939" y="727"/>
                    <a:pt x="939" y="468"/>
                  </a:cubicBezTo>
                  <a:cubicBezTo>
                    <a:pt x="939" y="208"/>
                    <a:pt x="728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6239343" y="2598037"/>
              <a:ext cx="64369" cy="56488"/>
            </a:xfrm>
            <a:custGeom>
              <a:rect b="b" l="l" r="r" t="t"/>
              <a:pathLst>
                <a:path extrusionOk="0" h="939" w="1070">
                  <a:moveTo>
                    <a:pt x="535" y="0"/>
                  </a:moveTo>
                  <a:cubicBezTo>
                    <a:pt x="453" y="0"/>
                    <a:pt x="370" y="22"/>
                    <a:pt x="295" y="67"/>
                  </a:cubicBezTo>
                  <a:cubicBezTo>
                    <a:pt x="71" y="199"/>
                    <a:pt x="0" y="487"/>
                    <a:pt x="132" y="711"/>
                  </a:cubicBezTo>
                  <a:cubicBezTo>
                    <a:pt x="220" y="857"/>
                    <a:pt x="376" y="939"/>
                    <a:pt x="535" y="939"/>
                  </a:cubicBezTo>
                  <a:cubicBezTo>
                    <a:pt x="617" y="939"/>
                    <a:pt x="700" y="917"/>
                    <a:pt x="775" y="871"/>
                  </a:cubicBezTo>
                  <a:cubicBezTo>
                    <a:pt x="999" y="737"/>
                    <a:pt x="1070" y="448"/>
                    <a:pt x="935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059833" y="2705779"/>
              <a:ext cx="64369" cy="56488"/>
            </a:xfrm>
            <a:custGeom>
              <a:rect b="b" l="l" r="r" t="t"/>
              <a:pathLst>
                <a:path extrusionOk="0" h="939" w="1070">
                  <a:moveTo>
                    <a:pt x="534" y="0"/>
                  </a:moveTo>
                  <a:cubicBezTo>
                    <a:pt x="452" y="0"/>
                    <a:pt x="370" y="22"/>
                    <a:pt x="295" y="66"/>
                  </a:cubicBezTo>
                  <a:cubicBezTo>
                    <a:pt x="71" y="201"/>
                    <a:pt x="0" y="489"/>
                    <a:pt x="135" y="710"/>
                  </a:cubicBezTo>
                  <a:cubicBezTo>
                    <a:pt x="221" y="857"/>
                    <a:pt x="375" y="938"/>
                    <a:pt x="533" y="938"/>
                  </a:cubicBezTo>
                  <a:cubicBezTo>
                    <a:pt x="616" y="938"/>
                    <a:pt x="699" y="916"/>
                    <a:pt x="775" y="870"/>
                  </a:cubicBezTo>
                  <a:cubicBezTo>
                    <a:pt x="999" y="739"/>
                    <a:pt x="1070" y="451"/>
                    <a:pt x="938" y="230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370667" y="2520975"/>
              <a:ext cx="637429" cy="382421"/>
            </a:xfrm>
            <a:custGeom>
              <a:rect b="b" l="l" r="r" t="t"/>
              <a:pathLst>
                <a:path extrusionOk="0" h="6357" w="10596">
                  <a:moveTo>
                    <a:pt x="456" y="1"/>
                  </a:moveTo>
                  <a:cubicBezTo>
                    <a:pt x="206" y="1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6" y="6356"/>
                    <a:pt x="456" y="6356"/>
                  </a:cubicBezTo>
                  <a:lnTo>
                    <a:pt x="10141" y="6356"/>
                  </a:lnTo>
                  <a:cubicBezTo>
                    <a:pt x="10394" y="6356"/>
                    <a:pt x="10596" y="6151"/>
                    <a:pt x="10596" y="5901"/>
                  </a:cubicBezTo>
                  <a:lnTo>
                    <a:pt x="10596" y="455"/>
                  </a:lnTo>
                  <a:cubicBezTo>
                    <a:pt x="10596" y="202"/>
                    <a:pt x="10394" y="1"/>
                    <a:pt x="1014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683306" y="2559476"/>
              <a:ext cx="12212" cy="305179"/>
            </a:xfrm>
            <a:custGeom>
              <a:rect b="b" l="l" r="r" t="t"/>
              <a:pathLst>
                <a:path extrusionOk="0" h="5073" w="203">
                  <a:moveTo>
                    <a:pt x="103" y="1"/>
                  </a:moveTo>
                  <a:cubicBezTo>
                    <a:pt x="45" y="1"/>
                    <a:pt x="1" y="49"/>
                    <a:pt x="1" y="103"/>
                  </a:cubicBezTo>
                  <a:lnTo>
                    <a:pt x="1" y="4973"/>
                  </a:lnTo>
                  <a:cubicBezTo>
                    <a:pt x="1" y="5028"/>
                    <a:pt x="45" y="5073"/>
                    <a:pt x="103" y="5073"/>
                  </a:cubicBezTo>
                  <a:cubicBezTo>
                    <a:pt x="157" y="5073"/>
                    <a:pt x="202" y="5028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6731252" y="2579147"/>
              <a:ext cx="56307" cy="56488"/>
            </a:xfrm>
            <a:custGeom>
              <a:rect b="b" l="l" r="r" t="t"/>
              <a:pathLst>
                <a:path extrusionOk="0" h="939" w="936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731252" y="2788496"/>
              <a:ext cx="56307" cy="56488"/>
            </a:xfrm>
            <a:custGeom>
              <a:rect b="b" l="l" r="r" t="t"/>
              <a:pathLst>
                <a:path extrusionOk="0" h="939" w="936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817758" y="2579147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9"/>
                    <a:pt x="468" y="939"/>
                  </a:cubicBezTo>
                  <a:cubicBezTo>
                    <a:pt x="727" y="939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817758" y="2788496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1"/>
                  </a:moveTo>
                  <a:cubicBezTo>
                    <a:pt x="209" y="1"/>
                    <a:pt x="0" y="212"/>
                    <a:pt x="0" y="471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6447729" y="2594187"/>
              <a:ext cx="64429" cy="56488"/>
            </a:xfrm>
            <a:custGeom>
              <a:rect b="b" l="l" r="r" t="t"/>
              <a:pathLst>
                <a:path extrusionOk="0" h="939" w="1071">
                  <a:moveTo>
                    <a:pt x="534" y="0"/>
                  </a:moveTo>
                  <a:cubicBezTo>
                    <a:pt x="452" y="0"/>
                    <a:pt x="368" y="22"/>
                    <a:pt x="292" y="67"/>
                  </a:cubicBezTo>
                  <a:cubicBezTo>
                    <a:pt x="71" y="202"/>
                    <a:pt x="1" y="487"/>
                    <a:pt x="132" y="711"/>
                  </a:cubicBezTo>
                  <a:cubicBezTo>
                    <a:pt x="221" y="857"/>
                    <a:pt x="376" y="938"/>
                    <a:pt x="536" y="938"/>
                  </a:cubicBezTo>
                  <a:cubicBezTo>
                    <a:pt x="618" y="938"/>
                    <a:pt x="700" y="917"/>
                    <a:pt x="776" y="871"/>
                  </a:cubicBezTo>
                  <a:cubicBezTo>
                    <a:pt x="1000" y="737"/>
                    <a:pt x="1070" y="448"/>
                    <a:pt x="936" y="228"/>
                  </a:cubicBezTo>
                  <a:cubicBezTo>
                    <a:pt x="849" y="82"/>
                    <a:pt x="694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6555411" y="2773697"/>
              <a:ext cx="64609" cy="56428"/>
            </a:xfrm>
            <a:custGeom>
              <a:rect b="b" l="l" r="r" t="t"/>
              <a:pathLst>
                <a:path extrusionOk="0" h="938" w="1074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1" y="487"/>
                    <a:pt x="135" y="711"/>
                  </a:cubicBezTo>
                  <a:cubicBezTo>
                    <a:pt x="224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9" y="871"/>
                  </a:cubicBezTo>
                  <a:cubicBezTo>
                    <a:pt x="999" y="737"/>
                    <a:pt x="1073" y="449"/>
                    <a:pt x="939" y="228"/>
                  </a:cubicBezTo>
                  <a:cubicBezTo>
                    <a:pt x="850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5729689" y="3157201"/>
              <a:ext cx="637429" cy="382361"/>
            </a:xfrm>
            <a:custGeom>
              <a:rect b="b" l="l" r="r" t="t"/>
              <a:pathLst>
                <a:path extrusionOk="0" h="6356" w="10596">
                  <a:moveTo>
                    <a:pt x="455" y="0"/>
                  </a:moveTo>
                  <a:cubicBezTo>
                    <a:pt x="202" y="0"/>
                    <a:pt x="0" y="202"/>
                    <a:pt x="0" y="455"/>
                  </a:cubicBezTo>
                  <a:lnTo>
                    <a:pt x="0" y="5901"/>
                  </a:lnTo>
                  <a:cubicBezTo>
                    <a:pt x="0" y="6151"/>
                    <a:pt x="205" y="6356"/>
                    <a:pt x="455" y="6356"/>
                  </a:cubicBezTo>
                  <a:lnTo>
                    <a:pt x="10140" y="6356"/>
                  </a:lnTo>
                  <a:cubicBezTo>
                    <a:pt x="10390" y="6356"/>
                    <a:pt x="10595" y="6151"/>
                    <a:pt x="10595" y="5901"/>
                  </a:cubicBezTo>
                  <a:lnTo>
                    <a:pt x="10595" y="455"/>
                  </a:lnTo>
                  <a:cubicBezTo>
                    <a:pt x="10595" y="202"/>
                    <a:pt x="10390" y="0"/>
                    <a:pt x="1014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6042267" y="3195883"/>
              <a:ext cx="12212" cy="304999"/>
            </a:xfrm>
            <a:custGeom>
              <a:rect b="b" l="l" r="r" t="t"/>
              <a:pathLst>
                <a:path extrusionOk="0" h="5070" w="203">
                  <a:moveTo>
                    <a:pt x="100" y="1"/>
                  </a:moveTo>
                  <a:cubicBezTo>
                    <a:pt x="46" y="1"/>
                    <a:pt x="1" y="45"/>
                    <a:pt x="1" y="100"/>
                  </a:cubicBezTo>
                  <a:lnTo>
                    <a:pt x="1" y="4970"/>
                  </a:lnTo>
                  <a:cubicBezTo>
                    <a:pt x="1" y="5024"/>
                    <a:pt x="46" y="5069"/>
                    <a:pt x="100" y="5069"/>
                  </a:cubicBezTo>
                  <a:cubicBezTo>
                    <a:pt x="158" y="5069"/>
                    <a:pt x="203" y="5024"/>
                    <a:pt x="203" y="4970"/>
                  </a:cubicBezTo>
                  <a:lnTo>
                    <a:pt x="203" y="100"/>
                  </a:lnTo>
                  <a:cubicBezTo>
                    <a:pt x="203" y="45"/>
                    <a:pt x="158" y="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6251676" y="3215374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0"/>
                  </a:moveTo>
                  <a:cubicBezTo>
                    <a:pt x="212" y="0"/>
                    <a:pt x="0" y="211"/>
                    <a:pt x="0" y="471"/>
                  </a:cubicBezTo>
                  <a:cubicBezTo>
                    <a:pt x="0" y="730"/>
                    <a:pt x="212" y="938"/>
                    <a:pt x="471" y="938"/>
                  </a:cubicBezTo>
                  <a:cubicBezTo>
                    <a:pt x="730" y="938"/>
                    <a:pt x="938" y="730"/>
                    <a:pt x="938" y="471"/>
                  </a:cubicBezTo>
                  <a:cubicBezTo>
                    <a:pt x="938" y="211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6251676" y="3424722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0"/>
                  </a:moveTo>
                  <a:cubicBezTo>
                    <a:pt x="212" y="0"/>
                    <a:pt x="0" y="212"/>
                    <a:pt x="0" y="471"/>
                  </a:cubicBezTo>
                  <a:cubicBezTo>
                    <a:pt x="0" y="730"/>
                    <a:pt x="212" y="939"/>
                    <a:pt x="471" y="939"/>
                  </a:cubicBezTo>
                  <a:cubicBezTo>
                    <a:pt x="730" y="939"/>
                    <a:pt x="938" y="730"/>
                    <a:pt x="938" y="471"/>
                  </a:cubicBezTo>
                  <a:cubicBezTo>
                    <a:pt x="938" y="212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6110666" y="3215193"/>
              <a:ext cx="64188" cy="56428"/>
            </a:xfrm>
            <a:custGeom>
              <a:rect b="b" l="l" r="r" t="t"/>
              <a:pathLst>
                <a:path extrusionOk="0" h="938" w="1067">
                  <a:moveTo>
                    <a:pt x="535" y="0"/>
                  </a:moveTo>
                  <a:cubicBezTo>
                    <a:pt x="474" y="0"/>
                    <a:pt x="412" y="12"/>
                    <a:pt x="353" y="38"/>
                  </a:cubicBezTo>
                  <a:cubicBezTo>
                    <a:pt x="113" y="138"/>
                    <a:pt x="1" y="413"/>
                    <a:pt x="103" y="650"/>
                  </a:cubicBezTo>
                  <a:cubicBezTo>
                    <a:pt x="177" y="830"/>
                    <a:pt x="350" y="938"/>
                    <a:pt x="533" y="938"/>
                  </a:cubicBezTo>
                  <a:cubicBezTo>
                    <a:pt x="595" y="938"/>
                    <a:pt x="657" y="925"/>
                    <a:pt x="718" y="900"/>
                  </a:cubicBezTo>
                  <a:cubicBezTo>
                    <a:pt x="955" y="800"/>
                    <a:pt x="1067" y="525"/>
                    <a:pt x="967" y="288"/>
                  </a:cubicBezTo>
                  <a:cubicBezTo>
                    <a:pt x="891" y="108"/>
                    <a:pt x="717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6115118" y="3424722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9"/>
                    <a:pt x="468" y="939"/>
                  </a:cubicBezTo>
                  <a:cubicBezTo>
                    <a:pt x="727" y="939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5806510" y="3230353"/>
              <a:ext cx="64609" cy="56548"/>
            </a:xfrm>
            <a:custGeom>
              <a:rect b="b" l="l" r="r" t="t"/>
              <a:pathLst>
                <a:path extrusionOk="0" h="940" w="1074">
                  <a:moveTo>
                    <a:pt x="535" y="1"/>
                  </a:moveTo>
                  <a:cubicBezTo>
                    <a:pt x="453" y="1"/>
                    <a:pt x="371" y="22"/>
                    <a:pt x="295" y="68"/>
                  </a:cubicBezTo>
                  <a:cubicBezTo>
                    <a:pt x="74" y="203"/>
                    <a:pt x="1" y="487"/>
                    <a:pt x="135" y="712"/>
                  </a:cubicBezTo>
                  <a:cubicBezTo>
                    <a:pt x="224" y="857"/>
                    <a:pt x="378" y="939"/>
                    <a:pt x="537" y="939"/>
                  </a:cubicBezTo>
                  <a:cubicBezTo>
                    <a:pt x="619" y="939"/>
                    <a:pt x="703" y="917"/>
                    <a:pt x="779" y="872"/>
                  </a:cubicBezTo>
                  <a:cubicBezTo>
                    <a:pt x="1000" y="737"/>
                    <a:pt x="1073" y="449"/>
                    <a:pt x="939" y="228"/>
                  </a:cubicBezTo>
                  <a:cubicBezTo>
                    <a:pt x="850" y="82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5914372" y="3409863"/>
              <a:ext cx="64429" cy="56428"/>
            </a:xfrm>
            <a:custGeom>
              <a:rect b="b" l="l" r="r" t="t"/>
              <a:pathLst>
                <a:path extrusionOk="0" h="938" w="1071">
                  <a:moveTo>
                    <a:pt x="535" y="1"/>
                  </a:moveTo>
                  <a:cubicBezTo>
                    <a:pt x="453" y="1"/>
                    <a:pt x="371" y="22"/>
                    <a:pt x="295" y="68"/>
                  </a:cubicBezTo>
                  <a:cubicBezTo>
                    <a:pt x="71" y="199"/>
                    <a:pt x="1" y="488"/>
                    <a:pt x="132" y="712"/>
                  </a:cubicBezTo>
                  <a:cubicBezTo>
                    <a:pt x="221" y="857"/>
                    <a:pt x="377" y="938"/>
                    <a:pt x="536" y="938"/>
                  </a:cubicBezTo>
                  <a:cubicBezTo>
                    <a:pt x="618" y="938"/>
                    <a:pt x="701" y="916"/>
                    <a:pt x="776" y="872"/>
                  </a:cubicBezTo>
                  <a:cubicBezTo>
                    <a:pt x="1000" y="737"/>
                    <a:pt x="1070" y="449"/>
                    <a:pt x="936" y="228"/>
                  </a:cubicBezTo>
                  <a:cubicBezTo>
                    <a:pt x="849" y="82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5864502" y="3324560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0"/>
                  </a:moveTo>
                  <a:cubicBezTo>
                    <a:pt x="209" y="0"/>
                    <a:pt x="1" y="209"/>
                    <a:pt x="1" y="468"/>
                  </a:cubicBezTo>
                  <a:cubicBezTo>
                    <a:pt x="1" y="727"/>
                    <a:pt x="209" y="935"/>
                    <a:pt x="468" y="935"/>
                  </a:cubicBezTo>
                  <a:cubicBezTo>
                    <a:pt x="727" y="935"/>
                    <a:pt x="939" y="727"/>
                    <a:pt x="939" y="468"/>
                  </a:cubicBezTo>
                  <a:cubicBezTo>
                    <a:pt x="939" y="209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5095568" y="3545458"/>
              <a:ext cx="382421" cy="637429"/>
            </a:xfrm>
            <a:custGeom>
              <a:rect b="b" l="l" r="r" t="t"/>
              <a:pathLst>
                <a:path extrusionOk="0" h="10596" w="6357">
                  <a:moveTo>
                    <a:pt x="456" y="1"/>
                  </a:moveTo>
                  <a:cubicBezTo>
                    <a:pt x="206" y="1"/>
                    <a:pt x="1" y="206"/>
                    <a:pt x="1" y="456"/>
                  </a:cubicBezTo>
                  <a:lnTo>
                    <a:pt x="1" y="10141"/>
                  </a:lnTo>
                  <a:cubicBezTo>
                    <a:pt x="1" y="10391"/>
                    <a:pt x="206" y="10596"/>
                    <a:pt x="456" y="10596"/>
                  </a:cubicBezTo>
                  <a:lnTo>
                    <a:pt x="5902" y="10596"/>
                  </a:lnTo>
                  <a:cubicBezTo>
                    <a:pt x="6155" y="10596"/>
                    <a:pt x="6357" y="10391"/>
                    <a:pt x="6357" y="10141"/>
                  </a:cubicBezTo>
                  <a:lnTo>
                    <a:pt x="6357" y="456"/>
                  </a:lnTo>
                  <a:cubicBezTo>
                    <a:pt x="6357" y="203"/>
                    <a:pt x="6155" y="1"/>
                    <a:pt x="590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5261844" y="3990804"/>
              <a:ext cx="64549" cy="56428"/>
            </a:xfrm>
            <a:custGeom>
              <a:rect b="b" l="l" r="r" t="t"/>
              <a:pathLst>
                <a:path extrusionOk="0" h="938" w="1073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0" y="487"/>
                    <a:pt x="135" y="711"/>
                  </a:cubicBezTo>
                  <a:cubicBezTo>
                    <a:pt x="223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8" y="871"/>
                  </a:cubicBezTo>
                  <a:cubicBezTo>
                    <a:pt x="999" y="737"/>
                    <a:pt x="1073" y="449"/>
                    <a:pt x="938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5134310" y="3858097"/>
              <a:ext cx="305179" cy="12212"/>
            </a:xfrm>
            <a:custGeom>
              <a:rect b="b" l="l" r="r" t="t"/>
              <a:pathLst>
                <a:path extrusionOk="0" h="203" w="5073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7"/>
                    <a:pt x="45" y="202"/>
                    <a:pt x="100" y="202"/>
                  </a:cubicBezTo>
                  <a:lnTo>
                    <a:pt x="4970" y="202"/>
                  </a:lnTo>
                  <a:cubicBezTo>
                    <a:pt x="5027" y="202"/>
                    <a:pt x="5072" y="157"/>
                    <a:pt x="5072" y="100"/>
                  </a:cubicBezTo>
                  <a:cubicBezTo>
                    <a:pt x="5072" y="45"/>
                    <a:pt x="5024" y="0"/>
                    <a:pt x="4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5363329" y="4067445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1"/>
                  </a:moveTo>
                  <a:cubicBezTo>
                    <a:pt x="209" y="1"/>
                    <a:pt x="0" y="212"/>
                    <a:pt x="0" y="472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2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5153981" y="4067445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1"/>
                  </a:moveTo>
                  <a:cubicBezTo>
                    <a:pt x="208" y="1"/>
                    <a:pt x="0" y="212"/>
                    <a:pt x="0" y="472"/>
                  </a:cubicBezTo>
                  <a:cubicBezTo>
                    <a:pt x="0" y="731"/>
                    <a:pt x="208" y="939"/>
                    <a:pt x="468" y="939"/>
                  </a:cubicBezTo>
                  <a:cubicBezTo>
                    <a:pt x="727" y="939"/>
                    <a:pt x="938" y="731"/>
                    <a:pt x="938" y="472"/>
                  </a:cubicBezTo>
                  <a:cubicBezTo>
                    <a:pt x="938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5363329" y="3930887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1"/>
                  </a:moveTo>
                  <a:cubicBezTo>
                    <a:pt x="209" y="1"/>
                    <a:pt x="0" y="209"/>
                    <a:pt x="0" y="468"/>
                  </a:cubicBezTo>
                  <a:cubicBezTo>
                    <a:pt x="0" y="728"/>
                    <a:pt x="209" y="936"/>
                    <a:pt x="468" y="936"/>
                  </a:cubicBezTo>
                  <a:cubicBezTo>
                    <a:pt x="727" y="936"/>
                    <a:pt x="939" y="728"/>
                    <a:pt x="939" y="468"/>
                  </a:cubicBezTo>
                  <a:cubicBezTo>
                    <a:pt x="939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5153981" y="3930887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1"/>
                  </a:moveTo>
                  <a:cubicBezTo>
                    <a:pt x="208" y="1"/>
                    <a:pt x="0" y="209"/>
                    <a:pt x="0" y="468"/>
                  </a:cubicBezTo>
                  <a:cubicBezTo>
                    <a:pt x="0" y="726"/>
                    <a:pt x="205" y="936"/>
                    <a:pt x="462" y="936"/>
                  </a:cubicBezTo>
                  <a:cubicBezTo>
                    <a:pt x="464" y="936"/>
                    <a:pt x="466" y="936"/>
                    <a:pt x="468" y="936"/>
                  </a:cubicBezTo>
                  <a:cubicBezTo>
                    <a:pt x="727" y="936"/>
                    <a:pt x="938" y="728"/>
                    <a:pt x="938" y="468"/>
                  </a:cubicBezTo>
                  <a:cubicBezTo>
                    <a:pt x="938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5261844" y="3665352"/>
              <a:ext cx="64549" cy="56428"/>
            </a:xfrm>
            <a:custGeom>
              <a:rect b="b" l="l" r="r" t="t"/>
              <a:pathLst>
                <a:path extrusionOk="0" h="938" w="1073">
                  <a:moveTo>
                    <a:pt x="535" y="1"/>
                  </a:moveTo>
                  <a:cubicBezTo>
                    <a:pt x="453" y="1"/>
                    <a:pt x="370" y="22"/>
                    <a:pt x="295" y="67"/>
                  </a:cubicBezTo>
                  <a:cubicBezTo>
                    <a:pt x="74" y="201"/>
                    <a:pt x="0" y="489"/>
                    <a:pt x="135" y="710"/>
                  </a:cubicBezTo>
                  <a:cubicBezTo>
                    <a:pt x="223" y="856"/>
                    <a:pt x="378" y="938"/>
                    <a:pt x="537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9"/>
                    <a:pt x="1073" y="451"/>
                    <a:pt x="938" y="227"/>
                  </a:cubicBezTo>
                  <a:cubicBezTo>
                    <a:pt x="849" y="81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5363329" y="3740429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8"/>
                    <a:pt x="468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5153981" y="3740429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8"/>
                    <a:pt x="468" y="938"/>
                  </a:cubicBezTo>
                  <a:cubicBezTo>
                    <a:pt x="727" y="938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5363329" y="3603871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0"/>
                  </a:moveTo>
                  <a:cubicBezTo>
                    <a:pt x="209" y="0"/>
                    <a:pt x="0" y="208"/>
                    <a:pt x="0" y="468"/>
                  </a:cubicBezTo>
                  <a:cubicBezTo>
                    <a:pt x="0" y="727"/>
                    <a:pt x="209" y="935"/>
                    <a:pt x="468" y="935"/>
                  </a:cubicBezTo>
                  <a:cubicBezTo>
                    <a:pt x="727" y="935"/>
                    <a:pt x="939" y="727"/>
                    <a:pt x="939" y="468"/>
                  </a:cubicBezTo>
                  <a:cubicBezTo>
                    <a:pt x="939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5153981" y="3603871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0"/>
                  </a:moveTo>
                  <a:cubicBezTo>
                    <a:pt x="208" y="0"/>
                    <a:pt x="0" y="208"/>
                    <a:pt x="0" y="468"/>
                  </a:cubicBezTo>
                  <a:cubicBezTo>
                    <a:pt x="0" y="725"/>
                    <a:pt x="205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5088650" y="3158705"/>
              <a:ext cx="637248" cy="382602"/>
            </a:xfrm>
            <a:custGeom>
              <a:rect b="b" l="l" r="r" t="t"/>
              <a:pathLst>
                <a:path extrusionOk="0" h="6360" w="10593">
                  <a:moveTo>
                    <a:pt x="452" y="1"/>
                  </a:moveTo>
                  <a:cubicBezTo>
                    <a:pt x="202" y="1"/>
                    <a:pt x="1" y="206"/>
                    <a:pt x="1" y="455"/>
                  </a:cubicBezTo>
                  <a:lnTo>
                    <a:pt x="1" y="5905"/>
                  </a:lnTo>
                  <a:cubicBezTo>
                    <a:pt x="1" y="6155"/>
                    <a:pt x="202" y="6356"/>
                    <a:pt x="452" y="6360"/>
                  </a:cubicBezTo>
                  <a:lnTo>
                    <a:pt x="10138" y="6360"/>
                  </a:lnTo>
                  <a:cubicBezTo>
                    <a:pt x="10391" y="6360"/>
                    <a:pt x="10592" y="6155"/>
                    <a:pt x="10592" y="5905"/>
                  </a:cubicBezTo>
                  <a:lnTo>
                    <a:pt x="10592" y="455"/>
                  </a:lnTo>
                  <a:cubicBezTo>
                    <a:pt x="10592" y="206"/>
                    <a:pt x="10391" y="1"/>
                    <a:pt x="1013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401048" y="3197447"/>
              <a:ext cx="12212" cy="305119"/>
            </a:xfrm>
            <a:custGeom>
              <a:rect b="b" l="l" r="r" t="t"/>
              <a:pathLst>
                <a:path extrusionOk="0" h="5072" w="203">
                  <a:moveTo>
                    <a:pt x="103" y="0"/>
                  </a:moveTo>
                  <a:cubicBezTo>
                    <a:pt x="49" y="0"/>
                    <a:pt x="1" y="45"/>
                    <a:pt x="1" y="100"/>
                  </a:cubicBezTo>
                  <a:lnTo>
                    <a:pt x="1" y="4969"/>
                  </a:lnTo>
                  <a:cubicBezTo>
                    <a:pt x="1" y="5027"/>
                    <a:pt x="49" y="5072"/>
                    <a:pt x="103" y="5072"/>
                  </a:cubicBezTo>
                  <a:cubicBezTo>
                    <a:pt x="158" y="5072"/>
                    <a:pt x="203" y="5027"/>
                    <a:pt x="203" y="4969"/>
                  </a:cubicBezTo>
                  <a:lnTo>
                    <a:pt x="203" y="100"/>
                  </a:lnTo>
                  <a:cubicBezTo>
                    <a:pt x="203" y="45"/>
                    <a:pt x="158" y="0"/>
                    <a:pt x="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5542238" y="3324560"/>
              <a:ext cx="56548" cy="56307"/>
            </a:xfrm>
            <a:custGeom>
              <a:rect b="b" l="l" r="r" t="t"/>
              <a:pathLst>
                <a:path extrusionOk="0" h="936" w="940">
                  <a:moveTo>
                    <a:pt x="472" y="0"/>
                  </a:moveTo>
                  <a:cubicBezTo>
                    <a:pt x="212" y="0"/>
                    <a:pt x="1" y="209"/>
                    <a:pt x="1" y="468"/>
                  </a:cubicBezTo>
                  <a:cubicBezTo>
                    <a:pt x="1" y="727"/>
                    <a:pt x="212" y="935"/>
                    <a:pt x="472" y="935"/>
                  </a:cubicBezTo>
                  <a:cubicBezTo>
                    <a:pt x="728" y="935"/>
                    <a:pt x="939" y="727"/>
                    <a:pt x="939" y="468"/>
                  </a:cubicBezTo>
                  <a:cubicBezTo>
                    <a:pt x="939" y="209"/>
                    <a:pt x="728" y="0"/>
                    <a:pt x="4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5610637" y="3426466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09" y="0"/>
                    <a:pt x="1" y="208"/>
                    <a:pt x="1" y="468"/>
                  </a:cubicBezTo>
                  <a:cubicBezTo>
                    <a:pt x="1" y="727"/>
                    <a:pt x="209" y="938"/>
                    <a:pt x="468" y="938"/>
                  </a:cubicBezTo>
                  <a:cubicBezTo>
                    <a:pt x="727" y="938"/>
                    <a:pt x="939" y="727"/>
                    <a:pt x="939" y="468"/>
                  </a:cubicBezTo>
                  <a:cubicBezTo>
                    <a:pt x="939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5473899" y="3217058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1"/>
                  </a:moveTo>
                  <a:cubicBezTo>
                    <a:pt x="212" y="1"/>
                    <a:pt x="0" y="212"/>
                    <a:pt x="0" y="468"/>
                  </a:cubicBezTo>
                  <a:cubicBezTo>
                    <a:pt x="0" y="728"/>
                    <a:pt x="212" y="939"/>
                    <a:pt x="471" y="939"/>
                  </a:cubicBezTo>
                  <a:cubicBezTo>
                    <a:pt x="727" y="939"/>
                    <a:pt x="938" y="728"/>
                    <a:pt x="938" y="468"/>
                  </a:cubicBezTo>
                  <a:cubicBezTo>
                    <a:pt x="938" y="212"/>
                    <a:pt x="730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5233509" y="3326304"/>
              <a:ext cx="64369" cy="56488"/>
            </a:xfrm>
            <a:custGeom>
              <a:rect b="b" l="l" r="r" t="t"/>
              <a:pathLst>
                <a:path extrusionOk="0" h="939" w="1070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1" y="199"/>
                    <a:pt x="0" y="487"/>
                    <a:pt x="132" y="711"/>
                  </a:cubicBezTo>
                  <a:cubicBezTo>
                    <a:pt x="220" y="857"/>
                    <a:pt x="376" y="939"/>
                    <a:pt x="535" y="939"/>
                  </a:cubicBezTo>
                  <a:cubicBezTo>
                    <a:pt x="617" y="939"/>
                    <a:pt x="700" y="917"/>
                    <a:pt x="775" y="871"/>
                  </a:cubicBezTo>
                  <a:cubicBezTo>
                    <a:pt x="999" y="737"/>
                    <a:pt x="1070" y="449"/>
                    <a:pt x="935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5162223" y="3423759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0"/>
                  </a:moveTo>
                  <a:cubicBezTo>
                    <a:pt x="212" y="0"/>
                    <a:pt x="1" y="209"/>
                    <a:pt x="1" y="468"/>
                  </a:cubicBezTo>
                  <a:cubicBezTo>
                    <a:pt x="1" y="727"/>
                    <a:pt x="212" y="939"/>
                    <a:pt x="471" y="939"/>
                  </a:cubicBezTo>
                  <a:cubicBezTo>
                    <a:pt x="731" y="939"/>
                    <a:pt x="939" y="727"/>
                    <a:pt x="939" y="468"/>
                  </a:cubicBezTo>
                  <a:cubicBezTo>
                    <a:pt x="939" y="209"/>
                    <a:pt x="731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5162223" y="3214411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0"/>
                  </a:moveTo>
                  <a:cubicBezTo>
                    <a:pt x="212" y="0"/>
                    <a:pt x="1" y="208"/>
                    <a:pt x="1" y="468"/>
                  </a:cubicBezTo>
                  <a:cubicBezTo>
                    <a:pt x="1" y="727"/>
                    <a:pt x="212" y="938"/>
                    <a:pt x="471" y="938"/>
                  </a:cubicBezTo>
                  <a:cubicBezTo>
                    <a:pt x="731" y="938"/>
                    <a:pt x="939" y="727"/>
                    <a:pt x="939" y="468"/>
                  </a:cubicBezTo>
                  <a:cubicBezTo>
                    <a:pt x="939" y="208"/>
                    <a:pt x="731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5299021" y="3423759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7" y="0"/>
                  </a:moveTo>
                  <a:cubicBezTo>
                    <a:pt x="211" y="0"/>
                    <a:pt x="0" y="209"/>
                    <a:pt x="0" y="468"/>
                  </a:cubicBezTo>
                  <a:cubicBezTo>
                    <a:pt x="0" y="727"/>
                    <a:pt x="211" y="939"/>
                    <a:pt x="467" y="939"/>
                  </a:cubicBezTo>
                  <a:cubicBezTo>
                    <a:pt x="727" y="939"/>
                    <a:pt x="938" y="727"/>
                    <a:pt x="938" y="468"/>
                  </a:cubicBezTo>
                  <a:cubicBezTo>
                    <a:pt x="938" y="209"/>
                    <a:pt x="727" y="0"/>
                    <a:pt x="4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5299021" y="3214411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7" y="0"/>
                  </a:moveTo>
                  <a:cubicBezTo>
                    <a:pt x="211" y="0"/>
                    <a:pt x="0" y="208"/>
                    <a:pt x="0" y="468"/>
                  </a:cubicBezTo>
                  <a:cubicBezTo>
                    <a:pt x="0" y="727"/>
                    <a:pt x="211" y="938"/>
                    <a:pt x="467" y="938"/>
                  </a:cubicBezTo>
                  <a:cubicBezTo>
                    <a:pt x="727" y="938"/>
                    <a:pt x="938" y="727"/>
                    <a:pt x="938" y="468"/>
                  </a:cubicBezTo>
                  <a:cubicBezTo>
                    <a:pt x="938" y="208"/>
                    <a:pt x="727" y="0"/>
                    <a:pt x="4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5476967" y="3807264"/>
              <a:ext cx="637429" cy="382361"/>
            </a:xfrm>
            <a:custGeom>
              <a:rect b="b" l="l" r="r" t="t"/>
              <a:pathLst>
                <a:path extrusionOk="0" h="6356" w="10596">
                  <a:moveTo>
                    <a:pt x="455" y="0"/>
                  </a:moveTo>
                  <a:cubicBezTo>
                    <a:pt x="202" y="0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2" y="6356"/>
                    <a:pt x="455" y="6356"/>
                  </a:cubicBezTo>
                  <a:lnTo>
                    <a:pt x="10141" y="6356"/>
                  </a:lnTo>
                  <a:cubicBezTo>
                    <a:pt x="10390" y="6356"/>
                    <a:pt x="10595" y="6151"/>
                    <a:pt x="10595" y="5901"/>
                  </a:cubicBezTo>
                  <a:lnTo>
                    <a:pt x="10595" y="455"/>
                  </a:lnTo>
                  <a:cubicBezTo>
                    <a:pt x="10595" y="202"/>
                    <a:pt x="10390" y="0"/>
                    <a:pt x="1014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5789606" y="3845764"/>
              <a:ext cx="12152" cy="305179"/>
            </a:xfrm>
            <a:custGeom>
              <a:rect b="b" l="l" r="r" t="t"/>
              <a:pathLst>
                <a:path extrusionOk="0" h="5073" w="202">
                  <a:moveTo>
                    <a:pt x="99" y="1"/>
                  </a:moveTo>
                  <a:cubicBezTo>
                    <a:pt x="45" y="1"/>
                    <a:pt x="0" y="45"/>
                    <a:pt x="0" y="103"/>
                  </a:cubicBezTo>
                  <a:lnTo>
                    <a:pt x="0" y="4973"/>
                  </a:lnTo>
                  <a:cubicBezTo>
                    <a:pt x="0" y="5027"/>
                    <a:pt x="45" y="5072"/>
                    <a:pt x="99" y="5072"/>
                  </a:cubicBezTo>
                  <a:cubicBezTo>
                    <a:pt x="157" y="5072"/>
                    <a:pt x="202" y="5027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5998954" y="3865436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0"/>
                  </a:moveTo>
                  <a:cubicBezTo>
                    <a:pt x="212" y="0"/>
                    <a:pt x="0" y="211"/>
                    <a:pt x="0" y="471"/>
                  </a:cubicBezTo>
                  <a:cubicBezTo>
                    <a:pt x="0" y="730"/>
                    <a:pt x="212" y="938"/>
                    <a:pt x="471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1"/>
                    <a:pt x="727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5998954" y="4074784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1"/>
                  </a:moveTo>
                  <a:cubicBezTo>
                    <a:pt x="212" y="1"/>
                    <a:pt x="0" y="212"/>
                    <a:pt x="0" y="471"/>
                  </a:cubicBezTo>
                  <a:cubicBezTo>
                    <a:pt x="0" y="731"/>
                    <a:pt x="212" y="939"/>
                    <a:pt x="471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5862216" y="3865436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0"/>
                  </a:moveTo>
                  <a:cubicBezTo>
                    <a:pt x="211" y="0"/>
                    <a:pt x="0" y="211"/>
                    <a:pt x="0" y="471"/>
                  </a:cubicBezTo>
                  <a:cubicBezTo>
                    <a:pt x="0" y="730"/>
                    <a:pt x="211" y="938"/>
                    <a:pt x="471" y="938"/>
                  </a:cubicBezTo>
                  <a:cubicBezTo>
                    <a:pt x="730" y="938"/>
                    <a:pt x="938" y="730"/>
                    <a:pt x="938" y="471"/>
                  </a:cubicBezTo>
                  <a:cubicBezTo>
                    <a:pt x="938" y="211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5862216" y="4074784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71" y="1"/>
                  </a:moveTo>
                  <a:cubicBezTo>
                    <a:pt x="211" y="1"/>
                    <a:pt x="0" y="212"/>
                    <a:pt x="0" y="471"/>
                  </a:cubicBezTo>
                  <a:cubicBezTo>
                    <a:pt x="0" y="731"/>
                    <a:pt x="211" y="939"/>
                    <a:pt x="471" y="939"/>
                  </a:cubicBezTo>
                  <a:cubicBezTo>
                    <a:pt x="730" y="939"/>
                    <a:pt x="938" y="731"/>
                    <a:pt x="938" y="471"/>
                  </a:cubicBezTo>
                  <a:cubicBezTo>
                    <a:pt x="938" y="212"/>
                    <a:pt x="730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5609314" y="3981480"/>
              <a:ext cx="64549" cy="56428"/>
            </a:xfrm>
            <a:custGeom>
              <a:rect b="b" l="l" r="r" t="t"/>
              <a:pathLst>
                <a:path extrusionOk="0" h="938" w="1073">
                  <a:moveTo>
                    <a:pt x="534" y="0"/>
                  </a:moveTo>
                  <a:cubicBezTo>
                    <a:pt x="452" y="0"/>
                    <a:pt x="370" y="21"/>
                    <a:pt x="295" y="66"/>
                  </a:cubicBezTo>
                  <a:cubicBezTo>
                    <a:pt x="74" y="200"/>
                    <a:pt x="0" y="489"/>
                    <a:pt x="135" y="709"/>
                  </a:cubicBezTo>
                  <a:cubicBezTo>
                    <a:pt x="223" y="857"/>
                    <a:pt x="378" y="938"/>
                    <a:pt x="536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8"/>
                    <a:pt x="1073" y="450"/>
                    <a:pt x="938" y="229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5538207" y="4078815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1"/>
                  </a:moveTo>
                  <a:cubicBezTo>
                    <a:pt x="212" y="1"/>
                    <a:pt x="1" y="212"/>
                    <a:pt x="1" y="471"/>
                  </a:cubicBezTo>
                  <a:cubicBezTo>
                    <a:pt x="1" y="731"/>
                    <a:pt x="212" y="939"/>
                    <a:pt x="468" y="939"/>
                  </a:cubicBezTo>
                  <a:cubicBezTo>
                    <a:pt x="728" y="939"/>
                    <a:pt x="939" y="731"/>
                    <a:pt x="939" y="471"/>
                  </a:cubicBezTo>
                  <a:cubicBezTo>
                    <a:pt x="939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5538207" y="3869467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68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674945" y="4078815"/>
              <a:ext cx="56307" cy="56488"/>
            </a:xfrm>
            <a:custGeom>
              <a:rect b="b" l="l" r="r" t="t"/>
              <a:pathLst>
                <a:path extrusionOk="0" h="939" w="936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5674945" y="3869467"/>
              <a:ext cx="56307" cy="56488"/>
            </a:xfrm>
            <a:custGeom>
              <a:rect b="b" l="l" r="r" t="t"/>
              <a:pathLst>
                <a:path extrusionOk="0" h="939" w="936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40"/>
          <p:cNvGrpSpPr/>
          <p:nvPr/>
        </p:nvGrpSpPr>
        <p:grpSpPr>
          <a:xfrm rot="-1521948">
            <a:off x="2491946" y="452226"/>
            <a:ext cx="819858" cy="819858"/>
            <a:chOff x="410325" y="170950"/>
            <a:chExt cx="819850" cy="819850"/>
          </a:xfrm>
        </p:grpSpPr>
        <p:sp>
          <p:nvSpPr>
            <p:cNvPr id="1239" name="Google Shape;1239;p40"/>
            <p:cNvSpPr/>
            <p:nvPr/>
          </p:nvSpPr>
          <p:spPr>
            <a:xfrm>
              <a:off x="643175" y="170950"/>
              <a:ext cx="587000" cy="468050"/>
            </a:xfrm>
            <a:custGeom>
              <a:rect b="b" l="l" r="r" t="t"/>
              <a:pathLst>
                <a:path extrusionOk="0" h="18722" w="23480">
                  <a:moveTo>
                    <a:pt x="7080" y="0"/>
                  </a:moveTo>
                  <a:lnTo>
                    <a:pt x="7080" y="5447"/>
                  </a:lnTo>
                  <a:lnTo>
                    <a:pt x="2594" y="5447"/>
                  </a:lnTo>
                  <a:cubicBezTo>
                    <a:pt x="1163" y="5447"/>
                    <a:pt x="0" y="6609"/>
                    <a:pt x="0" y="8043"/>
                  </a:cubicBezTo>
                  <a:cubicBezTo>
                    <a:pt x="0" y="9474"/>
                    <a:pt x="1163" y="10637"/>
                    <a:pt x="2594" y="10637"/>
                  </a:cubicBezTo>
                  <a:lnTo>
                    <a:pt x="7080" y="10637"/>
                  </a:lnTo>
                  <a:lnTo>
                    <a:pt x="7080" y="16397"/>
                  </a:lnTo>
                  <a:lnTo>
                    <a:pt x="12843" y="18721"/>
                  </a:lnTo>
                  <a:lnTo>
                    <a:pt x="18033" y="18721"/>
                  </a:lnTo>
                  <a:lnTo>
                    <a:pt x="23479" y="16397"/>
                  </a:lnTo>
                  <a:lnTo>
                    <a:pt x="23479" y="4047"/>
                  </a:lnTo>
                  <a:cubicBezTo>
                    <a:pt x="23479" y="1813"/>
                    <a:pt x="21667" y="0"/>
                    <a:pt x="1942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643175" y="307100"/>
              <a:ext cx="95675" cy="129775"/>
            </a:xfrm>
            <a:custGeom>
              <a:rect b="b" l="l" r="r" t="t"/>
              <a:pathLst>
                <a:path extrusionOk="0" h="5191" w="3827">
                  <a:moveTo>
                    <a:pt x="2594" y="1"/>
                  </a:moveTo>
                  <a:cubicBezTo>
                    <a:pt x="1163" y="1"/>
                    <a:pt x="0" y="1163"/>
                    <a:pt x="0" y="2597"/>
                  </a:cubicBezTo>
                  <a:cubicBezTo>
                    <a:pt x="0" y="4028"/>
                    <a:pt x="1163" y="5191"/>
                    <a:pt x="2594" y="5191"/>
                  </a:cubicBezTo>
                  <a:lnTo>
                    <a:pt x="3827" y="5191"/>
                  </a:lnTo>
                  <a:cubicBezTo>
                    <a:pt x="2392" y="5191"/>
                    <a:pt x="1233" y="4028"/>
                    <a:pt x="1233" y="2597"/>
                  </a:cubicBezTo>
                  <a:cubicBezTo>
                    <a:pt x="1233" y="1163"/>
                    <a:pt x="2392" y="1"/>
                    <a:pt x="382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820225" y="170950"/>
              <a:ext cx="30775" cy="136175"/>
            </a:xfrm>
            <a:custGeom>
              <a:rect b="b" l="l" r="r" t="t"/>
              <a:pathLst>
                <a:path extrusionOk="0" h="5447" w="1231">
                  <a:moveTo>
                    <a:pt x="1" y="0"/>
                  </a:moveTo>
                  <a:lnTo>
                    <a:pt x="1" y="5447"/>
                  </a:lnTo>
                  <a:lnTo>
                    <a:pt x="1230" y="5447"/>
                  </a:lnTo>
                  <a:lnTo>
                    <a:pt x="123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820225" y="436850"/>
              <a:ext cx="174775" cy="202075"/>
            </a:xfrm>
            <a:custGeom>
              <a:rect b="b" l="l" r="r" t="t"/>
              <a:pathLst>
                <a:path extrusionOk="0" h="8083" w="6991">
                  <a:moveTo>
                    <a:pt x="1" y="1"/>
                  </a:moveTo>
                  <a:lnTo>
                    <a:pt x="1" y="5761"/>
                  </a:lnTo>
                  <a:lnTo>
                    <a:pt x="5761" y="8082"/>
                  </a:lnTo>
                  <a:lnTo>
                    <a:pt x="6990" y="8082"/>
                  </a:lnTo>
                  <a:lnTo>
                    <a:pt x="1230" y="5761"/>
                  </a:lnTo>
                  <a:lnTo>
                    <a:pt x="1230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410325" y="580850"/>
              <a:ext cx="672875" cy="409950"/>
            </a:xfrm>
            <a:custGeom>
              <a:rect b="b" l="l" r="r" t="t"/>
              <a:pathLst>
                <a:path extrusionOk="0" h="16398" w="26915">
                  <a:moveTo>
                    <a:pt x="0" y="1"/>
                  </a:moveTo>
                  <a:lnTo>
                    <a:pt x="0" y="12350"/>
                  </a:lnTo>
                  <a:cubicBezTo>
                    <a:pt x="0" y="14585"/>
                    <a:pt x="1813" y="16397"/>
                    <a:pt x="4047" y="16397"/>
                  </a:cubicBezTo>
                  <a:lnTo>
                    <a:pt x="16397" y="16397"/>
                  </a:lnTo>
                  <a:cubicBezTo>
                    <a:pt x="16397" y="16397"/>
                    <a:pt x="26915" y="9789"/>
                    <a:pt x="26915" y="8358"/>
                  </a:cubicBezTo>
                  <a:cubicBezTo>
                    <a:pt x="26915" y="6923"/>
                    <a:pt x="16397" y="1"/>
                    <a:pt x="16394" y="1"/>
                  </a:cubicBezTo>
                  <a:lnTo>
                    <a:pt x="10634" y="1"/>
                  </a:lnTo>
                  <a:lnTo>
                    <a:pt x="10634" y="4490"/>
                  </a:lnTo>
                  <a:cubicBezTo>
                    <a:pt x="10634" y="5921"/>
                    <a:pt x="9471" y="7083"/>
                    <a:pt x="8040" y="7083"/>
                  </a:cubicBezTo>
                  <a:cubicBezTo>
                    <a:pt x="6606" y="7083"/>
                    <a:pt x="5443" y="5921"/>
                    <a:pt x="5443" y="4490"/>
                  </a:cubicBezTo>
                  <a:lnTo>
                    <a:pt x="544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410325" y="580850"/>
              <a:ext cx="136350" cy="409950"/>
            </a:xfrm>
            <a:custGeom>
              <a:rect b="b" l="l" r="r" t="t"/>
              <a:pathLst>
                <a:path extrusionOk="0" h="16398" w="5454">
                  <a:moveTo>
                    <a:pt x="0" y="1"/>
                  </a:moveTo>
                  <a:lnTo>
                    <a:pt x="0" y="12350"/>
                  </a:lnTo>
                  <a:cubicBezTo>
                    <a:pt x="0" y="14585"/>
                    <a:pt x="1813" y="16397"/>
                    <a:pt x="4047" y="16397"/>
                  </a:cubicBezTo>
                  <a:lnTo>
                    <a:pt x="5453" y="16397"/>
                  </a:lnTo>
                  <a:cubicBezTo>
                    <a:pt x="3218" y="16397"/>
                    <a:pt x="1406" y="14585"/>
                    <a:pt x="1406" y="12350"/>
                  </a:cubicBezTo>
                  <a:lnTo>
                    <a:pt x="140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20225" y="403800"/>
              <a:ext cx="409950" cy="587000"/>
            </a:xfrm>
            <a:custGeom>
              <a:rect b="b" l="l" r="r" t="t"/>
              <a:pathLst>
                <a:path extrusionOk="0" h="23480" w="16398">
                  <a:moveTo>
                    <a:pt x="8354" y="0"/>
                  </a:moveTo>
                  <a:cubicBezTo>
                    <a:pt x="6923" y="0"/>
                    <a:pt x="5761" y="1163"/>
                    <a:pt x="5761" y="2597"/>
                  </a:cubicBezTo>
                  <a:lnTo>
                    <a:pt x="5761" y="7083"/>
                  </a:lnTo>
                  <a:lnTo>
                    <a:pt x="1" y="7083"/>
                  </a:lnTo>
                  <a:lnTo>
                    <a:pt x="1" y="12846"/>
                  </a:lnTo>
                  <a:lnTo>
                    <a:pt x="4487" y="12846"/>
                  </a:lnTo>
                  <a:cubicBezTo>
                    <a:pt x="5918" y="12846"/>
                    <a:pt x="7080" y="14005"/>
                    <a:pt x="7080" y="15440"/>
                  </a:cubicBezTo>
                  <a:cubicBezTo>
                    <a:pt x="7080" y="16871"/>
                    <a:pt x="5918" y="18033"/>
                    <a:pt x="4487" y="18033"/>
                  </a:cubicBezTo>
                  <a:lnTo>
                    <a:pt x="1" y="18033"/>
                  </a:lnTo>
                  <a:lnTo>
                    <a:pt x="1" y="23479"/>
                  </a:lnTo>
                  <a:lnTo>
                    <a:pt x="12347" y="23479"/>
                  </a:lnTo>
                  <a:cubicBezTo>
                    <a:pt x="14582" y="23479"/>
                    <a:pt x="16397" y="21667"/>
                    <a:pt x="16397" y="19432"/>
                  </a:cubicBezTo>
                  <a:lnTo>
                    <a:pt x="16397" y="7083"/>
                  </a:lnTo>
                  <a:lnTo>
                    <a:pt x="10951" y="7083"/>
                  </a:lnTo>
                  <a:lnTo>
                    <a:pt x="10951" y="2597"/>
                  </a:lnTo>
                  <a:cubicBezTo>
                    <a:pt x="10951" y="1163"/>
                    <a:pt x="9789" y="0"/>
                    <a:pt x="835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964225" y="403800"/>
              <a:ext cx="80250" cy="177075"/>
            </a:xfrm>
            <a:custGeom>
              <a:rect b="b" l="l" r="r" t="t"/>
              <a:pathLst>
                <a:path extrusionOk="0" h="7083" w="3210">
                  <a:moveTo>
                    <a:pt x="2594" y="0"/>
                  </a:moveTo>
                  <a:cubicBezTo>
                    <a:pt x="1163" y="0"/>
                    <a:pt x="1" y="1163"/>
                    <a:pt x="1" y="2597"/>
                  </a:cubicBezTo>
                  <a:lnTo>
                    <a:pt x="1" y="7083"/>
                  </a:lnTo>
                  <a:lnTo>
                    <a:pt x="1227" y="7083"/>
                  </a:lnTo>
                  <a:lnTo>
                    <a:pt x="1227" y="2597"/>
                  </a:lnTo>
                  <a:cubicBezTo>
                    <a:pt x="1227" y="1374"/>
                    <a:pt x="2073" y="353"/>
                    <a:pt x="3209" y="74"/>
                  </a:cubicBezTo>
                  <a:cubicBezTo>
                    <a:pt x="3011" y="29"/>
                    <a:pt x="2806" y="0"/>
                    <a:pt x="259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932375" y="724950"/>
              <a:ext cx="95525" cy="129700"/>
            </a:xfrm>
            <a:custGeom>
              <a:rect b="b" l="l" r="r" t="t"/>
              <a:pathLst>
                <a:path extrusionOk="0" h="5188" w="3821">
                  <a:moveTo>
                    <a:pt x="1" y="0"/>
                  </a:moveTo>
                  <a:cubicBezTo>
                    <a:pt x="1432" y="0"/>
                    <a:pt x="2594" y="1159"/>
                    <a:pt x="2594" y="2594"/>
                  </a:cubicBezTo>
                  <a:cubicBezTo>
                    <a:pt x="2594" y="4025"/>
                    <a:pt x="1432" y="5187"/>
                    <a:pt x="1" y="5187"/>
                  </a:cubicBezTo>
                  <a:lnTo>
                    <a:pt x="1227" y="5187"/>
                  </a:lnTo>
                  <a:cubicBezTo>
                    <a:pt x="2658" y="5187"/>
                    <a:pt x="3820" y="4025"/>
                    <a:pt x="3820" y="2594"/>
                  </a:cubicBezTo>
                  <a:cubicBezTo>
                    <a:pt x="3820" y="1159"/>
                    <a:pt x="2658" y="0"/>
                    <a:pt x="122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820225" y="580850"/>
              <a:ext cx="30600" cy="144025"/>
            </a:xfrm>
            <a:custGeom>
              <a:rect b="b" l="l" r="r" t="t"/>
              <a:pathLst>
                <a:path extrusionOk="0" h="5761" w="1224">
                  <a:moveTo>
                    <a:pt x="1" y="1"/>
                  </a:moveTo>
                  <a:lnTo>
                    <a:pt x="1" y="5761"/>
                  </a:lnTo>
                  <a:lnTo>
                    <a:pt x="1224" y="5761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820225" y="854625"/>
              <a:ext cx="30600" cy="136175"/>
            </a:xfrm>
            <a:custGeom>
              <a:rect b="b" l="l" r="r" t="t"/>
              <a:pathLst>
                <a:path extrusionOk="0" h="5447" w="1224">
                  <a:moveTo>
                    <a:pt x="1" y="0"/>
                  </a:moveTo>
                  <a:lnTo>
                    <a:pt x="1" y="5446"/>
                  </a:lnTo>
                  <a:lnTo>
                    <a:pt x="1224" y="5446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0" name="Google Shape;1250;p40"/>
          <p:cNvSpPr/>
          <p:nvPr/>
        </p:nvSpPr>
        <p:spPr>
          <a:xfrm rot="1339327">
            <a:off x="2500673" y="1595210"/>
            <a:ext cx="599859" cy="581265"/>
          </a:xfrm>
          <a:custGeom>
            <a:rect b="b" l="l" r="r" t="t"/>
            <a:pathLst>
              <a:path extrusionOk="0" h="32792" w="33841">
                <a:moveTo>
                  <a:pt x="17208" y="1"/>
                </a:moveTo>
                <a:cubicBezTo>
                  <a:pt x="15383" y="1"/>
                  <a:pt x="13556" y="717"/>
                  <a:pt x="12164" y="2150"/>
                </a:cubicBezTo>
                <a:lnTo>
                  <a:pt x="3917" y="10638"/>
                </a:lnTo>
                <a:cubicBezTo>
                  <a:pt x="270" y="14390"/>
                  <a:pt x="1" y="20506"/>
                  <a:pt x="3516" y="24390"/>
                </a:cubicBezTo>
                <a:cubicBezTo>
                  <a:pt x="3571" y="24450"/>
                  <a:pt x="3625" y="24508"/>
                  <a:pt x="3680" y="24566"/>
                </a:cubicBezTo>
                <a:cubicBezTo>
                  <a:pt x="3699" y="24585"/>
                  <a:pt x="3718" y="24604"/>
                  <a:pt x="3734" y="24623"/>
                </a:cubicBezTo>
                <a:cubicBezTo>
                  <a:pt x="3773" y="24662"/>
                  <a:pt x="3811" y="24700"/>
                  <a:pt x="3849" y="24739"/>
                </a:cubicBezTo>
                <a:cubicBezTo>
                  <a:pt x="3872" y="24761"/>
                  <a:pt x="3891" y="24783"/>
                  <a:pt x="3913" y="24806"/>
                </a:cubicBezTo>
                <a:cubicBezTo>
                  <a:pt x="3949" y="24838"/>
                  <a:pt x="3984" y="24873"/>
                  <a:pt x="4019" y="24908"/>
                </a:cubicBezTo>
                <a:cubicBezTo>
                  <a:pt x="4045" y="24931"/>
                  <a:pt x="4067" y="24950"/>
                  <a:pt x="4093" y="24972"/>
                </a:cubicBezTo>
                <a:cubicBezTo>
                  <a:pt x="4125" y="25008"/>
                  <a:pt x="4160" y="25040"/>
                  <a:pt x="4195" y="25072"/>
                </a:cubicBezTo>
                <a:cubicBezTo>
                  <a:pt x="4221" y="25091"/>
                  <a:pt x="4243" y="25113"/>
                  <a:pt x="4269" y="25136"/>
                </a:cubicBezTo>
                <a:cubicBezTo>
                  <a:pt x="4304" y="25168"/>
                  <a:pt x="4342" y="25200"/>
                  <a:pt x="4378" y="25232"/>
                </a:cubicBezTo>
                <a:cubicBezTo>
                  <a:pt x="4400" y="25251"/>
                  <a:pt x="4422" y="25270"/>
                  <a:pt x="4448" y="25289"/>
                </a:cubicBezTo>
                <a:cubicBezTo>
                  <a:pt x="4487" y="25324"/>
                  <a:pt x="4525" y="25357"/>
                  <a:pt x="4567" y="25389"/>
                </a:cubicBezTo>
                <a:cubicBezTo>
                  <a:pt x="4586" y="25405"/>
                  <a:pt x="4608" y="25424"/>
                  <a:pt x="4627" y="25440"/>
                </a:cubicBezTo>
                <a:cubicBezTo>
                  <a:pt x="4682" y="25485"/>
                  <a:pt x="4736" y="25526"/>
                  <a:pt x="4787" y="25568"/>
                </a:cubicBezTo>
                <a:cubicBezTo>
                  <a:pt x="4797" y="25571"/>
                  <a:pt x="4803" y="25577"/>
                  <a:pt x="4813" y="25584"/>
                </a:cubicBezTo>
                <a:cubicBezTo>
                  <a:pt x="4874" y="25632"/>
                  <a:pt x="4935" y="25677"/>
                  <a:pt x="4999" y="25725"/>
                </a:cubicBezTo>
                <a:cubicBezTo>
                  <a:pt x="5018" y="25738"/>
                  <a:pt x="5037" y="25754"/>
                  <a:pt x="5060" y="25766"/>
                </a:cubicBezTo>
                <a:cubicBezTo>
                  <a:pt x="5101" y="25798"/>
                  <a:pt x="5143" y="25827"/>
                  <a:pt x="5188" y="25856"/>
                </a:cubicBezTo>
                <a:cubicBezTo>
                  <a:pt x="5210" y="25875"/>
                  <a:pt x="5236" y="25891"/>
                  <a:pt x="5261" y="25907"/>
                </a:cubicBezTo>
                <a:cubicBezTo>
                  <a:pt x="5300" y="25933"/>
                  <a:pt x="5338" y="25962"/>
                  <a:pt x="5377" y="25987"/>
                </a:cubicBezTo>
                <a:cubicBezTo>
                  <a:pt x="5405" y="26003"/>
                  <a:pt x="5431" y="26019"/>
                  <a:pt x="5457" y="26039"/>
                </a:cubicBezTo>
                <a:cubicBezTo>
                  <a:pt x="5495" y="26061"/>
                  <a:pt x="5534" y="26087"/>
                  <a:pt x="5572" y="26109"/>
                </a:cubicBezTo>
                <a:cubicBezTo>
                  <a:pt x="5601" y="26128"/>
                  <a:pt x="5626" y="26144"/>
                  <a:pt x="5655" y="26160"/>
                </a:cubicBezTo>
                <a:cubicBezTo>
                  <a:pt x="5694" y="26183"/>
                  <a:pt x="5732" y="26205"/>
                  <a:pt x="5770" y="26231"/>
                </a:cubicBezTo>
                <a:cubicBezTo>
                  <a:pt x="5796" y="26247"/>
                  <a:pt x="5825" y="26263"/>
                  <a:pt x="5850" y="26275"/>
                </a:cubicBezTo>
                <a:cubicBezTo>
                  <a:pt x="5892" y="26301"/>
                  <a:pt x="5934" y="26323"/>
                  <a:pt x="5975" y="26346"/>
                </a:cubicBezTo>
                <a:cubicBezTo>
                  <a:pt x="6001" y="26359"/>
                  <a:pt x="6023" y="26375"/>
                  <a:pt x="6049" y="26388"/>
                </a:cubicBezTo>
                <a:cubicBezTo>
                  <a:pt x="6100" y="26416"/>
                  <a:pt x="6151" y="26442"/>
                  <a:pt x="6203" y="26468"/>
                </a:cubicBezTo>
                <a:cubicBezTo>
                  <a:pt x="6219" y="26477"/>
                  <a:pt x="6235" y="26487"/>
                  <a:pt x="6251" y="26493"/>
                </a:cubicBezTo>
                <a:cubicBezTo>
                  <a:pt x="6318" y="26528"/>
                  <a:pt x="6382" y="26560"/>
                  <a:pt x="6449" y="26592"/>
                </a:cubicBezTo>
                <a:cubicBezTo>
                  <a:pt x="6472" y="26602"/>
                  <a:pt x="6497" y="26615"/>
                  <a:pt x="6520" y="26624"/>
                </a:cubicBezTo>
                <a:cubicBezTo>
                  <a:pt x="6564" y="26647"/>
                  <a:pt x="6609" y="26666"/>
                  <a:pt x="6654" y="26688"/>
                </a:cubicBezTo>
                <a:cubicBezTo>
                  <a:pt x="6683" y="26701"/>
                  <a:pt x="6712" y="26714"/>
                  <a:pt x="6737" y="26724"/>
                </a:cubicBezTo>
                <a:cubicBezTo>
                  <a:pt x="6779" y="26743"/>
                  <a:pt x="6821" y="26759"/>
                  <a:pt x="6859" y="26778"/>
                </a:cubicBezTo>
                <a:cubicBezTo>
                  <a:pt x="6891" y="26791"/>
                  <a:pt x="6920" y="26804"/>
                  <a:pt x="6952" y="26817"/>
                </a:cubicBezTo>
                <a:cubicBezTo>
                  <a:pt x="6990" y="26833"/>
                  <a:pt x="7029" y="26845"/>
                  <a:pt x="7067" y="26861"/>
                </a:cubicBezTo>
                <a:cubicBezTo>
                  <a:pt x="7099" y="26874"/>
                  <a:pt x="7131" y="26887"/>
                  <a:pt x="7160" y="26900"/>
                </a:cubicBezTo>
                <a:cubicBezTo>
                  <a:pt x="7202" y="26913"/>
                  <a:pt x="7240" y="26929"/>
                  <a:pt x="7279" y="26941"/>
                </a:cubicBezTo>
                <a:cubicBezTo>
                  <a:pt x="7311" y="26954"/>
                  <a:pt x="7339" y="26964"/>
                  <a:pt x="7371" y="26977"/>
                </a:cubicBezTo>
                <a:cubicBezTo>
                  <a:pt x="7413" y="26989"/>
                  <a:pt x="7451" y="27005"/>
                  <a:pt x="7493" y="27018"/>
                </a:cubicBezTo>
                <a:cubicBezTo>
                  <a:pt x="7522" y="27028"/>
                  <a:pt x="7554" y="27037"/>
                  <a:pt x="7583" y="27047"/>
                </a:cubicBezTo>
                <a:cubicBezTo>
                  <a:pt x="7628" y="27063"/>
                  <a:pt x="7672" y="27076"/>
                  <a:pt x="7717" y="27092"/>
                </a:cubicBezTo>
                <a:cubicBezTo>
                  <a:pt x="7743" y="27098"/>
                  <a:pt x="7768" y="27108"/>
                  <a:pt x="7794" y="27114"/>
                </a:cubicBezTo>
                <a:cubicBezTo>
                  <a:pt x="7861" y="27137"/>
                  <a:pt x="7932" y="27156"/>
                  <a:pt x="7999" y="27175"/>
                </a:cubicBezTo>
                <a:cubicBezTo>
                  <a:pt x="8028" y="27182"/>
                  <a:pt x="8057" y="27191"/>
                  <a:pt x="8085" y="27198"/>
                </a:cubicBezTo>
                <a:cubicBezTo>
                  <a:pt x="8130" y="27207"/>
                  <a:pt x="8172" y="27220"/>
                  <a:pt x="8213" y="27230"/>
                </a:cubicBezTo>
                <a:cubicBezTo>
                  <a:pt x="8245" y="27239"/>
                  <a:pt x="8281" y="27246"/>
                  <a:pt x="8313" y="27255"/>
                </a:cubicBezTo>
                <a:cubicBezTo>
                  <a:pt x="8351" y="27265"/>
                  <a:pt x="8390" y="27274"/>
                  <a:pt x="8428" y="27281"/>
                </a:cubicBezTo>
                <a:cubicBezTo>
                  <a:pt x="8463" y="27290"/>
                  <a:pt x="8498" y="27297"/>
                  <a:pt x="8534" y="27303"/>
                </a:cubicBezTo>
                <a:cubicBezTo>
                  <a:pt x="8569" y="27313"/>
                  <a:pt x="8607" y="27319"/>
                  <a:pt x="8642" y="27329"/>
                </a:cubicBezTo>
                <a:cubicBezTo>
                  <a:pt x="8678" y="27335"/>
                  <a:pt x="8713" y="27342"/>
                  <a:pt x="8751" y="27348"/>
                </a:cubicBezTo>
                <a:cubicBezTo>
                  <a:pt x="8787" y="27354"/>
                  <a:pt x="8822" y="27361"/>
                  <a:pt x="8860" y="27367"/>
                </a:cubicBezTo>
                <a:cubicBezTo>
                  <a:pt x="8895" y="27374"/>
                  <a:pt x="8931" y="27380"/>
                  <a:pt x="8969" y="27386"/>
                </a:cubicBezTo>
                <a:cubicBezTo>
                  <a:pt x="9004" y="27393"/>
                  <a:pt x="9040" y="27399"/>
                  <a:pt x="9078" y="27406"/>
                </a:cubicBezTo>
                <a:cubicBezTo>
                  <a:pt x="9113" y="27409"/>
                  <a:pt x="9148" y="27415"/>
                  <a:pt x="9187" y="27422"/>
                </a:cubicBezTo>
                <a:cubicBezTo>
                  <a:pt x="9222" y="27425"/>
                  <a:pt x="9257" y="27431"/>
                  <a:pt x="9296" y="27434"/>
                </a:cubicBezTo>
                <a:cubicBezTo>
                  <a:pt x="9331" y="27441"/>
                  <a:pt x="9366" y="27444"/>
                  <a:pt x="9405" y="27451"/>
                </a:cubicBezTo>
                <a:cubicBezTo>
                  <a:pt x="9449" y="27454"/>
                  <a:pt x="9494" y="27460"/>
                  <a:pt x="9542" y="27463"/>
                </a:cubicBezTo>
                <a:cubicBezTo>
                  <a:pt x="9603" y="27470"/>
                  <a:pt x="9664" y="27476"/>
                  <a:pt x="9725" y="27479"/>
                </a:cubicBezTo>
                <a:cubicBezTo>
                  <a:pt x="9760" y="27483"/>
                  <a:pt x="9792" y="27486"/>
                  <a:pt x="9827" y="27489"/>
                </a:cubicBezTo>
                <a:cubicBezTo>
                  <a:pt x="9866" y="27492"/>
                  <a:pt x="9907" y="27492"/>
                  <a:pt x="9946" y="27495"/>
                </a:cubicBezTo>
                <a:cubicBezTo>
                  <a:pt x="9978" y="27499"/>
                  <a:pt x="10013" y="27499"/>
                  <a:pt x="10045" y="27502"/>
                </a:cubicBezTo>
                <a:cubicBezTo>
                  <a:pt x="10083" y="27505"/>
                  <a:pt x="10125" y="27505"/>
                  <a:pt x="10163" y="27505"/>
                </a:cubicBezTo>
                <a:cubicBezTo>
                  <a:pt x="10199" y="27508"/>
                  <a:pt x="10231" y="27508"/>
                  <a:pt x="10263" y="27508"/>
                </a:cubicBezTo>
                <a:cubicBezTo>
                  <a:pt x="10301" y="27511"/>
                  <a:pt x="10343" y="27511"/>
                  <a:pt x="10384" y="27511"/>
                </a:cubicBezTo>
                <a:lnTo>
                  <a:pt x="10602" y="27511"/>
                </a:lnTo>
                <a:cubicBezTo>
                  <a:pt x="10634" y="27511"/>
                  <a:pt x="10663" y="27508"/>
                  <a:pt x="10695" y="27508"/>
                </a:cubicBezTo>
                <a:cubicBezTo>
                  <a:pt x="10736" y="27508"/>
                  <a:pt x="10778" y="27508"/>
                  <a:pt x="10823" y="27505"/>
                </a:cubicBezTo>
                <a:cubicBezTo>
                  <a:pt x="10849" y="27505"/>
                  <a:pt x="10877" y="27502"/>
                  <a:pt x="10903" y="27502"/>
                </a:cubicBezTo>
                <a:cubicBezTo>
                  <a:pt x="11069" y="27492"/>
                  <a:pt x="11233" y="27483"/>
                  <a:pt x="11396" y="27467"/>
                </a:cubicBezTo>
                <a:cubicBezTo>
                  <a:pt x="11415" y="27463"/>
                  <a:pt x="11434" y="27463"/>
                  <a:pt x="11457" y="27460"/>
                </a:cubicBezTo>
                <a:cubicBezTo>
                  <a:pt x="11502" y="27457"/>
                  <a:pt x="11547" y="27451"/>
                  <a:pt x="11595" y="27444"/>
                </a:cubicBezTo>
                <a:cubicBezTo>
                  <a:pt x="11620" y="27441"/>
                  <a:pt x="11646" y="27438"/>
                  <a:pt x="11671" y="27434"/>
                </a:cubicBezTo>
                <a:cubicBezTo>
                  <a:pt x="11716" y="27428"/>
                  <a:pt x="11761" y="27422"/>
                  <a:pt x="11806" y="27415"/>
                </a:cubicBezTo>
                <a:cubicBezTo>
                  <a:pt x="11831" y="27412"/>
                  <a:pt x="11860" y="27409"/>
                  <a:pt x="11886" y="27406"/>
                </a:cubicBezTo>
                <a:cubicBezTo>
                  <a:pt x="11931" y="27396"/>
                  <a:pt x="11976" y="27390"/>
                  <a:pt x="12020" y="27383"/>
                </a:cubicBezTo>
                <a:cubicBezTo>
                  <a:pt x="12046" y="27377"/>
                  <a:pt x="12075" y="27374"/>
                  <a:pt x="12100" y="27370"/>
                </a:cubicBezTo>
                <a:cubicBezTo>
                  <a:pt x="12145" y="27361"/>
                  <a:pt x="12190" y="27351"/>
                  <a:pt x="12235" y="27345"/>
                </a:cubicBezTo>
                <a:cubicBezTo>
                  <a:pt x="12261" y="27338"/>
                  <a:pt x="12286" y="27335"/>
                  <a:pt x="12309" y="27329"/>
                </a:cubicBezTo>
                <a:cubicBezTo>
                  <a:pt x="12357" y="27319"/>
                  <a:pt x="12405" y="27310"/>
                  <a:pt x="12449" y="27300"/>
                </a:cubicBezTo>
                <a:cubicBezTo>
                  <a:pt x="12469" y="27297"/>
                  <a:pt x="12491" y="27290"/>
                  <a:pt x="12510" y="27287"/>
                </a:cubicBezTo>
                <a:cubicBezTo>
                  <a:pt x="12693" y="27246"/>
                  <a:pt x="12872" y="27201"/>
                  <a:pt x="13051" y="27150"/>
                </a:cubicBezTo>
                <a:cubicBezTo>
                  <a:pt x="13055" y="27146"/>
                  <a:pt x="13058" y="27146"/>
                  <a:pt x="13061" y="27146"/>
                </a:cubicBezTo>
                <a:cubicBezTo>
                  <a:pt x="13112" y="27130"/>
                  <a:pt x="13163" y="27114"/>
                  <a:pt x="13215" y="27098"/>
                </a:cubicBezTo>
                <a:cubicBezTo>
                  <a:pt x="13234" y="27095"/>
                  <a:pt x="13253" y="27089"/>
                  <a:pt x="13272" y="27082"/>
                </a:cubicBezTo>
                <a:cubicBezTo>
                  <a:pt x="13320" y="27066"/>
                  <a:pt x="13368" y="27050"/>
                  <a:pt x="13413" y="27037"/>
                </a:cubicBezTo>
                <a:lnTo>
                  <a:pt x="13480" y="27015"/>
                </a:lnTo>
                <a:cubicBezTo>
                  <a:pt x="13525" y="26999"/>
                  <a:pt x="13573" y="26983"/>
                  <a:pt x="13618" y="26967"/>
                </a:cubicBezTo>
                <a:cubicBezTo>
                  <a:pt x="13641" y="26957"/>
                  <a:pt x="13663" y="26951"/>
                  <a:pt x="13685" y="26941"/>
                </a:cubicBezTo>
                <a:cubicBezTo>
                  <a:pt x="13730" y="26925"/>
                  <a:pt x="13778" y="26906"/>
                  <a:pt x="13823" y="26890"/>
                </a:cubicBezTo>
                <a:cubicBezTo>
                  <a:pt x="13845" y="26881"/>
                  <a:pt x="13865" y="26874"/>
                  <a:pt x="13884" y="26865"/>
                </a:cubicBezTo>
                <a:cubicBezTo>
                  <a:pt x="13932" y="26845"/>
                  <a:pt x="13980" y="26826"/>
                  <a:pt x="14028" y="26807"/>
                </a:cubicBezTo>
                <a:cubicBezTo>
                  <a:pt x="14044" y="26801"/>
                  <a:pt x="14060" y="26794"/>
                  <a:pt x="14076" y="26788"/>
                </a:cubicBezTo>
                <a:cubicBezTo>
                  <a:pt x="14310" y="26688"/>
                  <a:pt x="14540" y="26583"/>
                  <a:pt x="14764" y="26464"/>
                </a:cubicBezTo>
                <a:cubicBezTo>
                  <a:pt x="14780" y="26458"/>
                  <a:pt x="14793" y="26452"/>
                  <a:pt x="14806" y="26445"/>
                </a:cubicBezTo>
                <a:cubicBezTo>
                  <a:pt x="14854" y="26420"/>
                  <a:pt x="14902" y="26394"/>
                  <a:pt x="14947" y="26368"/>
                </a:cubicBezTo>
                <a:cubicBezTo>
                  <a:pt x="14966" y="26359"/>
                  <a:pt x="14985" y="26349"/>
                  <a:pt x="15001" y="26336"/>
                </a:cubicBezTo>
                <a:cubicBezTo>
                  <a:pt x="15049" y="26311"/>
                  <a:pt x="15094" y="26285"/>
                  <a:pt x="15139" y="26259"/>
                </a:cubicBezTo>
                <a:lnTo>
                  <a:pt x="15197" y="26227"/>
                </a:lnTo>
                <a:cubicBezTo>
                  <a:pt x="15241" y="26202"/>
                  <a:pt x="15286" y="26173"/>
                  <a:pt x="15328" y="26147"/>
                </a:cubicBezTo>
                <a:cubicBezTo>
                  <a:pt x="15347" y="26135"/>
                  <a:pt x="15366" y="26125"/>
                  <a:pt x="15386" y="26112"/>
                </a:cubicBezTo>
                <a:cubicBezTo>
                  <a:pt x="15430" y="26083"/>
                  <a:pt x="15475" y="26058"/>
                  <a:pt x="15520" y="26026"/>
                </a:cubicBezTo>
                <a:cubicBezTo>
                  <a:pt x="15536" y="26016"/>
                  <a:pt x="15549" y="26006"/>
                  <a:pt x="15565" y="25997"/>
                </a:cubicBezTo>
                <a:cubicBezTo>
                  <a:pt x="15613" y="25968"/>
                  <a:pt x="15661" y="25936"/>
                  <a:pt x="15709" y="25901"/>
                </a:cubicBezTo>
                <a:lnTo>
                  <a:pt x="15709" y="25901"/>
                </a:lnTo>
                <a:lnTo>
                  <a:pt x="12546" y="29909"/>
                </a:lnTo>
                <a:cubicBezTo>
                  <a:pt x="11627" y="31075"/>
                  <a:pt x="12456" y="32791"/>
                  <a:pt x="13945" y="32791"/>
                </a:cubicBezTo>
                <a:lnTo>
                  <a:pt x="20470" y="32791"/>
                </a:lnTo>
                <a:cubicBezTo>
                  <a:pt x="21956" y="32791"/>
                  <a:pt x="22788" y="31075"/>
                  <a:pt x="21866" y="29909"/>
                </a:cubicBezTo>
                <a:lnTo>
                  <a:pt x="18706" y="25901"/>
                </a:lnTo>
                <a:lnTo>
                  <a:pt x="18706" y="25901"/>
                </a:lnTo>
                <a:cubicBezTo>
                  <a:pt x="18751" y="25933"/>
                  <a:pt x="18799" y="25965"/>
                  <a:pt x="18847" y="25997"/>
                </a:cubicBezTo>
                <a:cubicBezTo>
                  <a:pt x="18863" y="26006"/>
                  <a:pt x="18879" y="26016"/>
                  <a:pt x="18895" y="26026"/>
                </a:cubicBezTo>
                <a:cubicBezTo>
                  <a:pt x="18940" y="26055"/>
                  <a:pt x="18984" y="26083"/>
                  <a:pt x="19026" y="26112"/>
                </a:cubicBezTo>
                <a:cubicBezTo>
                  <a:pt x="19045" y="26122"/>
                  <a:pt x="19064" y="26135"/>
                  <a:pt x="19084" y="26147"/>
                </a:cubicBezTo>
                <a:cubicBezTo>
                  <a:pt x="19128" y="26173"/>
                  <a:pt x="19173" y="26199"/>
                  <a:pt x="19215" y="26224"/>
                </a:cubicBezTo>
                <a:lnTo>
                  <a:pt x="19276" y="26259"/>
                </a:lnTo>
                <a:cubicBezTo>
                  <a:pt x="19321" y="26285"/>
                  <a:pt x="19365" y="26311"/>
                  <a:pt x="19410" y="26336"/>
                </a:cubicBezTo>
                <a:cubicBezTo>
                  <a:pt x="19429" y="26346"/>
                  <a:pt x="19449" y="26355"/>
                  <a:pt x="19468" y="26368"/>
                </a:cubicBezTo>
                <a:cubicBezTo>
                  <a:pt x="19513" y="26394"/>
                  <a:pt x="19561" y="26416"/>
                  <a:pt x="19606" y="26442"/>
                </a:cubicBezTo>
                <a:cubicBezTo>
                  <a:pt x="19622" y="26448"/>
                  <a:pt x="19638" y="26458"/>
                  <a:pt x="19650" y="26464"/>
                </a:cubicBezTo>
                <a:cubicBezTo>
                  <a:pt x="19874" y="26583"/>
                  <a:pt x="20105" y="26688"/>
                  <a:pt x="20336" y="26785"/>
                </a:cubicBezTo>
                <a:cubicBezTo>
                  <a:pt x="20352" y="26791"/>
                  <a:pt x="20368" y="26801"/>
                  <a:pt x="20387" y="26807"/>
                </a:cubicBezTo>
                <a:cubicBezTo>
                  <a:pt x="20432" y="26826"/>
                  <a:pt x="20480" y="26845"/>
                  <a:pt x="20528" y="26865"/>
                </a:cubicBezTo>
                <a:cubicBezTo>
                  <a:pt x="20547" y="26871"/>
                  <a:pt x="20569" y="26881"/>
                  <a:pt x="20592" y="26887"/>
                </a:cubicBezTo>
                <a:cubicBezTo>
                  <a:pt x="20637" y="26906"/>
                  <a:pt x="20681" y="26922"/>
                  <a:pt x="20729" y="26938"/>
                </a:cubicBezTo>
                <a:cubicBezTo>
                  <a:pt x="20752" y="26948"/>
                  <a:pt x="20774" y="26957"/>
                  <a:pt x="20797" y="26964"/>
                </a:cubicBezTo>
                <a:cubicBezTo>
                  <a:pt x="20841" y="26980"/>
                  <a:pt x="20886" y="26996"/>
                  <a:pt x="20934" y="27012"/>
                </a:cubicBezTo>
                <a:cubicBezTo>
                  <a:pt x="20957" y="27021"/>
                  <a:pt x="20979" y="27028"/>
                  <a:pt x="21002" y="27034"/>
                </a:cubicBezTo>
                <a:cubicBezTo>
                  <a:pt x="21050" y="27050"/>
                  <a:pt x="21094" y="27066"/>
                  <a:pt x="21142" y="27082"/>
                </a:cubicBezTo>
                <a:cubicBezTo>
                  <a:pt x="21162" y="27089"/>
                  <a:pt x="21181" y="27092"/>
                  <a:pt x="21200" y="27098"/>
                </a:cubicBezTo>
                <a:cubicBezTo>
                  <a:pt x="21251" y="27114"/>
                  <a:pt x="21302" y="27130"/>
                  <a:pt x="21351" y="27143"/>
                </a:cubicBezTo>
                <a:cubicBezTo>
                  <a:pt x="21357" y="27146"/>
                  <a:pt x="21360" y="27146"/>
                  <a:pt x="21367" y="27150"/>
                </a:cubicBezTo>
                <a:cubicBezTo>
                  <a:pt x="21543" y="27201"/>
                  <a:pt x="21722" y="27246"/>
                  <a:pt x="21901" y="27284"/>
                </a:cubicBezTo>
                <a:lnTo>
                  <a:pt x="21965" y="27300"/>
                </a:lnTo>
                <a:cubicBezTo>
                  <a:pt x="22010" y="27310"/>
                  <a:pt x="22055" y="27319"/>
                  <a:pt x="22103" y="27329"/>
                </a:cubicBezTo>
                <a:cubicBezTo>
                  <a:pt x="22129" y="27332"/>
                  <a:pt x="22154" y="27338"/>
                  <a:pt x="22180" y="27345"/>
                </a:cubicBezTo>
                <a:cubicBezTo>
                  <a:pt x="22225" y="27351"/>
                  <a:pt x="22266" y="27361"/>
                  <a:pt x="22311" y="27367"/>
                </a:cubicBezTo>
                <a:cubicBezTo>
                  <a:pt x="22340" y="27374"/>
                  <a:pt x="22365" y="27377"/>
                  <a:pt x="22394" y="27383"/>
                </a:cubicBezTo>
                <a:cubicBezTo>
                  <a:pt x="22439" y="27390"/>
                  <a:pt x="22481" y="27396"/>
                  <a:pt x="22526" y="27402"/>
                </a:cubicBezTo>
                <a:cubicBezTo>
                  <a:pt x="22554" y="27409"/>
                  <a:pt x="22580" y="27412"/>
                  <a:pt x="22609" y="27415"/>
                </a:cubicBezTo>
                <a:cubicBezTo>
                  <a:pt x="22654" y="27422"/>
                  <a:pt x="22695" y="27428"/>
                  <a:pt x="22740" y="27434"/>
                </a:cubicBezTo>
                <a:cubicBezTo>
                  <a:pt x="22769" y="27438"/>
                  <a:pt x="22795" y="27441"/>
                  <a:pt x="22823" y="27444"/>
                </a:cubicBezTo>
                <a:cubicBezTo>
                  <a:pt x="22868" y="27451"/>
                  <a:pt x="22913" y="27454"/>
                  <a:pt x="22958" y="27460"/>
                </a:cubicBezTo>
                <a:cubicBezTo>
                  <a:pt x="22980" y="27463"/>
                  <a:pt x="23003" y="27463"/>
                  <a:pt x="23025" y="27467"/>
                </a:cubicBezTo>
                <a:cubicBezTo>
                  <a:pt x="23134" y="27476"/>
                  <a:pt x="23243" y="27486"/>
                  <a:pt x="23352" y="27492"/>
                </a:cubicBezTo>
                <a:lnTo>
                  <a:pt x="23374" y="27492"/>
                </a:lnTo>
                <a:cubicBezTo>
                  <a:pt x="23416" y="27495"/>
                  <a:pt x="23461" y="27499"/>
                  <a:pt x="23505" y="27499"/>
                </a:cubicBezTo>
                <a:cubicBezTo>
                  <a:pt x="23534" y="27502"/>
                  <a:pt x="23563" y="27502"/>
                  <a:pt x="23592" y="27505"/>
                </a:cubicBezTo>
                <a:cubicBezTo>
                  <a:pt x="23633" y="27505"/>
                  <a:pt x="23675" y="27505"/>
                  <a:pt x="23717" y="27508"/>
                </a:cubicBezTo>
                <a:lnTo>
                  <a:pt x="23810" y="27508"/>
                </a:lnTo>
                <a:cubicBezTo>
                  <a:pt x="23851" y="27511"/>
                  <a:pt x="23893" y="27511"/>
                  <a:pt x="23931" y="27511"/>
                </a:cubicBezTo>
                <a:cubicBezTo>
                  <a:pt x="23963" y="27511"/>
                  <a:pt x="23998" y="27511"/>
                  <a:pt x="24030" y="27508"/>
                </a:cubicBezTo>
                <a:lnTo>
                  <a:pt x="24149" y="27508"/>
                </a:lnTo>
                <a:cubicBezTo>
                  <a:pt x="24184" y="27508"/>
                  <a:pt x="24216" y="27505"/>
                  <a:pt x="24248" y="27505"/>
                </a:cubicBezTo>
                <a:cubicBezTo>
                  <a:pt x="24290" y="27505"/>
                  <a:pt x="24328" y="27502"/>
                  <a:pt x="24367" y="27502"/>
                </a:cubicBezTo>
                <a:cubicBezTo>
                  <a:pt x="24402" y="27499"/>
                  <a:pt x="24437" y="27495"/>
                  <a:pt x="24469" y="27495"/>
                </a:cubicBezTo>
                <a:cubicBezTo>
                  <a:pt x="24508" y="27492"/>
                  <a:pt x="24546" y="27489"/>
                  <a:pt x="24584" y="27489"/>
                </a:cubicBezTo>
                <a:cubicBezTo>
                  <a:pt x="24620" y="27486"/>
                  <a:pt x="24658" y="27483"/>
                  <a:pt x="24693" y="27479"/>
                </a:cubicBezTo>
                <a:cubicBezTo>
                  <a:pt x="24732" y="27476"/>
                  <a:pt x="24770" y="27473"/>
                  <a:pt x="24808" y="27470"/>
                </a:cubicBezTo>
                <a:cubicBezTo>
                  <a:pt x="24876" y="27463"/>
                  <a:pt x="24943" y="27457"/>
                  <a:pt x="25010" y="27447"/>
                </a:cubicBezTo>
                <a:cubicBezTo>
                  <a:pt x="25042" y="27444"/>
                  <a:pt x="25077" y="27441"/>
                  <a:pt x="25113" y="27434"/>
                </a:cubicBezTo>
                <a:cubicBezTo>
                  <a:pt x="25151" y="27431"/>
                  <a:pt x="25190" y="27425"/>
                  <a:pt x="25228" y="27422"/>
                </a:cubicBezTo>
                <a:cubicBezTo>
                  <a:pt x="25263" y="27415"/>
                  <a:pt x="25298" y="27409"/>
                  <a:pt x="25334" y="27406"/>
                </a:cubicBezTo>
                <a:cubicBezTo>
                  <a:pt x="25369" y="27399"/>
                  <a:pt x="25407" y="27393"/>
                  <a:pt x="25446" y="27386"/>
                </a:cubicBezTo>
                <a:cubicBezTo>
                  <a:pt x="25481" y="27380"/>
                  <a:pt x="25516" y="27374"/>
                  <a:pt x="25551" y="27370"/>
                </a:cubicBezTo>
                <a:cubicBezTo>
                  <a:pt x="25590" y="27361"/>
                  <a:pt x="25625" y="27354"/>
                  <a:pt x="25663" y="27348"/>
                </a:cubicBezTo>
                <a:cubicBezTo>
                  <a:pt x="25699" y="27342"/>
                  <a:pt x="25734" y="27335"/>
                  <a:pt x="25766" y="27329"/>
                </a:cubicBezTo>
                <a:cubicBezTo>
                  <a:pt x="25804" y="27319"/>
                  <a:pt x="25843" y="27313"/>
                  <a:pt x="25881" y="27303"/>
                </a:cubicBezTo>
                <a:cubicBezTo>
                  <a:pt x="25916" y="27297"/>
                  <a:pt x="25948" y="27290"/>
                  <a:pt x="25984" y="27281"/>
                </a:cubicBezTo>
                <a:cubicBezTo>
                  <a:pt x="26022" y="27271"/>
                  <a:pt x="26064" y="27265"/>
                  <a:pt x="26102" y="27255"/>
                </a:cubicBezTo>
                <a:cubicBezTo>
                  <a:pt x="26134" y="27246"/>
                  <a:pt x="26166" y="27239"/>
                  <a:pt x="26198" y="27230"/>
                </a:cubicBezTo>
                <a:cubicBezTo>
                  <a:pt x="26243" y="27220"/>
                  <a:pt x="26288" y="27207"/>
                  <a:pt x="26333" y="27194"/>
                </a:cubicBezTo>
                <a:cubicBezTo>
                  <a:pt x="26358" y="27188"/>
                  <a:pt x="26384" y="27182"/>
                  <a:pt x="26413" y="27175"/>
                </a:cubicBezTo>
                <a:cubicBezTo>
                  <a:pt x="26480" y="27156"/>
                  <a:pt x="26550" y="27137"/>
                  <a:pt x="26621" y="27114"/>
                </a:cubicBezTo>
                <a:cubicBezTo>
                  <a:pt x="26643" y="27108"/>
                  <a:pt x="26666" y="27102"/>
                  <a:pt x="26688" y="27092"/>
                </a:cubicBezTo>
                <a:cubicBezTo>
                  <a:pt x="26736" y="27079"/>
                  <a:pt x="26784" y="27063"/>
                  <a:pt x="26832" y="27047"/>
                </a:cubicBezTo>
                <a:cubicBezTo>
                  <a:pt x="26861" y="27037"/>
                  <a:pt x="26890" y="27028"/>
                  <a:pt x="26918" y="27018"/>
                </a:cubicBezTo>
                <a:cubicBezTo>
                  <a:pt x="26960" y="27005"/>
                  <a:pt x="27002" y="26989"/>
                  <a:pt x="27043" y="26977"/>
                </a:cubicBezTo>
                <a:cubicBezTo>
                  <a:pt x="27072" y="26964"/>
                  <a:pt x="27104" y="26954"/>
                  <a:pt x="27133" y="26941"/>
                </a:cubicBezTo>
                <a:cubicBezTo>
                  <a:pt x="27175" y="26929"/>
                  <a:pt x="27213" y="26913"/>
                  <a:pt x="27255" y="26897"/>
                </a:cubicBezTo>
                <a:cubicBezTo>
                  <a:pt x="27284" y="26887"/>
                  <a:pt x="27312" y="26874"/>
                  <a:pt x="27344" y="26861"/>
                </a:cubicBezTo>
                <a:cubicBezTo>
                  <a:pt x="27383" y="26845"/>
                  <a:pt x="27424" y="26829"/>
                  <a:pt x="27466" y="26813"/>
                </a:cubicBezTo>
                <a:cubicBezTo>
                  <a:pt x="27495" y="26801"/>
                  <a:pt x="27524" y="26791"/>
                  <a:pt x="27552" y="26778"/>
                </a:cubicBezTo>
                <a:cubicBezTo>
                  <a:pt x="27594" y="26759"/>
                  <a:pt x="27636" y="26743"/>
                  <a:pt x="27677" y="26724"/>
                </a:cubicBezTo>
                <a:cubicBezTo>
                  <a:pt x="27703" y="26711"/>
                  <a:pt x="27732" y="26701"/>
                  <a:pt x="27757" y="26688"/>
                </a:cubicBezTo>
                <a:cubicBezTo>
                  <a:pt x="27805" y="26666"/>
                  <a:pt x="27853" y="26644"/>
                  <a:pt x="27898" y="26621"/>
                </a:cubicBezTo>
                <a:cubicBezTo>
                  <a:pt x="27921" y="26612"/>
                  <a:pt x="27943" y="26602"/>
                  <a:pt x="27962" y="26592"/>
                </a:cubicBezTo>
                <a:cubicBezTo>
                  <a:pt x="28030" y="26560"/>
                  <a:pt x="28097" y="26528"/>
                  <a:pt x="28164" y="26493"/>
                </a:cubicBezTo>
                <a:cubicBezTo>
                  <a:pt x="28177" y="26487"/>
                  <a:pt x="28190" y="26480"/>
                  <a:pt x="28202" y="26474"/>
                </a:cubicBezTo>
                <a:cubicBezTo>
                  <a:pt x="28257" y="26445"/>
                  <a:pt x="28311" y="26416"/>
                  <a:pt x="28366" y="26388"/>
                </a:cubicBezTo>
                <a:cubicBezTo>
                  <a:pt x="28388" y="26375"/>
                  <a:pt x="28411" y="26362"/>
                  <a:pt x="28436" y="26349"/>
                </a:cubicBezTo>
                <a:cubicBezTo>
                  <a:pt x="28478" y="26323"/>
                  <a:pt x="28523" y="26301"/>
                  <a:pt x="28564" y="26275"/>
                </a:cubicBezTo>
                <a:cubicBezTo>
                  <a:pt x="28590" y="26263"/>
                  <a:pt x="28615" y="26247"/>
                  <a:pt x="28641" y="26231"/>
                </a:cubicBezTo>
                <a:cubicBezTo>
                  <a:pt x="28683" y="26208"/>
                  <a:pt x="28721" y="26183"/>
                  <a:pt x="28763" y="26160"/>
                </a:cubicBezTo>
                <a:cubicBezTo>
                  <a:pt x="28788" y="26144"/>
                  <a:pt x="28814" y="26128"/>
                  <a:pt x="28840" y="26112"/>
                </a:cubicBezTo>
                <a:cubicBezTo>
                  <a:pt x="28881" y="26087"/>
                  <a:pt x="28920" y="26061"/>
                  <a:pt x="28958" y="26035"/>
                </a:cubicBezTo>
                <a:cubicBezTo>
                  <a:pt x="28984" y="26019"/>
                  <a:pt x="29009" y="26003"/>
                  <a:pt x="29035" y="25987"/>
                </a:cubicBezTo>
                <a:cubicBezTo>
                  <a:pt x="29077" y="25962"/>
                  <a:pt x="29115" y="25933"/>
                  <a:pt x="29157" y="25907"/>
                </a:cubicBezTo>
                <a:cubicBezTo>
                  <a:pt x="29179" y="25891"/>
                  <a:pt x="29205" y="25875"/>
                  <a:pt x="29227" y="25859"/>
                </a:cubicBezTo>
                <a:cubicBezTo>
                  <a:pt x="29272" y="25827"/>
                  <a:pt x="29317" y="25795"/>
                  <a:pt x="29361" y="25763"/>
                </a:cubicBezTo>
                <a:cubicBezTo>
                  <a:pt x="29381" y="25750"/>
                  <a:pt x="29397" y="25738"/>
                  <a:pt x="29416" y="25725"/>
                </a:cubicBezTo>
                <a:cubicBezTo>
                  <a:pt x="29480" y="25680"/>
                  <a:pt x="29541" y="25632"/>
                  <a:pt x="29605" y="25584"/>
                </a:cubicBezTo>
                <a:cubicBezTo>
                  <a:pt x="29608" y="25581"/>
                  <a:pt x="29614" y="25577"/>
                  <a:pt x="29618" y="25571"/>
                </a:cubicBezTo>
                <a:cubicBezTo>
                  <a:pt x="29675" y="25529"/>
                  <a:pt x="29730" y="25485"/>
                  <a:pt x="29787" y="25440"/>
                </a:cubicBezTo>
                <a:cubicBezTo>
                  <a:pt x="29807" y="25424"/>
                  <a:pt x="29826" y="25408"/>
                  <a:pt x="29848" y="25392"/>
                </a:cubicBezTo>
                <a:cubicBezTo>
                  <a:pt x="29887" y="25357"/>
                  <a:pt x="29928" y="25324"/>
                  <a:pt x="29970" y="25289"/>
                </a:cubicBezTo>
                <a:cubicBezTo>
                  <a:pt x="29992" y="25270"/>
                  <a:pt x="30015" y="25251"/>
                  <a:pt x="30037" y="25232"/>
                </a:cubicBezTo>
                <a:cubicBezTo>
                  <a:pt x="30072" y="25200"/>
                  <a:pt x="30111" y="25168"/>
                  <a:pt x="30149" y="25136"/>
                </a:cubicBezTo>
                <a:cubicBezTo>
                  <a:pt x="30172" y="25113"/>
                  <a:pt x="30194" y="25091"/>
                  <a:pt x="30216" y="25072"/>
                </a:cubicBezTo>
                <a:cubicBezTo>
                  <a:pt x="30255" y="25040"/>
                  <a:pt x="30290" y="25004"/>
                  <a:pt x="30325" y="24972"/>
                </a:cubicBezTo>
                <a:cubicBezTo>
                  <a:pt x="30348" y="24950"/>
                  <a:pt x="30370" y="24931"/>
                  <a:pt x="30392" y="24908"/>
                </a:cubicBezTo>
                <a:cubicBezTo>
                  <a:pt x="30431" y="24873"/>
                  <a:pt x="30466" y="24838"/>
                  <a:pt x="30501" y="24803"/>
                </a:cubicBezTo>
                <a:cubicBezTo>
                  <a:pt x="30524" y="24783"/>
                  <a:pt x="30543" y="24761"/>
                  <a:pt x="30565" y="24739"/>
                </a:cubicBezTo>
                <a:cubicBezTo>
                  <a:pt x="30604" y="24700"/>
                  <a:pt x="30642" y="24662"/>
                  <a:pt x="30681" y="24623"/>
                </a:cubicBezTo>
                <a:cubicBezTo>
                  <a:pt x="30700" y="24604"/>
                  <a:pt x="30716" y="24585"/>
                  <a:pt x="30735" y="24566"/>
                </a:cubicBezTo>
                <a:cubicBezTo>
                  <a:pt x="30790" y="24508"/>
                  <a:pt x="30847" y="24450"/>
                  <a:pt x="30902" y="24390"/>
                </a:cubicBezTo>
                <a:cubicBezTo>
                  <a:pt x="31017" y="24258"/>
                  <a:pt x="31129" y="24127"/>
                  <a:pt x="31238" y="23993"/>
                </a:cubicBezTo>
                <a:cubicBezTo>
                  <a:pt x="33271" y="21486"/>
                  <a:pt x="33841" y="18168"/>
                  <a:pt x="33047" y="15159"/>
                </a:cubicBezTo>
                <a:cubicBezTo>
                  <a:pt x="32608" y="13497"/>
                  <a:pt x="31753" y="11928"/>
                  <a:pt x="30498" y="10638"/>
                </a:cubicBezTo>
                <a:cubicBezTo>
                  <a:pt x="25945" y="5950"/>
                  <a:pt x="23787" y="3696"/>
                  <a:pt x="22612" y="2521"/>
                </a:cubicBezTo>
                <a:lnTo>
                  <a:pt x="22253" y="2150"/>
                </a:lnTo>
                <a:cubicBezTo>
                  <a:pt x="22033" y="1926"/>
                  <a:pt x="21802" y="1718"/>
                  <a:pt x="21562" y="1525"/>
                </a:cubicBezTo>
                <a:cubicBezTo>
                  <a:pt x="21226" y="1244"/>
                  <a:pt x="21018" y="1122"/>
                  <a:pt x="20691" y="933"/>
                </a:cubicBezTo>
                <a:cubicBezTo>
                  <a:pt x="19613" y="311"/>
                  <a:pt x="18411" y="1"/>
                  <a:pt x="17208" y="1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1" name="Google Shape;1251;p40"/>
          <p:cNvGrpSpPr/>
          <p:nvPr/>
        </p:nvGrpSpPr>
        <p:grpSpPr>
          <a:xfrm rot="-685271">
            <a:off x="1149950" y="4185560"/>
            <a:ext cx="581265" cy="746091"/>
            <a:chOff x="7266264" y="3920062"/>
            <a:chExt cx="293628" cy="376890"/>
          </a:xfrm>
        </p:grpSpPr>
        <p:sp>
          <p:nvSpPr>
            <p:cNvPr id="1252" name="Google Shape;1252;p40"/>
            <p:cNvSpPr/>
            <p:nvPr/>
          </p:nvSpPr>
          <p:spPr>
            <a:xfrm>
              <a:off x="7330677" y="3920062"/>
              <a:ext cx="164610" cy="97823"/>
            </a:xfrm>
            <a:custGeom>
              <a:rect b="b" l="l" r="r" t="t"/>
              <a:pathLst>
                <a:path extrusionOk="0" h="3092" w="5203">
                  <a:moveTo>
                    <a:pt x="871" y="1"/>
                  </a:moveTo>
                  <a:cubicBezTo>
                    <a:pt x="630" y="1"/>
                    <a:pt x="413" y="96"/>
                    <a:pt x="254" y="255"/>
                  </a:cubicBezTo>
                  <a:cubicBezTo>
                    <a:pt x="102" y="408"/>
                    <a:pt x="0" y="624"/>
                    <a:pt x="0" y="866"/>
                  </a:cubicBezTo>
                  <a:lnTo>
                    <a:pt x="0" y="2532"/>
                  </a:lnTo>
                  <a:lnTo>
                    <a:pt x="1736" y="3092"/>
                  </a:lnTo>
                  <a:lnTo>
                    <a:pt x="3473" y="3092"/>
                  </a:lnTo>
                  <a:lnTo>
                    <a:pt x="5203" y="2532"/>
                  </a:lnTo>
                  <a:lnTo>
                    <a:pt x="5203" y="866"/>
                  </a:lnTo>
                  <a:cubicBezTo>
                    <a:pt x="5203" y="389"/>
                    <a:pt x="4815" y="1"/>
                    <a:pt x="4338" y="1"/>
                  </a:cubicBezTo>
                  <a:cubicBezTo>
                    <a:pt x="3861" y="1"/>
                    <a:pt x="3466" y="389"/>
                    <a:pt x="3466" y="866"/>
                  </a:cubicBezTo>
                  <a:cubicBezTo>
                    <a:pt x="3466" y="389"/>
                    <a:pt x="3078" y="1"/>
                    <a:pt x="2601" y="1"/>
                  </a:cubicBezTo>
                  <a:cubicBezTo>
                    <a:pt x="2366" y="1"/>
                    <a:pt x="2150" y="96"/>
                    <a:pt x="1991" y="255"/>
                  </a:cubicBezTo>
                  <a:cubicBezTo>
                    <a:pt x="1832" y="408"/>
                    <a:pt x="1736" y="624"/>
                    <a:pt x="1736" y="866"/>
                  </a:cubicBezTo>
                  <a:cubicBezTo>
                    <a:pt x="1736" y="389"/>
                    <a:pt x="1348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7309322" y="4029335"/>
              <a:ext cx="207289" cy="231428"/>
            </a:xfrm>
            <a:custGeom>
              <a:rect b="b" l="l" r="r" t="t"/>
              <a:pathLst>
                <a:path extrusionOk="0" h="7315" w="6552">
                  <a:moveTo>
                    <a:pt x="3715" y="0"/>
                  </a:moveTo>
                  <a:lnTo>
                    <a:pt x="840" y="929"/>
                  </a:lnTo>
                  <a:lnTo>
                    <a:pt x="1012" y="1425"/>
                  </a:lnTo>
                  <a:lnTo>
                    <a:pt x="1101" y="1698"/>
                  </a:lnTo>
                  <a:cubicBezTo>
                    <a:pt x="1177" y="1921"/>
                    <a:pt x="1216" y="2144"/>
                    <a:pt x="1216" y="2366"/>
                  </a:cubicBezTo>
                  <a:cubicBezTo>
                    <a:pt x="1216" y="2907"/>
                    <a:pt x="1006" y="3435"/>
                    <a:pt x="611" y="3829"/>
                  </a:cubicBezTo>
                  <a:cubicBezTo>
                    <a:pt x="223" y="4217"/>
                    <a:pt x="1" y="4745"/>
                    <a:pt x="1" y="5292"/>
                  </a:cubicBezTo>
                  <a:lnTo>
                    <a:pt x="1" y="6169"/>
                  </a:lnTo>
                  <a:lnTo>
                    <a:pt x="3715" y="7314"/>
                  </a:lnTo>
                  <a:lnTo>
                    <a:pt x="6552" y="6169"/>
                  </a:lnTo>
                  <a:lnTo>
                    <a:pt x="6552" y="5292"/>
                  </a:lnTo>
                  <a:cubicBezTo>
                    <a:pt x="6552" y="5018"/>
                    <a:pt x="6494" y="4751"/>
                    <a:pt x="6393" y="4503"/>
                  </a:cubicBezTo>
                  <a:cubicBezTo>
                    <a:pt x="6291" y="4255"/>
                    <a:pt x="6138" y="4026"/>
                    <a:pt x="5947" y="3829"/>
                  </a:cubicBezTo>
                  <a:cubicBezTo>
                    <a:pt x="5388" y="3269"/>
                    <a:pt x="5197" y="2449"/>
                    <a:pt x="5451" y="1698"/>
                  </a:cubicBezTo>
                  <a:lnTo>
                    <a:pt x="5547" y="1425"/>
                  </a:lnTo>
                  <a:lnTo>
                    <a:pt x="5712" y="929"/>
                  </a:lnTo>
                  <a:lnTo>
                    <a:pt x="3715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7335897" y="4029335"/>
              <a:ext cx="154170" cy="45083"/>
            </a:xfrm>
            <a:custGeom>
              <a:rect b="b" l="l" r="r" t="t"/>
              <a:pathLst>
                <a:path extrusionOk="0" h="1425" w="4873">
                  <a:moveTo>
                    <a:pt x="2869" y="0"/>
                  </a:moveTo>
                  <a:lnTo>
                    <a:pt x="0" y="929"/>
                  </a:lnTo>
                  <a:lnTo>
                    <a:pt x="166" y="1425"/>
                  </a:lnTo>
                  <a:lnTo>
                    <a:pt x="4707" y="1425"/>
                  </a:lnTo>
                  <a:lnTo>
                    <a:pt x="4872" y="929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7303311" y="4000134"/>
              <a:ext cx="219533" cy="58593"/>
            </a:xfrm>
            <a:custGeom>
              <a:rect b="b" l="l" r="r" t="t"/>
              <a:pathLst>
                <a:path extrusionOk="0" h="1852" w="6939">
                  <a:moveTo>
                    <a:pt x="922" y="1"/>
                  </a:moveTo>
                  <a:cubicBezTo>
                    <a:pt x="413" y="1"/>
                    <a:pt x="0" y="414"/>
                    <a:pt x="0" y="923"/>
                  </a:cubicBezTo>
                  <a:cubicBezTo>
                    <a:pt x="0" y="1438"/>
                    <a:pt x="413" y="1852"/>
                    <a:pt x="922" y="1852"/>
                  </a:cubicBezTo>
                  <a:lnTo>
                    <a:pt x="6010" y="1852"/>
                  </a:lnTo>
                  <a:cubicBezTo>
                    <a:pt x="6525" y="1852"/>
                    <a:pt x="6939" y="1438"/>
                    <a:pt x="6939" y="923"/>
                  </a:cubicBezTo>
                  <a:cubicBezTo>
                    <a:pt x="6939" y="414"/>
                    <a:pt x="6525" y="1"/>
                    <a:pt x="601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7266264" y="4224501"/>
              <a:ext cx="293628" cy="72450"/>
            </a:xfrm>
            <a:custGeom>
              <a:rect b="b" l="l" r="r" t="t"/>
              <a:pathLst>
                <a:path extrusionOk="0" h="2290" w="9281">
                  <a:moveTo>
                    <a:pt x="1705" y="0"/>
                  </a:moveTo>
                  <a:cubicBezTo>
                    <a:pt x="764" y="0"/>
                    <a:pt x="1" y="764"/>
                    <a:pt x="1" y="1705"/>
                  </a:cubicBezTo>
                  <a:lnTo>
                    <a:pt x="1" y="2290"/>
                  </a:lnTo>
                  <a:lnTo>
                    <a:pt x="9280" y="2290"/>
                  </a:lnTo>
                  <a:lnTo>
                    <a:pt x="9280" y="1705"/>
                  </a:lnTo>
                  <a:cubicBezTo>
                    <a:pt x="9280" y="764"/>
                    <a:pt x="8517" y="0"/>
                    <a:pt x="756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40"/>
          <p:cNvGrpSpPr/>
          <p:nvPr/>
        </p:nvGrpSpPr>
        <p:grpSpPr>
          <a:xfrm>
            <a:off x="2522528" y="3629924"/>
            <a:ext cx="795850" cy="834985"/>
            <a:chOff x="6421180" y="2108989"/>
            <a:chExt cx="359398" cy="377087"/>
          </a:xfrm>
        </p:grpSpPr>
        <p:sp>
          <p:nvSpPr>
            <p:cNvPr id="1258" name="Google Shape;1258;p40"/>
            <p:cNvSpPr/>
            <p:nvPr/>
          </p:nvSpPr>
          <p:spPr>
            <a:xfrm>
              <a:off x="6421180" y="2143378"/>
              <a:ext cx="140882" cy="342697"/>
            </a:xfrm>
            <a:custGeom>
              <a:rect b="b" l="l" r="r" t="t"/>
              <a:pathLst>
                <a:path extrusionOk="0" h="10832" w="4453">
                  <a:moveTo>
                    <a:pt x="2229" y="1"/>
                  </a:moveTo>
                  <a:cubicBezTo>
                    <a:pt x="1196" y="1"/>
                    <a:pt x="357" y="835"/>
                    <a:pt x="357" y="1871"/>
                  </a:cubicBezTo>
                  <a:cubicBezTo>
                    <a:pt x="357" y="2259"/>
                    <a:pt x="478" y="2621"/>
                    <a:pt x="681" y="2926"/>
                  </a:cubicBezTo>
                  <a:cubicBezTo>
                    <a:pt x="751" y="3022"/>
                    <a:pt x="1368" y="3111"/>
                    <a:pt x="1451" y="3194"/>
                  </a:cubicBezTo>
                  <a:cubicBezTo>
                    <a:pt x="1616" y="3359"/>
                    <a:pt x="1184" y="3569"/>
                    <a:pt x="1215" y="3791"/>
                  </a:cubicBezTo>
                  <a:cubicBezTo>
                    <a:pt x="1222" y="3849"/>
                    <a:pt x="1228" y="3900"/>
                    <a:pt x="1228" y="3950"/>
                  </a:cubicBezTo>
                  <a:cubicBezTo>
                    <a:pt x="1228" y="4109"/>
                    <a:pt x="1196" y="4268"/>
                    <a:pt x="1126" y="4402"/>
                  </a:cubicBezTo>
                  <a:cubicBezTo>
                    <a:pt x="1076" y="4510"/>
                    <a:pt x="1012" y="4605"/>
                    <a:pt x="923" y="4695"/>
                  </a:cubicBezTo>
                  <a:cubicBezTo>
                    <a:pt x="897" y="4720"/>
                    <a:pt x="1260" y="5133"/>
                    <a:pt x="1228" y="5159"/>
                  </a:cubicBezTo>
                  <a:cubicBezTo>
                    <a:pt x="986" y="5350"/>
                    <a:pt x="401" y="5203"/>
                    <a:pt x="255" y="5477"/>
                  </a:cubicBezTo>
                  <a:cubicBezTo>
                    <a:pt x="96" y="5782"/>
                    <a:pt x="1" y="6132"/>
                    <a:pt x="1" y="6507"/>
                  </a:cubicBezTo>
                  <a:lnTo>
                    <a:pt x="1" y="9840"/>
                  </a:lnTo>
                  <a:cubicBezTo>
                    <a:pt x="1" y="10387"/>
                    <a:pt x="446" y="10832"/>
                    <a:pt x="993" y="10832"/>
                  </a:cubicBezTo>
                  <a:lnTo>
                    <a:pt x="3467" y="10832"/>
                  </a:lnTo>
                  <a:cubicBezTo>
                    <a:pt x="4014" y="10832"/>
                    <a:pt x="4453" y="10387"/>
                    <a:pt x="4453" y="9840"/>
                  </a:cubicBezTo>
                  <a:lnTo>
                    <a:pt x="4453" y="6507"/>
                  </a:lnTo>
                  <a:cubicBezTo>
                    <a:pt x="4453" y="6132"/>
                    <a:pt x="4364" y="5782"/>
                    <a:pt x="4198" y="5477"/>
                  </a:cubicBezTo>
                  <a:cubicBezTo>
                    <a:pt x="4052" y="5203"/>
                    <a:pt x="3454" y="5235"/>
                    <a:pt x="3212" y="5044"/>
                  </a:cubicBezTo>
                  <a:cubicBezTo>
                    <a:pt x="3187" y="5019"/>
                    <a:pt x="3556" y="4720"/>
                    <a:pt x="3530" y="4695"/>
                  </a:cubicBezTo>
                  <a:cubicBezTo>
                    <a:pt x="3333" y="4497"/>
                    <a:pt x="3225" y="4230"/>
                    <a:pt x="3225" y="3950"/>
                  </a:cubicBezTo>
                  <a:cubicBezTo>
                    <a:pt x="3225" y="3880"/>
                    <a:pt x="3232" y="3810"/>
                    <a:pt x="3244" y="3741"/>
                  </a:cubicBezTo>
                  <a:cubicBezTo>
                    <a:pt x="3289" y="3537"/>
                    <a:pt x="2907" y="3353"/>
                    <a:pt x="3053" y="3200"/>
                  </a:cubicBezTo>
                  <a:cubicBezTo>
                    <a:pt x="3143" y="3117"/>
                    <a:pt x="3702" y="3022"/>
                    <a:pt x="3772" y="2926"/>
                  </a:cubicBezTo>
                  <a:cubicBezTo>
                    <a:pt x="3969" y="2634"/>
                    <a:pt x="4090" y="2278"/>
                    <a:pt x="4097" y="1896"/>
                  </a:cubicBezTo>
                  <a:cubicBezTo>
                    <a:pt x="4109" y="872"/>
                    <a:pt x="3282" y="14"/>
                    <a:pt x="2252" y="1"/>
                  </a:cubicBezTo>
                  <a:cubicBezTo>
                    <a:pt x="2244" y="1"/>
                    <a:pt x="2237" y="1"/>
                    <a:pt x="222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429248" y="2291881"/>
              <a:ext cx="124778" cy="24772"/>
            </a:xfrm>
            <a:custGeom>
              <a:rect b="b" l="l" r="r" t="t"/>
              <a:pathLst>
                <a:path extrusionOk="0" h="783" w="3944">
                  <a:moveTo>
                    <a:pt x="668" y="1"/>
                  </a:moveTo>
                  <a:cubicBezTo>
                    <a:pt x="642" y="26"/>
                    <a:pt x="617" y="51"/>
                    <a:pt x="585" y="77"/>
                  </a:cubicBezTo>
                  <a:cubicBezTo>
                    <a:pt x="344" y="268"/>
                    <a:pt x="146" y="509"/>
                    <a:pt x="0" y="783"/>
                  </a:cubicBezTo>
                  <a:lnTo>
                    <a:pt x="3943" y="783"/>
                  </a:lnTo>
                  <a:cubicBezTo>
                    <a:pt x="3797" y="509"/>
                    <a:pt x="3600" y="268"/>
                    <a:pt x="3358" y="77"/>
                  </a:cubicBezTo>
                  <a:cubicBezTo>
                    <a:pt x="3333" y="51"/>
                    <a:pt x="3301" y="26"/>
                    <a:pt x="327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42915" y="2235947"/>
              <a:ext cx="97633" cy="27398"/>
            </a:xfrm>
            <a:custGeom>
              <a:rect b="b" l="l" r="r" t="t"/>
              <a:pathLst>
                <a:path extrusionOk="0" h="866" w="3086">
                  <a:moveTo>
                    <a:pt x="1" y="0"/>
                  </a:moveTo>
                  <a:cubicBezTo>
                    <a:pt x="64" y="96"/>
                    <a:pt x="140" y="185"/>
                    <a:pt x="223" y="268"/>
                  </a:cubicBezTo>
                  <a:cubicBezTo>
                    <a:pt x="389" y="433"/>
                    <a:pt x="497" y="643"/>
                    <a:pt x="528" y="865"/>
                  </a:cubicBezTo>
                  <a:lnTo>
                    <a:pt x="2551" y="865"/>
                  </a:lnTo>
                  <a:cubicBezTo>
                    <a:pt x="2583" y="643"/>
                    <a:pt x="2691" y="439"/>
                    <a:pt x="2850" y="280"/>
                  </a:cubicBezTo>
                  <a:cubicBezTo>
                    <a:pt x="2939" y="191"/>
                    <a:pt x="3015" y="96"/>
                    <a:pt x="308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6639696" y="2143378"/>
              <a:ext cx="140882" cy="342697"/>
            </a:xfrm>
            <a:custGeom>
              <a:rect b="b" l="l" r="r" t="t"/>
              <a:pathLst>
                <a:path extrusionOk="0" h="10832" w="4453">
                  <a:moveTo>
                    <a:pt x="2229" y="1"/>
                  </a:moveTo>
                  <a:cubicBezTo>
                    <a:pt x="1196" y="1"/>
                    <a:pt x="357" y="835"/>
                    <a:pt x="357" y="1871"/>
                  </a:cubicBezTo>
                  <a:cubicBezTo>
                    <a:pt x="357" y="2259"/>
                    <a:pt x="478" y="2621"/>
                    <a:pt x="681" y="2926"/>
                  </a:cubicBezTo>
                  <a:cubicBezTo>
                    <a:pt x="751" y="3022"/>
                    <a:pt x="1368" y="3111"/>
                    <a:pt x="1451" y="3194"/>
                  </a:cubicBezTo>
                  <a:cubicBezTo>
                    <a:pt x="1616" y="3359"/>
                    <a:pt x="1184" y="3569"/>
                    <a:pt x="1215" y="3791"/>
                  </a:cubicBezTo>
                  <a:cubicBezTo>
                    <a:pt x="1222" y="3849"/>
                    <a:pt x="1228" y="3900"/>
                    <a:pt x="1228" y="3950"/>
                  </a:cubicBezTo>
                  <a:cubicBezTo>
                    <a:pt x="1228" y="4109"/>
                    <a:pt x="1196" y="4268"/>
                    <a:pt x="1126" y="4402"/>
                  </a:cubicBezTo>
                  <a:cubicBezTo>
                    <a:pt x="1076" y="4510"/>
                    <a:pt x="1012" y="4605"/>
                    <a:pt x="923" y="4695"/>
                  </a:cubicBezTo>
                  <a:cubicBezTo>
                    <a:pt x="897" y="4720"/>
                    <a:pt x="1260" y="5133"/>
                    <a:pt x="1228" y="5159"/>
                  </a:cubicBezTo>
                  <a:cubicBezTo>
                    <a:pt x="986" y="5350"/>
                    <a:pt x="401" y="5203"/>
                    <a:pt x="255" y="5477"/>
                  </a:cubicBezTo>
                  <a:cubicBezTo>
                    <a:pt x="96" y="5782"/>
                    <a:pt x="1" y="6132"/>
                    <a:pt x="1" y="6507"/>
                  </a:cubicBezTo>
                  <a:lnTo>
                    <a:pt x="1" y="9840"/>
                  </a:lnTo>
                  <a:cubicBezTo>
                    <a:pt x="1" y="10387"/>
                    <a:pt x="446" y="10832"/>
                    <a:pt x="993" y="10832"/>
                  </a:cubicBezTo>
                  <a:lnTo>
                    <a:pt x="3467" y="10832"/>
                  </a:lnTo>
                  <a:cubicBezTo>
                    <a:pt x="4014" y="10832"/>
                    <a:pt x="4453" y="10387"/>
                    <a:pt x="4453" y="9840"/>
                  </a:cubicBezTo>
                  <a:lnTo>
                    <a:pt x="4453" y="6507"/>
                  </a:lnTo>
                  <a:cubicBezTo>
                    <a:pt x="4453" y="6132"/>
                    <a:pt x="4364" y="5782"/>
                    <a:pt x="4198" y="5477"/>
                  </a:cubicBezTo>
                  <a:cubicBezTo>
                    <a:pt x="4052" y="5203"/>
                    <a:pt x="3454" y="5235"/>
                    <a:pt x="3212" y="5044"/>
                  </a:cubicBezTo>
                  <a:cubicBezTo>
                    <a:pt x="3187" y="5019"/>
                    <a:pt x="3556" y="4720"/>
                    <a:pt x="3530" y="4695"/>
                  </a:cubicBezTo>
                  <a:cubicBezTo>
                    <a:pt x="3333" y="4497"/>
                    <a:pt x="3225" y="4230"/>
                    <a:pt x="3225" y="3950"/>
                  </a:cubicBezTo>
                  <a:cubicBezTo>
                    <a:pt x="3225" y="3880"/>
                    <a:pt x="3232" y="3810"/>
                    <a:pt x="3244" y="3741"/>
                  </a:cubicBezTo>
                  <a:cubicBezTo>
                    <a:pt x="3289" y="3537"/>
                    <a:pt x="2907" y="3353"/>
                    <a:pt x="3053" y="3200"/>
                  </a:cubicBezTo>
                  <a:cubicBezTo>
                    <a:pt x="3143" y="3117"/>
                    <a:pt x="3702" y="3022"/>
                    <a:pt x="3772" y="2926"/>
                  </a:cubicBezTo>
                  <a:cubicBezTo>
                    <a:pt x="3969" y="2634"/>
                    <a:pt x="4090" y="2278"/>
                    <a:pt x="4097" y="1896"/>
                  </a:cubicBezTo>
                  <a:cubicBezTo>
                    <a:pt x="4109" y="872"/>
                    <a:pt x="3282" y="14"/>
                    <a:pt x="2252" y="1"/>
                  </a:cubicBezTo>
                  <a:cubicBezTo>
                    <a:pt x="2244" y="1"/>
                    <a:pt x="2237" y="1"/>
                    <a:pt x="222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6647764" y="2291881"/>
              <a:ext cx="124778" cy="24772"/>
            </a:xfrm>
            <a:custGeom>
              <a:rect b="b" l="l" r="r" t="t"/>
              <a:pathLst>
                <a:path extrusionOk="0" h="783" w="3944">
                  <a:moveTo>
                    <a:pt x="668" y="1"/>
                  </a:moveTo>
                  <a:cubicBezTo>
                    <a:pt x="642" y="26"/>
                    <a:pt x="617" y="51"/>
                    <a:pt x="585" y="77"/>
                  </a:cubicBezTo>
                  <a:cubicBezTo>
                    <a:pt x="344" y="268"/>
                    <a:pt x="146" y="509"/>
                    <a:pt x="0" y="783"/>
                  </a:cubicBezTo>
                  <a:lnTo>
                    <a:pt x="3943" y="783"/>
                  </a:lnTo>
                  <a:cubicBezTo>
                    <a:pt x="3797" y="509"/>
                    <a:pt x="3600" y="268"/>
                    <a:pt x="3358" y="77"/>
                  </a:cubicBezTo>
                  <a:cubicBezTo>
                    <a:pt x="3333" y="51"/>
                    <a:pt x="3301" y="26"/>
                    <a:pt x="327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6661241" y="2235947"/>
              <a:ext cx="97823" cy="27398"/>
            </a:xfrm>
            <a:custGeom>
              <a:rect b="b" l="l" r="r" t="t"/>
              <a:pathLst>
                <a:path extrusionOk="0" h="866" w="3092">
                  <a:moveTo>
                    <a:pt x="0" y="0"/>
                  </a:moveTo>
                  <a:cubicBezTo>
                    <a:pt x="70" y="96"/>
                    <a:pt x="146" y="185"/>
                    <a:pt x="229" y="268"/>
                  </a:cubicBezTo>
                  <a:cubicBezTo>
                    <a:pt x="395" y="433"/>
                    <a:pt x="503" y="643"/>
                    <a:pt x="534" y="865"/>
                  </a:cubicBezTo>
                  <a:lnTo>
                    <a:pt x="2557" y="865"/>
                  </a:lnTo>
                  <a:cubicBezTo>
                    <a:pt x="2589" y="643"/>
                    <a:pt x="2697" y="439"/>
                    <a:pt x="2856" y="280"/>
                  </a:cubicBezTo>
                  <a:cubicBezTo>
                    <a:pt x="2945" y="191"/>
                    <a:pt x="3021" y="96"/>
                    <a:pt x="30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>
              <a:off x="6523399" y="2108989"/>
              <a:ext cx="154960" cy="377087"/>
            </a:xfrm>
            <a:custGeom>
              <a:rect b="b" l="l" r="r" t="t"/>
              <a:pathLst>
                <a:path extrusionOk="0" h="11919" w="4898">
                  <a:moveTo>
                    <a:pt x="2457" y="0"/>
                  </a:moveTo>
                  <a:cubicBezTo>
                    <a:pt x="1317" y="0"/>
                    <a:pt x="395" y="918"/>
                    <a:pt x="395" y="2061"/>
                  </a:cubicBezTo>
                  <a:cubicBezTo>
                    <a:pt x="395" y="2487"/>
                    <a:pt x="528" y="2888"/>
                    <a:pt x="751" y="3218"/>
                  </a:cubicBezTo>
                  <a:cubicBezTo>
                    <a:pt x="827" y="3327"/>
                    <a:pt x="1616" y="3422"/>
                    <a:pt x="1711" y="3517"/>
                  </a:cubicBezTo>
                  <a:cubicBezTo>
                    <a:pt x="1889" y="3695"/>
                    <a:pt x="1298" y="3924"/>
                    <a:pt x="1336" y="4172"/>
                  </a:cubicBezTo>
                  <a:cubicBezTo>
                    <a:pt x="1349" y="4230"/>
                    <a:pt x="1349" y="4287"/>
                    <a:pt x="1349" y="4351"/>
                  </a:cubicBezTo>
                  <a:cubicBezTo>
                    <a:pt x="1349" y="4522"/>
                    <a:pt x="1311" y="4694"/>
                    <a:pt x="1241" y="4847"/>
                  </a:cubicBezTo>
                  <a:cubicBezTo>
                    <a:pt x="1184" y="4961"/>
                    <a:pt x="1107" y="5069"/>
                    <a:pt x="1018" y="5165"/>
                  </a:cubicBezTo>
                  <a:cubicBezTo>
                    <a:pt x="986" y="5196"/>
                    <a:pt x="1381" y="5584"/>
                    <a:pt x="1349" y="5610"/>
                  </a:cubicBezTo>
                  <a:cubicBezTo>
                    <a:pt x="1082" y="5820"/>
                    <a:pt x="439" y="5724"/>
                    <a:pt x="280" y="6023"/>
                  </a:cubicBezTo>
                  <a:cubicBezTo>
                    <a:pt x="102" y="6367"/>
                    <a:pt x="1" y="6748"/>
                    <a:pt x="1" y="7162"/>
                  </a:cubicBezTo>
                  <a:lnTo>
                    <a:pt x="1" y="10831"/>
                  </a:lnTo>
                  <a:cubicBezTo>
                    <a:pt x="1" y="11429"/>
                    <a:pt x="490" y="11919"/>
                    <a:pt x="1088" y="11919"/>
                  </a:cubicBezTo>
                  <a:lnTo>
                    <a:pt x="3810" y="11919"/>
                  </a:lnTo>
                  <a:cubicBezTo>
                    <a:pt x="4414" y="11919"/>
                    <a:pt x="4898" y="11429"/>
                    <a:pt x="4898" y="10831"/>
                  </a:cubicBezTo>
                  <a:lnTo>
                    <a:pt x="4898" y="7162"/>
                  </a:lnTo>
                  <a:cubicBezTo>
                    <a:pt x="4898" y="6748"/>
                    <a:pt x="4796" y="6367"/>
                    <a:pt x="4618" y="6023"/>
                  </a:cubicBezTo>
                  <a:cubicBezTo>
                    <a:pt x="4459" y="5724"/>
                    <a:pt x="3957" y="5820"/>
                    <a:pt x="3696" y="5610"/>
                  </a:cubicBezTo>
                  <a:cubicBezTo>
                    <a:pt x="3664" y="5584"/>
                    <a:pt x="3912" y="5196"/>
                    <a:pt x="3880" y="5165"/>
                  </a:cubicBezTo>
                  <a:cubicBezTo>
                    <a:pt x="3670" y="4948"/>
                    <a:pt x="3549" y="4656"/>
                    <a:pt x="3549" y="4351"/>
                  </a:cubicBezTo>
                  <a:cubicBezTo>
                    <a:pt x="3549" y="4293"/>
                    <a:pt x="3556" y="4236"/>
                    <a:pt x="3562" y="4179"/>
                  </a:cubicBezTo>
                  <a:cubicBezTo>
                    <a:pt x="3600" y="3931"/>
                    <a:pt x="3168" y="3702"/>
                    <a:pt x="3346" y="3524"/>
                  </a:cubicBezTo>
                  <a:cubicBezTo>
                    <a:pt x="3441" y="3435"/>
                    <a:pt x="4071" y="3327"/>
                    <a:pt x="4147" y="3218"/>
                  </a:cubicBezTo>
                  <a:cubicBezTo>
                    <a:pt x="4370" y="2894"/>
                    <a:pt x="4497" y="2506"/>
                    <a:pt x="4503" y="2086"/>
                  </a:cubicBezTo>
                  <a:cubicBezTo>
                    <a:pt x="4523" y="954"/>
                    <a:pt x="3607" y="19"/>
                    <a:pt x="2481" y="0"/>
                  </a:cubicBezTo>
                  <a:cubicBezTo>
                    <a:pt x="2473" y="0"/>
                    <a:pt x="2465" y="0"/>
                    <a:pt x="2457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>
              <a:off x="6532257" y="2272361"/>
              <a:ext cx="137243" cy="27208"/>
            </a:xfrm>
            <a:custGeom>
              <a:rect b="b" l="l" r="r" t="t"/>
              <a:pathLst>
                <a:path extrusionOk="0" h="860" w="4338">
                  <a:moveTo>
                    <a:pt x="738" y="1"/>
                  </a:moveTo>
                  <a:cubicBezTo>
                    <a:pt x="706" y="32"/>
                    <a:pt x="675" y="58"/>
                    <a:pt x="643" y="83"/>
                  </a:cubicBezTo>
                  <a:cubicBezTo>
                    <a:pt x="376" y="293"/>
                    <a:pt x="159" y="560"/>
                    <a:pt x="0" y="859"/>
                  </a:cubicBezTo>
                  <a:lnTo>
                    <a:pt x="4338" y="859"/>
                  </a:lnTo>
                  <a:cubicBezTo>
                    <a:pt x="4179" y="560"/>
                    <a:pt x="3963" y="293"/>
                    <a:pt x="3696" y="83"/>
                  </a:cubicBezTo>
                  <a:cubicBezTo>
                    <a:pt x="3664" y="58"/>
                    <a:pt x="3632" y="32"/>
                    <a:pt x="360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6547158" y="2210796"/>
              <a:ext cx="107473" cy="30214"/>
            </a:xfrm>
            <a:custGeom>
              <a:rect b="b" l="l" r="r" t="t"/>
              <a:pathLst>
                <a:path extrusionOk="0" h="955" w="3397">
                  <a:moveTo>
                    <a:pt x="0" y="0"/>
                  </a:moveTo>
                  <a:cubicBezTo>
                    <a:pt x="70" y="109"/>
                    <a:pt x="153" y="204"/>
                    <a:pt x="248" y="299"/>
                  </a:cubicBezTo>
                  <a:cubicBezTo>
                    <a:pt x="426" y="477"/>
                    <a:pt x="547" y="706"/>
                    <a:pt x="585" y="954"/>
                  </a:cubicBezTo>
                  <a:lnTo>
                    <a:pt x="2811" y="954"/>
                  </a:lnTo>
                  <a:cubicBezTo>
                    <a:pt x="2849" y="713"/>
                    <a:pt x="2964" y="484"/>
                    <a:pt x="3142" y="306"/>
                  </a:cubicBezTo>
                  <a:cubicBezTo>
                    <a:pt x="3237" y="210"/>
                    <a:pt x="3320" y="109"/>
                    <a:pt x="339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1" name="Google Shape;1271;p41"/>
          <p:cNvGrpSpPr/>
          <p:nvPr/>
        </p:nvGrpSpPr>
        <p:grpSpPr>
          <a:xfrm rot="692307">
            <a:off x="8246514" y="254700"/>
            <a:ext cx="1284425" cy="1396142"/>
            <a:chOff x="3176661" y="2718058"/>
            <a:chExt cx="346905" cy="377078"/>
          </a:xfrm>
        </p:grpSpPr>
        <p:sp>
          <p:nvSpPr>
            <p:cNvPr id="1272" name="Google Shape;1272;p41"/>
            <p:cNvSpPr/>
            <p:nvPr/>
          </p:nvSpPr>
          <p:spPr>
            <a:xfrm>
              <a:off x="3238417" y="2748429"/>
              <a:ext cx="11516" cy="39863"/>
            </a:xfrm>
            <a:custGeom>
              <a:rect b="b" l="l" r="r" t="t"/>
              <a:pathLst>
                <a:path extrusionOk="0" h="1260" w="364">
                  <a:moveTo>
                    <a:pt x="179" y="0"/>
                  </a:moveTo>
                  <a:cubicBezTo>
                    <a:pt x="83" y="0"/>
                    <a:pt x="1" y="83"/>
                    <a:pt x="1" y="178"/>
                  </a:cubicBezTo>
                  <a:lnTo>
                    <a:pt x="1" y="1075"/>
                  </a:lnTo>
                  <a:cubicBezTo>
                    <a:pt x="1" y="1177"/>
                    <a:pt x="83" y="1260"/>
                    <a:pt x="179" y="1260"/>
                  </a:cubicBezTo>
                  <a:cubicBezTo>
                    <a:pt x="280" y="1260"/>
                    <a:pt x="363" y="1177"/>
                    <a:pt x="363" y="1075"/>
                  </a:cubicBezTo>
                  <a:lnTo>
                    <a:pt x="363" y="178"/>
                  </a:lnTo>
                  <a:cubicBezTo>
                    <a:pt x="363" y="83"/>
                    <a:pt x="280" y="0"/>
                    <a:pt x="17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1"/>
            <p:cNvSpPr/>
            <p:nvPr/>
          </p:nvSpPr>
          <p:spPr>
            <a:xfrm>
              <a:off x="3238417" y="3025092"/>
              <a:ext cx="11516" cy="39673"/>
            </a:xfrm>
            <a:custGeom>
              <a:rect b="b" l="l" r="r" t="t"/>
              <a:pathLst>
                <a:path extrusionOk="0" h="1254" w="364">
                  <a:moveTo>
                    <a:pt x="179" y="0"/>
                  </a:moveTo>
                  <a:cubicBezTo>
                    <a:pt x="83" y="0"/>
                    <a:pt x="1" y="77"/>
                    <a:pt x="1" y="178"/>
                  </a:cubicBezTo>
                  <a:lnTo>
                    <a:pt x="1" y="1075"/>
                  </a:lnTo>
                  <a:cubicBezTo>
                    <a:pt x="1" y="1177"/>
                    <a:pt x="83" y="1253"/>
                    <a:pt x="179" y="1253"/>
                  </a:cubicBezTo>
                  <a:cubicBezTo>
                    <a:pt x="280" y="1253"/>
                    <a:pt x="363" y="1171"/>
                    <a:pt x="363" y="1075"/>
                  </a:cubicBezTo>
                  <a:lnTo>
                    <a:pt x="363" y="178"/>
                  </a:lnTo>
                  <a:cubicBezTo>
                    <a:pt x="363" y="77"/>
                    <a:pt x="280" y="0"/>
                    <a:pt x="17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1"/>
            <p:cNvSpPr/>
            <p:nvPr/>
          </p:nvSpPr>
          <p:spPr>
            <a:xfrm>
              <a:off x="3230571" y="3059101"/>
              <a:ext cx="27208" cy="36035"/>
            </a:xfrm>
            <a:custGeom>
              <a:rect b="b" l="l" r="r" t="t"/>
              <a:pathLst>
                <a:path extrusionOk="0" h="1139" w="860">
                  <a:moveTo>
                    <a:pt x="427" y="0"/>
                  </a:moveTo>
                  <a:cubicBezTo>
                    <a:pt x="191" y="0"/>
                    <a:pt x="1" y="191"/>
                    <a:pt x="1" y="433"/>
                  </a:cubicBezTo>
                  <a:lnTo>
                    <a:pt x="1" y="706"/>
                  </a:lnTo>
                  <a:cubicBezTo>
                    <a:pt x="1" y="948"/>
                    <a:pt x="191" y="1139"/>
                    <a:pt x="427" y="1139"/>
                  </a:cubicBezTo>
                  <a:cubicBezTo>
                    <a:pt x="668" y="1139"/>
                    <a:pt x="859" y="948"/>
                    <a:pt x="859" y="706"/>
                  </a:cubicBezTo>
                  <a:lnTo>
                    <a:pt x="859" y="433"/>
                  </a:lnTo>
                  <a:cubicBezTo>
                    <a:pt x="859" y="191"/>
                    <a:pt x="668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1"/>
            <p:cNvSpPr/>
            <p:nvPr/>
          </p:nvSpPr>
          <p:spPr>
            <a:xfrm>
              <a:off x="3309062" y="2748429"/>
              <a:ext cx="11484" cy="39863"/>
            </a:xfrm>
            <a:custGeom>
              <a:rect b="b" l="l" r="r" t="t"/>
              <a:pathLst>
                <a:path extrusionOk="0" h="1260" w="363">
                  <a:moveTo>
                    <a:pt x="184" y="0"/>
                  </a:moveTo>
                  <a:cubicBezTo>
                    <a:pt x="83" y="0"/>
                    <a:pt x="0" y="83"/>
                    <a:pt x="0" y="178"/>
                  </a:cubicBezTo>
                  <a:lnTo>
                    <a:pt x="0" y="1075"/>
                  </a:lnTo>
                  <a:cubicBezTo>
                    <a:pt x="0" y="1177"/>
                    <a:pt x="83" y="1260"/>
                    <a:pt x="184" y="1260"/>
                  </a:cubicBezTo>
                  <a:cubicBezTo>
                    <a:pt x="280" y="1260"/>
                    <a:pt x="363" y="1177"/>
                    <a:pt x="363" y="1075"/>
                  </a:cubicBezTo>
                  <a:lnTo>
                    <a:pt x="363" y="178"/>
                  </a:lnTo>
                  <a:cubicBezTo>
                    <a:pt x="363" y="83"/>
                    <a:pt x="280" y="0"/>
                    <a:pt x="184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1"/>
            <p:cNvSpPr/>
            <p:nvPr/>
          </p:nvSpPr>
          <p:spPr>
            <a:xfrm>
              <a:off x="3309062" y="3025092"/>
              <a:ext cx="11484" cy="39673"/>
            </a:xfrm>
            <a:custGeom>
              <a:rect b="b" l="l" r="r" t="t"/>
              <a:pathLst>
                <a:path extrusionOk="0" h="1254" w="363">
                  <a:moveTo>
                    <a:pt x="184" y="0"/>
                  </a:moveTo>
                  <a:cubicBezTo>
                    <a:pt x="83" y="0"/>
                    <a:pt x="0" y="77"/>
                    <a:pt x="0" y="178"/>
                  </a:cubicBezTo>
                  <a:lnTo>
                    <a:pt x="0" y="1075"/>
                  </a:lnTo>
                  <a:cubicBezTo>
                    <a:pt x="0" y="1177"/>
                    <a:pt x="83" y="1253"/>
                    <a:pt x="184" y="1253"/>
                  </a:cubicBezTo>
                  <a:cubicBezTo>
                    <a:pt x="280" y="1253"/>
                    <a:pt x="363" y="1171"/>
                    <a:pt x="363" y="1075"/>
                  </a:cubicBezTo>
                  <a:lnTo>
                    <a:pt x="363" y="178"/>
                  </a:lnTo>
                  <a:cubicBezTo>
                    <a:pt x="363" y="77"/>
                    <a:pt x="280" y="0"/>
                    <a:pt x="184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1"/>
            <p:cNvSpPr/>
            <p:nvPr/>
          </p:nvSpPr>
          <p:spPr>
            <a:xfrm>
              <a:off x="3301184" y="2718058"/>
              <a:ext cx="27208" cy="36225"/>
            </a:xfrm>
            <a:custGeom>
              <a:rect b="b" l="l" r="r" t="t"/>
              <a:pathLst>
                <a:path extrusionOk="0" h="1145" w="860">
                  <a:moveTo>
                    <a:pt x="433" y="0"/>
                  </a:moveTo>
                  <a:cubicBezTo>
                    <a:pt x="192" y="0"/>
                    <a:pt x="1" y="197"/>
                    <a:pt x="1" y="432"/>
                  </a:cubicBezTo>
                  <a:lnTo>
                    <a:pt x="1" y="712"/>
                  </a:lnTo>
                  <a:cubicBezTo>
                    <a:pt x="1" y="948"/>
                    <a:pt x="192" y="1145"/>
                    <a:pt x="433" y="1145"/>
                  </a:cubicBezTo>
                  <a:cubicBezTo>
                    <a:pt x="669" y="1145"/>
                    <a:pt x="860" y="948"/>
                    <a:pt x="860" y="712"/>
                  </a:cubicBezTo>
                  <a:lnTo>
                    <a:pt x="860" y="432"/>
                  </a:lnTo>
                  <a:cubicBezTo>
                    <a:pt x="860" y="197"/>
                    <a:pt x="669" y="0"/>
                    <a:pt x="43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1"/>
            <p:cNvSpPr/>
            <p:nvPr/>
          </p:nvSpPr>
          <p:spPr>
            <a:xfrm>
              <a:off x="3379675" y="2748429"/>
              <a:ext cx="11484" cy="39863"/>
            </a:xfrm>
            <a:custGeom>
              <a:rect b="b" l="l" r="r" t="t"/>
              <a:pathLst>
                <a:path extrusionOk="0" h="1260" w="363">
                  <a:moveTo>
                    <a:pt x="185" y="0"/>
                  </a:moveTo>
                  <a:cubicBezTo>
                    <a:pt x="83" y="0"/>
                    <a:pt x="0" y="83"/>
                    <a:pt x="0" y="178"/>
                  </a:cubicBezTo>
                  <a:lnTo>
                    <a:pt x="0" y="1075"/>
                  </a:lnTo>
                  <a:cubicBezTo>
                    <a:pt x="0" y="1177"/>
                    <a:pt x="83" y="1260"/>
                    <a:pt x="185" y="1260"/>
                  </a:cubicBezTo>
                  <a:cubicBezTo>
                    <a:pt x="280" y="1260"/>
                    <a:pt x="363" y="1177"/>
                    <a:pt x="363" y="1075"/>
                  </a:cubicBezTo>
                  <a:lnTo>
                    <a:pt x="363" y="178"/>
                  </a:lnTo>
                  <a:cubicBezTo>
                    <a:pt x="363" y="83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1"/>
            <p:cNvSpPr/>
            <p:nvPr/>
          </p:nvSpPr>
          <p:spPr>
            <a:xfrm>
              <a:off x="3379675" y="3025092"/>
              <a:ext cx="11484" cy="39673"/>
            </a:xfrm>
            <a:custGeom>
              <a:rect b="b" l="l" r="r" t="t"/>
              <a:pathLst>
                <a:path extrusionOk="0" h="1254" w="363">
                  <a:moveTo>
                    <a:pt x="185" y="0"/>
                  </a:moveTo>
                  <a:cubicBezTo>
                    <a:pt x="83" y="0"/>
                    <a:pt x="0" y="77"/>
                    <a:pt x="0" y="178"/>
                  </a:cubicBezTo>
                  <a:lnTo>
                    <a:pt x="0" y="1075"/>
                  </a:lnTo>
                  <a:cubicBezTo>
                    <a:pt x="0" y="1177"/>
                    <a:pt x="83" y="1253"/>
                    <a:pt x="185" y="1253"/>
                  </a:cubicBezTo>
                  <a:cubicBezTo>
                    <a:pt x="280" y="1253"/>
                    <a:pt x="363" y="1171"/>
                    <a:pt x="363" y="1075"/>
                  </a:cubicBezTo>
                  <a:lnTo>
                    <a:pt x="363" y="178"/>
                  </a:lnTo>
                  <a:cubicBezTo>
                    <a:pt x="363" y="77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1"/>
            <p:cNvSpPr/>
            <p:nvPr/>
          </p:nvSpPr>
          <p:spPr>
            <a:xfrm>
              <a:off x="3371829" y="3059101"/>
              <a:ext cx="27177" cy="36035"/>
            </a:xfrm>
            <a:custGeom>
              <a:rect b="b" l="l" r="r" t="t"/>
              <a:pathLst>
                <a:path extrusionOk="0" h="1139" w="859">
                  <a:moveTo>
                    <a:pt x="433" y="0"/>
                  </a:moveTo>
                  <a:cubicBezTo>
                    <a:pt x="191" y="0"/>
                    <a:pt x="0" y="191"/>
                    <a:pt x="0" y="433"/>
                  </a:cubicBezTo>
                  <a:lnTo>
                    <a:pt x="0" y="706"/>
                  </a:lnTo>
                  <a:cubicBezTo>
                    <a:pt x="0" y="948"/>
                    <a:pt x="191" y="1139"/>
                    <a:pt x="433" y="1139"/>
                  </a:cubicBezTo>
                  <a:cubicBezTo>
                    <a:pt x="668" y="1139"/>
                    <a:pt x="859" y="948"/>
                    <a:pt x="859" y="706"/>
                  </a:cubicBezTo>
                  <a:lnTo>
                    <a:pt x="859" y="433"/>
                  </a:lnTo>
                  <a:cubicBezTo>
                    <a:pt x="859" y="191"/>
                    <a:pt x="668" y="0"/>
                    <a:pt x="43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1"/>
            <p:cNvSpPr/>
            <p:nvPr/>
          </p:nvSpPr>
          <p:spPr>
            <a:xfrm>
              <a:off x="3450289" y="2748429"/>
              <a:ext cx="11516" cy="39863"/>
            </a:xfrm>
            <a:custGeom>
              <a:rect b="b" l="l" r="r" t="t"/>
              <a:pathLst>
                <a:path extrusionOk="0" h="1260" w="364">
                  <a:moveTo>
                    <a:pt x="185" y="0"/>
                  </a:moveTo>
                  <a:cubicBezTo>
                    <a:pt x="83" y="0"/>
                    <a:pt x="1" y="83"/>
                    <a:pt x="1" y="178"/>
                  </a:cubicBezTo>
                  <a:lnTo>
                    <a:pt x="1" y="1075"/>
                  </a:lnTo>
                  <a:cubicBezTo>
                    <a:pt x="1" y="1177"/>
                    <a:pt x="83" y="1260"/>
                    <a:pt x="185" y="1260"/>
                  </a:cubicBezTo>
                  <a:cubicBezTo>
                    <a:pt x="281" y="1260"/>
                    <a:pt x="363" y="1177"/>
                    <a:pt x="363" y="1075"/>
                  </a:cubicBezTo>
                  <a:lnTo>
                    <a:pt x="363" y="178"/>
                  </a:lnTo>
                  <a:cubicBezTo>
                    <a:pt x="363" y="83"/>
                    <a:pt x="281" y="0"/>
                    <a:pt x="18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1"/>
            <p:cNvSpPr/>
            <p:nvPr/>
          </p:nvSpPr>
          <p:spPr>
            <a:xfrm>
              <a:off x="3450289" y="3025092"/>
              <a:ext cx="11516" cy="39673"/>
            </a:xfrm>
            <a:custGeom>
              <a:rect b="b" l="l" r="r" t="t"/>
              <a:pathLst>
                <a:path extrusionOk="0" h="1254" w="364">
                  <a:moveTo>
                    <a:pt x="185" y="0"/>
                  </a:moveTo>
                  <a:cubicBezTo>
                    <a:pt x="83" y="0"/>
                    <a:pt x="1" y="77"/>
                    <a:pt x="1" y="178"/>
                  </a:cubicBezTo>
                  <a:lnTo>
                    <a:pt x="1" y="1075"/>
                  </a:lnTo>
                  <a:cubicBezTo>
                    <a:pt x="1" y="1177"/>
                    <a:pt x="83" y="1253"/>
                    <a:pt x="185" y="1253"/>
                  </a:cubicBezTo>
                  <a:cubicBezTo>
                    <a:pt x="281" y="1253"/>
                    <a:pt x="363" y="1171"/>
                    <a:pt x="363" y="1075"/>
                  </a:cubicBezTo>
                  <a:lnTo>
                    <a:pt x="363" y="178"/>
                  </a:lnTo>
                  <a:cubicBezTo>
                    <a:pt x="363" y="77"/>
                    <a:pt x="281" y="0"/>
                    <a:pt x="18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1"/>
            <p:cNvSpPr/>
            <p:nvPr/>
          </p:nvSpPr>
          <p:spPr>
            <a:xfrm>
              <a:off x="3442443" y="2718058"/>
              <a:ext cx="27208" cy="36225"/>
            </a:xfrm>
            <a:custGeom>
              <a:rect b="b" l="l" r="r" t="t"/>
              <a:pathLst>
                <a:path extrusionOk="0" h="1145" w="860">
                  <a:moveTo>
                    <a:pt x="433" y="0"/>
                  </a:moveTo>
                  <a:cubicBezTo>
                    <a:pt x="192" y="0"/>
                    <a:pt x="1" y="197"/>
                    <a:pt x="1" y="432"/>
                  </a:cubicBezTo>
                  <a:lnTo>
                    <a:pt x="1" y="712"/>
                  </a:lnTo>
                  <a:cubicBezTo>
                    <a:pt x="1" y="948"/>
                    <a:pt x="192" y="1145"/>
                    <a:pt x="433" y="1145"/>
                  </a:cubicBezTo>
                  <a:cubicBezTo>
                    <a:pt x="669" y="1145"/>
                    <a:pt x="859" y="948"/>
                    <a:pt x="859" y="712"/>
                  </a:cubicBezTo>
                  <a:lnTo>
                    <a:pt x="859" y="432"/>
                  </a:lnTo>
                  <a:cubicBezTo>
                    <a:pt x="859" y="197"/>
                    <a:pt x="669" y="0"/>
                    <a:pt x="43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1"/>
            <p:cNvSpPr/>
            <p:nvPr/>
          </p:nvSpPr>
          <p:spPr>
            <a:xfrm>
              <a:off x="3176661" y="2782629"/>
              <a:ext cx="346905" cy="248133"/>
            </a:xfrm>
            <a:custGeom>
              <a:rect b="b" l="l" r="r" t="t"/>
              <a:pathLst>
                <a:path extrusionOk="0" h="7843" w="10965">
                  <a:moveTo>
                    <a:pt x="681" y="1"/>
                  </a:moveTo>
                  <a:cubicBezTo>
                    <a:pt x="305" y="1"/>
                    <a:pt x="0" y="300"/>
                    <a:pt x="0" y="681"/>
                  </a:cubicBezTo>
                  <a:lnTo>
                    <a:pt x="0" y="7162"/>
                  </a:lnTo>
                  <a:cubicBezTo>
                    <a:pt x="0" y="7537"/>
                    <a:pt x="305" y="7842"/>
                    <a:pt x="681" y="7842"/>
                  </a:cubicBezTo>
                  <a:lnTo>
                    <a:pt x="10284" y="7842"/>
                  </a:lnTo>
                  <a:cubicBezTo>
                    <a:pt x="10660" y="7842"/>
                    <a:pt x="10965" y="7537"/>
                    <a:pt x="10965" y="7162"/>
                  </a:cubicBezTo>
                  <a:lnTo>
                    <a:pt x="10965" y="681"/>
                  </a:lnTo>
                  <a:cubicBezTo>
                    <a:pt x="10965" y="300"/>
                    <a:pt x="10660" y="1"/>
                    <a:pt x="1028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1"/>
            <p:cNvSpPr/>
            <p:nvPr/>
          </p:nvSpPr>
          <p:spPr>
            <a:xfrm>
              <a:off x="3199377" y="2805375"/>
              <a:ext cx="301474" cy="202638"/>
            </a:xfrm>
            <a:custGeom>
              <a:rect b="b" l="l" r="r" t="t"/>
              <a:pathLst>
                <a:path extrusionOk="0" h="6405" w="9529">
                  <a:moveTo>
                    <a:pt x="1" y="0"/>
                  </a:moveTo>
                  <a:lnTo>
                    <a:pt x="1" y="6405"/>
                  </a:lnTo>
                  <a:lnTo>
                    <a:pt x="9528" y="6405"/>
                  </a:lnTo>
                  <a:lnTo>
                    <a:pt x="952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1"/>
            <p:cNvSpPr/>
            <p:nvPr/>
          </p:nvSpPr>
          <p:spPr>
            <a:xfrm>
              <a:off x="3486323" y="2805375"/>
              <a:ext cx="14522" cy="202638"/>
            </a:xfrm>
            <a:custGeom>
              <a:rect b="b" l="l" r="r" t="t"/>
              <a:pathLst>
                <a:path extrusionOk="0" h="6405" w="459">
                  <a:moveTo>
                    <a:pt x="0" y="0"/>
                  </a:moveTo>
                  <a:lnTo>
                    <a:pt x="0" y="6405"/>
                  </a:lnTo>
                  <a:lnTo>
                    <a:pt x="458" y="6405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A7D3A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1"/>
            <p:cNvSpPr/>
            <p:nvPr/>
          </p:nvSpPr>
          <p:spPr>
            <a:xfrm>
              <a:off x="3450289" y="2799523"/>
              <a:ext cx="11516" cy="214123"/>
            </a:xfrm>
            <a:custGeom>
              <a:rect b="b" l="l" r="r" t="t"/>
              <a:pathLst>
                <a:path extrusionOk="0" h="6768" w="364">
                  <a:moveTo>
                    <a:pt x="185" y="1"/>
                  </a:moveTo>
                  <a:cubicBezTo>
                    <a:pt x="83" y="1"/>
                    <a:pt x="1" y="84"/>
                    <a:pt x="1" y="179"/>
                  </a:cubicBezTo>
                  <a:lnTo>
                    <a:pt x="1" y="6590"/>
                  </a:lnTo>
                  <a:cubicBezTo>
                    <a:pt x="1" y="6685"/>
                    <a:pt x="83" y="6768"/>
                    <a:pt x="185" y="6768"/>
                  </a:cubicBezTo>
                  <a:cubicBezTo>
                    <a:pt x="281" y="6768"/>
                    <a:pt x="363" y="6685"/>
                    <a:pt x="363" y="6590"/>
                  </a:cubicBezTo>
                  <a:lnTo>
                    <a:pt x="363" y="179"/>
                  </a:lnTo>
                  <a:cubicBezTo>
                    <a:pt x="363" y="84"/>
                    <a:pt x="281" y="1"/>
                    <a:pt x="18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1"/>
            <p:cNvSpPr/>
            <p:nvPr/>
          </p:nvSpPr>
          <p:spPr>
            <a:xfrm>
              <a:off x="3379675" y="2799523"/>
              <a:ext cx="11484" cy="214123"/>
            </a:xfrm>
            <a:custGeom>
              <a:rect b="b" l="l" r="r" t="t"/>
              <a:pathLst>
                <a:path extrusionOk="0" h="6768" w="363">
                  <a:moveTo>
                    <a:pt x="185" y="1"/>
                  </a:moveTo>
                  <a:cubicBezTo>
                    <a:pt x="83" y="1"/>
                    <a:pt x="0" y="84"/>
                    <a:pt x="0" y="179"/>
                  </a:cubicBezTo>
                  <a:lnTo>
                    <a:pt x="0" y="6590"/>
                  </a:lnTo>
                  <a:cubicBezTo>
                    <a:pt x="0" y="6685"/>
                    <a:pt x="83" y="6768"/>
                    <a:pt x="185" y="6768"/>
                  </a:cubicBezTo>
                  <a:cubicBezTo>
                    <a:pt x="280" y="6768"/>
                    <a:pt x="363" y="6685"/>
                    <a:pt x="363" y="6590"/>
                  </a:cubicBezTo>
                  <a:lnTo>
                    <a:pt x="363" y="179"/>
                  </a:lnTo>
                  <a:cubicBezTo>
                    <a:pt x="363" y="84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1"/>
            <p:cNvSpPr/>
            <p:nvPr/>
          </p:nvSpPr>
          <p:spPr>
            <a:xfrm>
              <a:off x="3238417" y="2799523"/>
              <a:ext cx="11516" cy="214123"/>
            </a:xfrm>
            <a:custGeom>
              <a:rect b="b" l="l" r="r" t="t"/>
              <a:pathLst>
                <a:path extrusionOk="0" h="6768" w="364">
                  <a:moveTo>
                    <a:pt x="179" y="1"/>
                  </a:moveTo>
                  <a:cubicBezTo>
                    <a:pt x="83" y="1"/>
                    <a:pt x="1" y="84"/>
                    <a:pt x="1" y="179"/>
                  </a:cubicBezTo>
                  <a:lnTo>
                    <a:pt x="1" y="6590"/>
                  </a:lnTo>
                  <a:cubicBezTo>
                    <a:pt x="1" y="6685"/>
                    <a:pt x="83" y="6768"/>
                    <a:pt x="179" y="6768"/>
                  </a:cubicBezTo>
                  <a:cubicBezTo>
                    <a:pt x="280" y="6768"/>
                    <a:pt x="363" y="6685"/>
                    <a:pt x="363" y="6590"/>
                  </a:cubicBezTo>
                  <a:lnTo>
                    <a:pt x="363" y="179"/>
                  </a:lnTo>
                  <a:cubicBezTo>
                    <a:pt x="363" y="84"/>
                    <a:pt x="280" y="1"/>
                    <a:pt x="17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1"/>
            <p:cNvSpPr/>
            <p:nvPr/>
          </p:nvSpPr>
          <p:spPr>
            <a:xfrm>
              <a:off x="3309062" y="2799523"/>
              <a:ext cx="11484" cy="214123"/>
            </a:xfrm>
            <a:custGeom>
              <a:rect b="b" l="l" r="r" t="t"/>
              <a:pathLst>
                <a:path extrusionOk="0" h="6768" w="363">
                  <a:moveTo>
                    <a:pt x="184" y="1"/>
                  </a:moveTo>
                  <a:cubicBezTo>
                    <a:pt x="83" y="1"/>
                    <a:pt x="0" y="84"/>
                    <a:pt x="0" y="179"/>
                  </a:cubicBezTo>
                  <a:lnTo>
                    <a:pt x="0" y="6590"/>
                  </a:lnTo>
                  <a:cubicBezTo>
                    <a:pt x="0" y="6685"/>
                    <a:pt x="83" y="6768"/>
                    <a:pt x="184" y="6768"/>
                  </a:cubicBezTo>
                  <a:cubicBezTo>
                    <a:pt x="280" y="6768"/>
                    <a:pt x="363" y="6685"/>
                    <a:pt x="363" y="6590"/>
                  </a:cubicBezTo>
                  <a:lnTo>
                    <a:pt x="363" y="179"/>
                  </a:lnTo>
                  <a:cubicBezTo>
                    <a:pt x="363" y="84"/>
                    <a:pt x="280" y="1"/>
                    <a:pt x="18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1"/>
            <p:cNvSpPr/>
            <p:nvPr/>
          </p:nvSpPr>
          <p:spPr>
            <a:xfrm>
              <a:off x="3224148" y="2886650"/>
              <a:ext cx="40053" cy="39863"/>
            </a:xfrm>
            <a:custGeom>
              <a:rect b="b" l="l" r="r" t="t"/>
              <a:pathLst>
                <a:path extrusionOk="0" h="1260" w="1266">
                  <a:moveTo>
                    <a:pt x="630" y="1"/>
                  </a:moveTo>
                  <a:cubicBezTo>
                    <a:pt x="280" y="1"/>
                    <a:pt x="0" y="281"/>
                    <a:pt x="0" y="630"/>
                  </a:cubicBezTo>
                  <a:cubicBezTo>
                    <a:pt x="0" y="980"/>
                    <a:pt x="280" y="1260"/>
                    <a:pt x="630" y="1260"/>
                  </a:cubicBezTo>
                  <a:cubicBezTo>
                    <a:pt x="980" y="1260"/>
                    <a:pt x="1266" y="980"/>
                    <a:pt x="1266" y="630"/>
                  </a:cubicBezTo>
                  <a:cubicBezTo>
                    <a:pt x="1266" y="281"/>
                    <a:pt x="980" y="1"/>
                    <a:pt x="63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1"/>
            <p:cNvSpPr/>
            <p:nvPr/>
          </p:nvSpPr>
          <p:spPr>
            <a:xfrm>
              <a:off x="3436020" y="2886650"/>
              <a:ext cx="40053" cy="39863"/>
            </a:xfrm>
            <a:custGeom>
              <a:rect b="b" l="l" r="r" t="t"/>
              <a:pathLst>
                <a:path extrusionOk="0" h="1260" w="1266">
                  <a:moveTo>
                    <a:pt x="636" y="1"/>
                  </a:moveTo>
                  <a:cubicBezTo>
                    <a:pt x="286" y="1"/>
                    <a:pt x="0" y="281"/>
                    <a:pt x="0" y="630"/>
                  </a:cubicBezTo>
                  <a:cubicBezTo>
                    <a:pt x="0" y="980"/>
                    <a:pt x="286" y="1260"/>
                    <a:pt x="636" y="1260"/>
                  </a:cubicBezTo>
                  <a:cubicBezTo>
                    <a:pt x="986" y="1260"/>
                    <a:pt x="1266" y="980"/>
                    <a:pt x="1266" y="630"/>
                  </a:cubicBezTo>
                  <a:cubicBezTo>
                    <a:pt x="1266" y="281"/>
                    <a:pt x="986" y="1"/>
                    <a:pt x="63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1"/>
            <p:cNvSpPr/>
            <p:nvPr/>
          </p:nvSpPr>
          <p:spPr>
            <a:xfrm>
              <a:off x="3294762" y="2835936"/>
              <a:ext cx="40085" cy="40085"/>
            </a:xfrm>
            <a:custGeom>
              <a:rect b="b" l="l" r="r" t="t"/>
              <a:pathLst>
                <a:path extrusionOk="0" h="1267" w="1267">
                  <a:moveTo>
                    <a:pt x="630" y="1"/>
                  </a:moveTo>
                  <a:cubicBezTo>
                    <a:pt x="287" y="1"/>
                    <a:pt x="0" y="281"/>
                    <a:pt x="0" y="631"/>
                  </a:cubicBezTo>
                  <a:cubicBezTo>
                    <a:pt x="0" y="980"/>
                    <a:pt x="287" y="1267"/>
                    <a:pt x="630" y="1267"/>
                  </a:cubicBezTo>
                  <a:cubicBezTo>
                    <a:pt x="980" y="1267"/>
                    <a:pt x="1266" y="980"/>
                    <a:pt x="1266" y="631"/>
                  </a:cubicBezTo>
                  <a:cubicBezTo>
                    <a:pt x="1266" y="281"/>
                    <a:pt x="980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1"/>
            <p:cNvSpPr/>
            <p:nvPr/>
          </p:nvSpPr>
          <p:spPr>
            <a:xfrm>
              <a:off x="3294762" y="2937364"/>
              <a:ext cx="40085" cy="40085"/>
            </a:xfrm>
            <a:custGeom>
              <a:rect b="b" l="l" r="r" t="t"/>
              <a:pathLst>
                <a:path extrusionOk="0" h="1267" w="1267">
                  <a:moveTo>
                    <a:pt x="630" y="0"/>
                  </a:moveTo>
                  <a:cubicBezTo>
                    <a:pt x="287" y="0"/>
                    <a:pt x="0" y="280"/>
                    <a:pt x="0" y="630"/>
                  </a:cubicBezTo>
                  <a:cubicBezTo>
                    <a:pt x="0" y="980"/>
                    <a:pt x="287" y="1266"/>
                    <a:pt x="630" y="1266"/>
                  </a:cubicBezTo>
                  <a:cubicBezTo>
                    <a:pt x="980" y="1266"/>
                    <a:pt x="1266" y="980"/>
                    <a:pt x="1266" y="630"/>
                  </a:cubicBezTo>
                  <a:cubicBezTo>
                    <a:pt x="1266" y="280"/>
                    <a:pt x="980" y="0"/>
                    <a:pt x="63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1"/>
            <p:cNvSpPr/>
            <p:nvPr/>
          </p:nvSpPr>
          <p:spPr>
            <a:xfrm>
              <a:off x="3365375" y="2835936"/>
              <a:ext cx="40085" cy="40085"/>
            </a:xfrm>
            <a:custGeom>
              <a:rect b="b" l="l" r="r" t="t"/>
              <a:pathLst>
                <a:path extrusionOk="0" h="1267" w="1267">
                  <a:moveTo>
                    <a:pt x="637" y="1"/>
                  </a:moveTo>
                  <a:cubicBezTo>
                    <a:pt x="287" y="1"/>
                    <a:pt x="1" y="281"/>
                    <a:pt x="1" y="631"/>
                  </a:cubicBezTo>
                  <a:cubicBezTo>
                    <a:pt x="1" y="980"/>
                    <a:pt x="287" y="1267"/>
                    <a:pt x="637" y="1267"/>
                  </a:cubicBezTo>
                  <a:cubicBezTo>
                    <a:pt x="980" y="1267"/>
                    <a:pt x="1266" y="980"/>
                    <a:pt x="1266" y="631"/>
                  </a:cubicBezTo>
                  <a:cubicBezTo>
                    <a:pt x="1266" y="281"/>
                    <a:pt x="980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1"/>
            <p:cNvSpPr/>
            <p:nvPr/>
          </p:nvSpPr>
          <p:spPr>
            <a:xfrm>
              <a:off x="3365375" y="2937364"/>
              <a:ext cx="40085" cy="40085"/>
            </a:xfrm>
            <a:custGeom>
              <a:rect b="b" l="l" r="r" t="t"/>
              <a:pathLst>
                <a:path extrusionOk="0" h="1267" w="1267">
                  <a:moveTo>
                    <a:pt x="637" y="0"/>
                  </a:moveTo>
                  <a:cubicBezTo>
                    <a:pt x="287" y="0"/>
                    <a:pt x="1" y="280"/>
                    <a:pt x="1" y="630"/>
                  </a:cubicBezTo>
                  <a:cubicBezTo>
                    <a:pt x="1" y="980"/>
                    <a:pt x="287" y="1266"/>
                    <a:pt x="637" y="1266"/>
                  </a:cubicBezTo>
                  <a:cubicBezTo>
                    <a:pt x="980" y="1266"/>
                    <a:pt x="1266" y="980"/>
                    <a:pt x="1266" y="630"/>
                  </a:cubicBezTo>
                  <a:cubicBezTo>
                    <a:pt x="1266" y="280"/>
                    <a:pt x="980" y="0"/>
                    <a:pt x="63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7" name="Google Shape;1297;p41"/>
          <p:cNvGrpSpPr/>
          <p:nvPr/>
        </p:nvGrpSpPr>
        <p:grpSpPr>
          <a:xfrm rot="-9899970">
            <a:off x="1965415" y="440872"/>
            <a:ext cx="820820" cy="1367913"/>
            <a:chOff x="7180000" y="457770"/>
            <a:chExt cx="920099" cy="1533529"/>
          </a:xfrm>
        </p:grpSpPr>
        <p:sp>
          <p:nvSpPr>
            <p:cNvPr id="1298" name="Google Shape;1298;p41"/>
            <p:cNvSpPr/>
            <p:nvPr/>
          </p:nvSpPr>
          <p:spPr>
            <a:xfrm rot="-5400000">
              <a:off x="7793431" y="1684631"/>
              <a:ext cx="306668" cy="306668"/>
            </a:xfrm>
            <a:custGeom>
              <a:rect b="b" l="l" r="r" t="t"/>
              <a:pathLst>
                <a:path extrusionOk="0" h="6558" w="6558">
                  <a:moveTo>
                    <a:pt x="1124" y="0"/>
                  </a:moveTo>
                  <a:cubicBezTo>
                    <a:pt x="503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4" y="6558"/>
                  </a:cubicBezTo>
                  <a:lnTo>
                    <a:pt x="5434" y="6558"/>
                  </a:lnTo>
                  <a:cubicBezTo>
                    <a:pt x="6055" y="6558"/>
                    <a:pt x="6557" y="6055"/>
                    <a:pt x="6557" y="5434"/>
                  </a:cubicBezTo>
                  <a:lnTo>
                    <a:pt x="6557" y="1124"/>
                  </a:lnTo>
                  <a:cubicBezTo>
                    <a:pt x="6557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1"/>
            <p:cNvSpPr/>
            <p:nvPr/>
          </p:nvSpPr>
          <p:spPr>
            <a:xfrm rot="-5400000">
              <a:off x="7793361" y="1377939"/>
              <a:ext cx="306809" cy="306668"/>
            </a:xfrm>
            <a:custGeom>
              <a:rect b="b" l="l" r="r" t="t"/>
              <a:pathLst>
                <a:path extrusionOk="0" h="6558" w="6561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1"/>
            <p:cNvSpPr/>
            <p:nvPr/>
          </p:nvSpPr>
          <p:spPr>
            <a:xfrm rot="-5400000">
              <a:off x="7486739" y="1377939"/>
              <a:ext cx="306809" cy="306668"/>
            </a:xfrm>
            <a:custGeom>
              <a:rect b="b" l="l" r="r" t="t"/>
              <a:pathLst>
                <a:path extrusionOk="0" h="6558" w="6561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7"/>
                    <a:pt x="1127" y="6557"/>
                  </a:cubicBezTo>
                  <a:lnTo>
                    <a:pt x="5434" y="6557"/>
                  </a:lnTo>
                  <a:cubicBezTo>
                    <a:pt x="6055" y="6557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1"/>
            <p:cNvSpPr/>
            <p:nvPr/>
          </p:nvSpPr>
          <p:spPr>
            <a:xfrm rot="-5400000">
              <a:off x="7793408" y="1071224"/>
              <a:ext cx="306715" cy="306668"/>
            </a:xfrm>
            <a:custGeom>
              <a:rect b="b" l="l" r="r" t="t"/>
              <a:pathLst>
                <a:path extrusionOk="0" h="6558" w="6559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1"/>
            <p:cNvSpPr/>
            <p:nvPr/>
          </p:nvSpPr>
          <p:spPr>
            <a:xfrm rot="-5400000">
              <a:off x="7793431" y="764579"/>
              <a:ext cx="306668" cy="306668"/>
            </a:xfrm>
            <a:custGeom>
              <a:rect b="b" l="l" r="r" t="t"/>
              <a:pathLst>
                <a:path extrusionOk="0" h="6558" w="6558">
                  <a:moveTo>
                    <a:pt x="1124" y="0"/>
                  </a:moveTo>
                  <a:cubicBezTo>
                    <a:pt x="503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4" y="6558"/>
                  </a:cubicBezTo>
                  <a:lnTo>
                    <a:pt x="5434" y="6558"/>
                  </a:lnTo>
                  <a:cubicBezTo>
                    <a:pt x="6055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1"/>
            <p:cNvSpPr/>
            <p:nvPr/>
          </p:nvSpPr>
          <p:spPr>
            <a:xfrm rot="-5400000">
              <a:off x="7793337" y="457863"/>
              <a:ext cx="306856" cy="306668"/>
            </a:xfrm>
            <a:custGeom>
              <a:rect b="b" l="l" r="r" t="t"/>
              <a:pathLst>
                <a:path extrusionOk="0" h="6558" w="6562">
                  <a:moveTo>
                    <a:pt x="1128" y="0"/>
                  </a:moveTo>
                  <a:cubicBezTo>
                    <a:pt x="507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3" y="6558"/>
                    <a:pt x="1128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1"/>
            <p:cNvSpPr/>
            <p:nvPr/>
          </p:nvSpPr>
          <p:spPr>
            <a:xfrm rot="-5400000">
              <a:off x="7486716" y="457863"/>
              <a:ext cx="306856" cy="306668"/>
            </a:xfrm>
            <a:custGeom>
              <a:rect b="b" l="l" r="r" t="t"/>
              <a:pathLst>
                <a:path extrusionOk="0" h="6558" w="6562">
                  <a:moveTo>
                    <a:pt x="1128" y="0"/>
                  </a:moveTo>
                  <a:cubicBezTo>
                    <a:pt x="507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3" y="6557"/>
                    <a:pt x="1128" y="6557"/>
                  </a:cubicBezTo>
                  <a:lnTo>
                    <a:pt x="5434" y="6557"/>
                  </a:lnTo>
                  <a:cubicBezTo>
                    <a:pt x="6055" y="6557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1"/>
            <p:cNvSpPr/>
            <p:nvPr/>
          </p:nvSpPr>
          <p:spPr>
            <a:xfrm rot="-5400000">
              <a:off x="7180000" y="457770"/>
              <a:ext cx="306856" cy="306856"/>
            </a:xfrm>
            <a:custGeom>
              <a:rect b="b" l="l" r="r" t="t"/>
              <a:pathLst>
                <a:path extrusionOk="0" h="6562" w="6562">
                  <a:moveTo>
                    <a:pt x="1128" y="1"/>
                  </a:moveTo>
                  <a:cubicBezTo>
                    <a:pt x="507" y="1"/>
                    <a:pt x="1" y="506"/>
                    <a:pt x="1" y="1128"/>
                  </a:cubicBezTo>
                  <a:lnTo>
                    <a:pt x="1" y="5434"/>
                  </a:lnTo>
                  <a:cubicBezTo>
                    <a:pt x="1" y="6055"/>
                    <a:pt x="503" y="6561"/>
                    <a:pt x="1128" y="6561"/>
                  </a:cubicBezTo>
                  <a:lnTo>
                    <a:pt x="5434" y="6561"/>
                  </a:lnTo>
                  <a:cubicBezTo>
                    <a:pt x="6055" y="6561"/>
                    <a:pt x="6561" y="6055"/>
                    <a:pt x="6561" y="5434"/>
                  </a:cubicBezTo>
                  <a:lnTo>
                    <a:pt x="6561" y="1128"/>
                  </a:lnTo>
                  <a:cubicBezTo>
                    <a:pt x="6558" y="506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6" name="Google Shape;1306;p41"/>
          <p:cNvSpPr txBox="1"/>
          <p:nvPr>
            <p:ph type="title"/>
          </p:nvPr>
        </p:nvSpPr>
        <p:spPr>
          <a:xfrm>
            <a:off x="3017925" y="1559850"/>
            <a:ext cx="5412900" cy="20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Thank You</a:t>
            </a:r>
            <a:endParaRPr/>
          </a:p>
        </p:txBody>
      </p:sp>
      <p:grpSp>
        <p:nvGrpSpPr>
          <p:cNvPr id="1307" name="Google Shape;1307;p41"/>
          <p:cNvGrpSpPr/>
          <p:nvPr/>
        </p:nvGrpSpPr>
        <p:grpSpPr>
          <a:xfrm rot="-421153">
            <a:off x="964025" y="2038436"/>
            <a:ext cx="1867041" cy="2049675"/>
            <a:chOff x="6688125" y="661290"/>
            <a:chExt cx="1376094" cy="1510704"/>
          </a:xfrm>
        </p:grpSpPr>
        <p:sp>
          <p:nvSpPr>
            <p:cNvPr id="1308" name="Google Shape;1308;p41"/>
            <p:cNvSpPr/>
            <p:nvPr/>
          </p:nvSpPr>
          <p:spPr>
            <a:xfrm>
              <a:off x="6688125" y="795900"/>
              <a:ext cx="1376094" cy="1376094"/>
            </a:xfrm>
            <a:custGeom>
              <a:rect b="b" l="l" r="r" t="t"/>
              <a:pathLst>
                <a:path extrusionOk="0" h="34308" w="34308">
                  <a:moveTo>
                    <a:pt x="378" y="0"/>
                  </a:moveTo>
                  <a:cubicBezTo>
                    <a:pt x="170" y="0"/>
                    <a:pt x="0" y="170"/>
                    <a:pt x="0" y="378"/>
                  </a:cubicBezTo>
                  <a:lnTo>
                    <a:pt x="0" y="33930"/>
                  </a:lnTo>
                  <a:cubicBezTo>
                    <a:pt x="0" y="34141"/>
                    <a:pt x="170" y="34308"/>
                    <a:pt x="378" y="34308"/>
                  </a:cubicBezTo>
                  <a:lnTo>
                    <a:pt x="33930" y="34308"/>
                  </a:lnTo>
                  <a:cubicBezTo>
                    <a:pt x="34138" y="34308"/>
                    <a:pt x="34308" y="34141"/>
                    <a:pt x="34308" y="33930"/>
                  </a:cubicBezTo>
                  <a:lnTo>
                    <a:pt x="34308" y="378"/>
                  </a:lnTo>
                  <a:cubicBezTo>
                    <a:pt x="34308" y="170"/>
                    <a:pt x="34138" y="0"/>
                    <a:pt x="33930" y="0"/>
                  </a:cubicBezTo>
                  <a:lnTo>
                    <a:pt x="8770" y="0"/>
                  </a:lnTo>
                  <a:cubicBezTo>
                    <a:pt x="8405" y="397"/>
                    <a:pt x="7883" y="644"/>
                    <a:pt x="7303" y="644"/>
                  </a:cubicBezTo>
                  <a:cubicBezTo>
                    <a:pt x="6724" y="644"/>
                    <a:pt x="6199" y="397"/>
                    <a:pt x="583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1"/>
            <p:cNvSpPr/>
            <p:nvPr/>
          </p:nvSpPr>
          <p:spPr>
            <a:xfrm>
              <a:off x="6786355" y="894130"/>
              <a:ext cx="1179635" cy="1179635"/>
            </a:xfrm>
            <a:custGeom>
              <a:rect b="b" l="l" r="r" t="t"/>
              <a:pathLst>
                <a:path extrusionOk="0" h="29410" w="29410">
                  <a:moveTo>
                    <a:pt x="0" y="1"/>
                  </a:moveTo>
                  <a:lnTo>
                    <a:pt x="0" y="12859"/>
                  </a:lnTo>
                  <a:cubicBezTo>
                    <a:pt x="314" y="12677"/>
                    <a:pt x="676" y="12574"/>
                    <a:pt x="1063" y="12574"/>
                  </a:cubicBezTo>
                  <a:cubicBezTo>
                    <a:pt x="2235" y="12574"/>
                    <a:pt x="3186" y="13525"/>
                    <a:pt x="3186" y="14697"/>
                  </a:cubicBezTo>
                  <a:cubicBezTo>
                    <a:pt x="3186" y="15869"/>
                    <a:pt x="2235" y="16817"/>
                    <a:pt x="1063" y="16817"/>
                  </a:cubicBezTo>
                  <a:cubicBezTo>
                    <a:pt x="676" y="16817"/>
                    <a:pt x="314" y="16714"/>
                    <a:pt x="0" y="16532"/>
                  </a:cubicBezTo>
                  <a:lnTo>
                    <a:pt x="0" y="29409"/>
                  </a:lnTo>
                  <a:lnTo>
                    <a:pt x="12846" y="29409"/>
                  </a:lnTo>
                  <a:cubicBezTo>
                    <a:pt x="12632" y="29080"/>
                    <a:pt x="12507" y="28683"/>
                    <a:pt x="12507" y="28260"/>
                  </a:cubicBezTo>
                  <a:cubicBezTo>
                    <a:pt x="12507" y="27088"/>
                    <a:pt x="13458" y="26137"/>
                    <a:pt x="14630" y="26137"/>
                  </a:cubicBezTo>
                  <a:cubicBezTo>
                    <a:pt x="15801" y="26137"/>
                    <a:pt x="16752" y="27088"/>
                    <a:pt x="16752" y="28260"/>
                  </a:cubicBezTo>
                  <a:cubicBezTo>
                    <a:pt x="16752" y="28683"/>
                    <a:pt x="16628" y="29080"/>
                    <a:pt x="16413" y="29409"/>
                  </a:cubicBezTo>
                  <a:lnTo>
                    <a:pt x="29409" y="29409"/>
                  </a:lnTo>
                  <a:lnTo>
                    <a:pt x="29409" y="4877"/>
                  </a:lnTo>
                  <a:cubicBezTo>
                    <a:pt x="28775" y="5700"/>
                    <a:pt x="27776" y="6232"/>
                    <a:pt x="26656" y="6232"/>
                  </a:cubicBezTo>
                  <a:cubicBezTo>
                    <a:pt x="24735" y="6232"/>
                    <a:pt x="23178" y="4675"/>
                    <a:pt x="23178" y="2758"/>
                  </a:cubicBezTo>
                  <a:cubicBezTo>
                    <a:pt x="23178" y="1634"/>
                    <a:pt x="23710" y="638"/>
                    <a:pt x="24536" y="4"/>
                  </a:cubicBezTo>
                  <a:lnTo>
                    <a:pt x="6548" y="4"/>
                  </a:lnTo>
                  <a:lnTo>
                    <a:pt x="7355" y="1890"/>
                  </a:lnTo>
                  <a:lnTo>
                    <a:pt x="2354" y="1890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1"/>
            <p:cNvSpPr/>
            <p:nvPr/>
          </p:nvSpPr>
          <p:spPr>
            <a:xfrm>
              <a:off x="7069132" y="1583905"/>
              <a:ext cx="167780" cy="170227"/>
            </a:xfrm>
            <a:custGeom>
              <a:rect b="b" l="l" r="r" t="t"/>
              <a:pathLst>
                <a:path extrusionOk="0" h="4244" w="4183">
                  <a:moveTo>
                    <a:pt x="2124" y="1"/>
                  </a:moveTo>
                  <a:cubicBezTo>
                    <a:pt x="952" y="1"/>
                    <a:pt x="1" y="948"/>
                    <a:pt x="1" y="2120"/>
                  </a:cubicBezTo>
                  <a:cubicBezTo>
                    <a:pt x="1" y="3292"/>
                    <a:pt x="952" y="4243"/>
                    <a:pt x="2124" y="4243"/>
                  </a:cubicBezTo>
                  <a:cubicBezTo>
                    <a:pt x="3116" y="4243"/>
                    <a:pt x="3952" y="3558"/>
                    <a:pt x="4182" y="2636"/>
                  </a:cubicBezTo>
                  <a:lnTo>
                    <a:pt x="3312" y="2636"/>
                  </a:lnTo>
                  <a:cubicBezTo>
                    <a:pt x="3071" y="2636"/>
                    <a:pt x="2876" y="2441"/>
                    <a:pt x="2876" y="2200"/>
                  </a:cubicBezTo>
                  <a:lnTo>
                    <a:pt x="2876" y="138"/>
                  </a:lnTo>
                  <a:cubicBezTo>
                    <a:pt x="2642" y="49"/>
                    <a:pt x="2389" y="1"/>
                    <a:pt x="212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1"/>
            <p:cNvSpPr/>
            <p:nvPr/>
          </p:nvSpPr>
          <p:spPr>
            <a:xfrm>
              <a:off x="7069132" y="1583905"/>
              <a:ext cx="121654" cy="170227"/>
            </a:xfrm>
            <a:custGeom>
              <a:rect b="b" l="l" r="r" t="t"/>
              <a:pathLst>
                <a:path extrusionOk="0" h="4244" w="3033">
                  <a:moveTo>
                    <a:pt x="2124" y="1"/>
                  </a:moveTo>
                  <a:cubicBezTo>
                    <a:pt x="952" y="1"/>
                    <a:pt x="1" y="948"/>
                    <a:pt x="1" y="2120"/>
                  </a:cubicBezTo>
                  <a:cubicBezTo>
                    <a:pt x="1" y="3292"/>
                    <a:pt x="952" y="4243"/>
                    <a:pt x="2124" y="4243"/>
                  </a:cubicBezTo>
                  <a:cubicBezTo>
                    <a:pt x="2447" y="4243"/>
                    <a:pt x="2758" y="4170"/>
                    <a:pt x="3033" y="4038"/>
                  </a:cubicBezTo>
                  <a:cubicBezTo>
                    <a:pt x="2316" y="3699"/>
                    <a:pt x="1819" y="2969"/>
                    <a:pt x="1819" y="2120"/>
                  </a:cubicBezTo>
                  <a:cubicBezTo>
                    <a:pt x="1819" y="1339"/>
                    <a:pt x="2245" y="654"/>
                    <a:pt x="2876" y="289"/>
                  </a:cubicBezTo>
                  <a:lnTo>
                    <a:pt x="2876" y="138"/>
                  </a:lnTo>
                  <a:cubicBezTo>
                    <a:pt x="2642" y="49"/>
                    <a:pt x="2389" y="1"/>
                    <a:pt x="212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1"/>
            <p:cNvSpPr/>
            <p:nvPr/>
          </p:nvSpPr>
          <p:spPr>
            <a:xfrm>
              <a:off x="6786355" y="894130"/>
              <a:ext cx="196659" cy="196659"/>
            </a:xfrm>
            <a:custGeom>
              <a:rect b="b" l="l" r="r" t="t"/>
              <a:pathLst>
                <a:path extrusionOk="0" h="4903" w="4903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890"/>
                  </a:lnTo>
                  <a:lnTo>
                    <a:pt x="2354" y="1890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1"/>
            <p:cNvSpPr/>
            <p:nvPr/>
          </p:nvSpPr>
          <p:spPr>
            <a:xfrm>
              <a:off x="6982975" y="894130"/>
              <a:ext cx="196659" cy="196659"/>
            </a:xfrm>
            <a:custGeom>
              <a:rect b="b" l="l" r="r" t="t"/>
              <a:pathLst>
                <a:path extrusionOk="0" h="4903" w="4903">
                  <a:moveTo>
                    <a:pt x="1646" y="1"/>
                  </a:moveTo>
                  <a:lnTo>
                    <a:pt x="2453" y="1890"/>
                  </a:lnTo>
                  <a:lnTo>
                    <a:pt x="0" y="1890"/>
                  </a:ln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1"/>
            <p:cNvSpPr/>
            <p:nvPr/>
          </p:nvSpPr>
          <p:spPr>
            <a:xfrm>
              <a:off x="7179595" y="894130"/>
              <a:ext cx="196659" cy="196659"/>
            </a:xfrm>
            <a:custGeom>
              <a:rect b="b" l="l" r="r" t="t"/>
              <a:pathLst>
                <a:path extrusionOk="0" h="4903" w="4903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1"/>
            <p:cNvSpPr/>
            <p:nvPr/>
          </p:nvSpPr>
          <p:spPr>
            <a:xfrm>
              <a:off x="7376215" y="894130"/>
              <a:ext cx="196539" cy="196659"/>
            </a:xfrm>
            <a:custGeom>
              <a:rect b="b" l="l" r="r" t="t"/>
              <a:pathLst>
                <a:path extrusionOk="0" h="4903" w="4900">
                  <a:moveTo>
                    <a:pt x="0" y="1"/>
                  </a:moveTo>
                  <a:lnTo>
                    <a:pt x="0" y="4903"/>
                  </a:lnTo>
                  <a:lnTo>
                    <a:pt x="4899" y="4903"/>
                  </a:lnTo>
                  <a:lnTo>
                    <a:pt x="489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1"/>
            <p:cNvSpPr/>
            <p:nvPr/>
          </p:nvSpPr>
          <p:spPr>
            <a:xfrm>
              <a:off x="7572835" y="894130"/>
              <a:ext cx="196539" cy="196659"/>
            </a:xfrm>
            <a:custGeom>
              <a:rect b="b" l="l" r="r" t="t"/>
              <a:pathLst>
                <a:path extrusionOk="0" h="4903" w="4900">
                  <a:moveTo>
                    <a:pt x="0" y="1"/>
                  </a:moveTo>
                  <a:lnTo>
                    <a:pt x="0" y="4903"/>
                  </a:lnTo>
                  <a:lnTo>
                    <a:pt x="4313" y="4903"/>
                  </a:lnTo>
                  <a:cubicBezTo>
                    <a:pt x="3849" y="4314"/>
                    <a:pt x="3570" y="3568"/>
                    <a:pt x="3570" y="2758"/>
                  </a:cubicBezTo>
                  <a:cubicBezTo>
                    <a:pt x="3570" y="1647"/>
                    <a:pt x="4092" y="660"/>
                    <a:pt x="4899" y="23"/>
                  </a:cubicBezTo>
                  <a:lnTo>
                    <a:pt x="4899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1"/>
            <p:cNvSpPr/>
            <p:nvPr/>
          </p:nvSpPr>
          <p:spPr>
            <a:xfrm>
              <a:off x="6786355" y="1090750"/>
              <a:ext cx="196659" cy="196659"/>
            </a:xfrm>
            <a:custGeom>
              <a:rect b="b" l="l" r="r" t="t"/>
              <a:pathLst>
                <a:path extrusionOk="0" h="4903" w="4903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1"/>
            <p:cNvSpPr/>
            <p:nvPr/>
          </p:nvSpPr>
          <p:spPr>
            <a:xfrm>
              <a:off x="7769335" y="1090750"/>
              <a:ext cx="196659" cy="196659"/>
            </a:xfrm>
            <a:custGeom>
              <a:rect b="b" l="l" r="r" t="t"/>
              <a:pathLst>
                <a:path extrusionOk="0" h="4903" w="4903">
                  <a:moveTo>
                    <a:pt x="4880" y="1"/>
                  </a:moveTo>
                  <a:cubicBezTo>
                    <a:pt x="4243" y="811"/>
                    <a:pt x="3256" y="1330"/>
                    <a:pt x="2149" y="1330"/>
                  </a:cubicBezTo>
                  <a:cubicBezTo>
                    <a:pt x="1339" y="1330"/>
                    <a:pt x="593" y="1054"/>
                    <a:pt x="0" y="587"/>
                  </a:cubicBez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1"/>
            <p:cNvSpPr/>
            <p:nvPr/>
          </p:nvSpPr>
          <p:spPr>
            <a:xfrm>
              <a:off x="6786355" y="1287370"/>
              <a:ext cx="196659" cy="196659"/>
            </a:xfrm>
            <a:custGeom>
              <a:rect b="b" l="l" r="r" t="t"/>
              <a:pathLst>
                <a:path extrusionOk="0" h="4903" w="4903">
                  <a:moveTo>
                    <a:pt x="0" y="1"/>
                  </a:moveTo>
                  <a:lnTo>
                    <a:pt x="0" y="3055"/>
                  </a:lnTo>
                  <a:cubicBezTo>
                    <a:pt x="314" y="2876"/>
                    <a:pt x="676" y="2770"/>
                    <a:pt x="1063" y="2770"/>
                  </a:cubicBezTo>
                  <a:cubicBezTo>
                    <a:pt x="2235" y="2770"/>
                    <a:pt x="3186" y="3721"/>
                    <a:pt x="3186" y="4893"/>
                  </a:cubicBezTo>
                  <a:cubicBezTo>
                    <a:pt x="3186" y="4896"/>
                    <a:pt x="3186" y="4900"/>
                    <a:pt x="3186" y="4903"/>
                  </a:cubicBez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1"/>
            <p:cNvSpPr/>
            <p:nvPr/>
          </p:nvSpPr>
          <p:spPr>
            <a:xfrm>
              <a:off x="7769335" y="1287370"/>
              <a:ext cx="196659" cy="196659"/>
            </a:xfrm>
            <a:custGeom>
              <a:rect b="b" l="l" r="r" t="t"/>
              <a:pathLst>
                <a:path extrusionOk="0" h="4903" w="4903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1"/>
            <p:cNvSpPr/>
            <p:nvPr/>
          </p:nvSpPr>
          <p:spPr>
            <a:xfrm>
              <a:off x="6786355" y="1483990"/>
              <a:ext cx="196659" cy="196659"/>
            </a:xfrm>
            <a:custGeom>
              <a:rect b="b" l="l" r="r" t="t"/>
              <a:pathLst>
                <a:path extrusionOk="0" h="4903" w="4903">
                  <a:moveTo>
                    <a:pt x="3186" y="1"/>
                  </a:moveTo>
                  <a:cubicBezTo>
                    <a:pt x="3180" y="1166"/>
                    <a:pt x="2232" y="2111"/>
                    <a:pt x="1063" y="2111"/>
                  </a:cubicBezTo>
                  <a:cubicBezTo>
                    <a:pt x="676" y="2111"/>
                    <a:pt x="314" y="2008"/>
                    <a:pt x="0" y="1826"/>
                  </a:cubicBez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1"/>
            <p:cNvSpPr/>
            <p:nvPr/>
          </p:nvSpPr>
          <p:spPr>
            <a:xfrm>
              <a:off x="7769335" y="1483990"/>
              <a:ext cx="196659" cy="196659"/>
            </a:xfrm>
            <a:custGeom>
              <a:rect b="b" l="l" r="r" t="t"/>
              <a:pathLst>
                <a:path extrusionOk="0" h="4903" w="4903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1"/>
            <p:cNvSpPr/>
            <p:nvPr/>
          </p:nvSpPr>
          <p:spPr>
            <a:xfrm>
              <a:off x="6786355" y="1680610"/>
              <a:ext cx="196659" cy="196539"/>
            </a:xfrm>
            <a:custGeom>
              <a:rect b="b" l="l" r="r" t="t"/>
              <a:pathLst>
                <a:path extrusionOk="0" h="4900" w="4903">
                  <a:moveTo>
                    <a:pt x="0" y="1"/>
                  </a:moveTo>
                  <a:lnTo>
                    <a:pt x="0" y="4899"/>
                  </a:lnTo>
                  <a:lnTo>
                    <a:pt x="4902" y="4899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1"/>
            <p:cNvSpPr/>
            <p:nvPr/>
          </p:nvSpPr>
          <p:spPr>
            <a:xfrm>
              <a:off x="7769335" y="1680610"/>
              <a:ext cx="196659" cy="196539"/>
            </a:xfrm>
            <a:custGeom>
              <a:rect b="b" l="l" r="r" t="t"/>
              <a:pathLst>
                <a:path extrusionOk="0" h="4900" w="4903">
                  <a:moveTo>
                    <a:pt x="0" y="1"/>
                  </a:moveTo>
                  <a:lnTo>
                    <a:pt x="0" y="4899"/>
                  </a:lnTo>
                  <a:lnTo>
                    <a:pt x="4902" y="4899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1"/>
            <p:cNvSpPr/>
            <p:nvPr/>
          </p:nvSpPr>
          <p:spPr>
            <a:xfrm>
              <a:off x="6786355" y="1877110"/>
              <a:ext cx="196659" cy="196659"/>
            </a:xfrm>
            <a:custGeom>
              <a:rect b="b" l="l" r="r" t="t"/>
              <a:pathLst>
                <a:path extrusionOk="0" h="4903" w="4903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rgbClr val="FD475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1"/>
            <p:cNvSpPr/>
            <p:nvPr/>
          </p:nvSpPr>
          <p:spPr>
            <a:xfrm>
              <a:off x="6982975" y="1877110"/>
              <a:ext cx="196659" cy="196659"/>
            </a:xfrm>
            <a:custGeom>
              <a:rect b="b" l="l" r="r" t="t"/>
              <a:pathLst>
                <a:path extrusionOk="0" h="4903" w="4903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1"/>
            <p:cNvSpPr/>
            <p:nvPr/>
          </p:nvSpPr>
          <p:spPr>
            <a:xfrm>
              <a:off x="7179595" y="1877110"/>
              <a:ext cx="196659" cy="196659"/>
            </a:xfrm>
            <a:custGeom>
              <a:rect b="b" l="l" r="r" t="t"/>
              <a:pathLst>
                <a:path extrusionOk="0" h="4903" w="4903">
                  <a:moveTo>
                    <a:pt x="0" y="0"/>
                  </a:moveTo>
                  <a:lnTo>
                    <a:pt x="0" y="4902"/>
                  </a:lnTo>
                  <a:lnTo>
                    <a:pt x="3042" y="4902"/>
                  </a:lnTo>
                  <a:cubicBezTo>
                    <a:pt x="2828" y="4573"/>
                    <a:pt x="2703" y="4176"/>
                    <a:pt x="2703" y="3753"/>
                  </a:cubicBezTo>
                  <a:cubicBezTo>
                    <a:pt x="2703" y="2581"/>
                    <a:pt x="3654" y="1630"/>
                    <a:pt x="4826" y="1630"/>
                  </a:cubicBezTo>
                  <a:cubicBezTo>
                    <a:pt x="4851" y="1630"/>
                    <a:pt x="4877" y="1633"/>
                    <a:pt x="4902" y="1633"/>
                  </a:cubicBezTo>
                  <a:lnTo>
                    <a:pt x="490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1"/>
            <p:cNvSpPr/>
            <p:nvPr/>
          </p:nvSpPr>
          <p:spPr>
            <a:xfrm>
              <a:off x="7376215" y="1877110"/>
              <a:ext cx="196539" cy="196659"/>
            </a:xfrm>
            <a:custGeom>
              <a:rect b="b" l="l" r="r" t="t"/>
              <a:pathLst>
                <a:path extrusionOk="0" h="4903" w="4900">
                  <a:moveTo>
                    <a:pt x="0" y="0"/>
                  </a:moveTo>
                  <a:lnTo>
                    <a:pt x="0" y="1633"/>
                  </a:lnTo>
                  <a:cubicBezTo>
                    <a:pt x="1137" y="1675"/>
                    <a:pt x="2046" y="2607"/>
                    <a:pt x="2046" y="3753"/>
                  </a:cubicBezTo>
                  <a:cubicBezTo>
                    <a:pt x="2046" y="4176"/>
                    <a:pt x="1922" y="4573"/>
                    <a:pt x="1707" y="4902"/>
                  </a:cubicBezTo>
                  <a:lnTo>
                    <a:pt x="4899" y="4902"/>
                  </a:lnTo>
                  <a:lnTo>
                    <a:pt x="489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1"/>
            <p:cNvSpPr/>
            <p:nvPr/>
          </p:nvSpPr>
          <p:spPr>
            <a:xfrm>
              <a:off x="7572835" y="1877110"/>
              <a:ext cx="196539" cy="196659"/>
            </a:xfrm>
            <a:custGeom>
              <a:rect b="b" l="l" r="r" t="t"/>
              <a:pathLst>
                <a:path extrusionOk="0" h="4903" w="4900">
                  <a:moveTo>
                    <a:pt x="0" y="0"/>
                  </a:moveTo>
                  <a:lnTo>
                    <a:pt x="0" y="4902"/>
                  </a:lnTo>
                  <a:lnTo>
                    <a:pt x="4899" y="4902"/>
                  </a:lnTo>
                  <a:lnTo>
                    <a:pt x="4899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1"/>
            <p:cNvSpPr/>
            <p:nvPr/>
          </p:nvSpPr>
          <p:spPr>
            <a:xfrm>
              <a:off x="7769335" y="1877110"/>
              <a:ext cx="196659" cy="196659"/>
            </a:xfrm>
            <a:custGeom>
              <a:rect b="b" l="l" r="r" t="t"/>
              <a:pathLst>
                <a:path extrusionOk="0" h="4903" w="4903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1"/>
            <p:cNvSpPr/>
            <p:nvPr/>
          </p:nvSpPr>
          <p:spPr>
            <a:xfrm>
              <a:off x="7069412" y="1177187"/>
              <a:ext cx="341657" cy="181377"/>
            </a:xfrm>
            <a:custGeom>
              <a:rect b="b" l="l" r="r" t="t"/>
              <a:pathLst>
                <a:path extrusionOk="0" h="4522" w="8518">
                  <a:moveTo>
                    <a:pt x="228" y="1"/>
                  </a:moveTo>
                  <a:cubicBezTo>
                    <a:pt x="103" y="1"/>
                    <a:pt x="0" y="103"/>
                    <a:pt x="0" y="228"/>
                  </a:cubicBezTo>
                  <a:lnTo>
                    <a:pt x="0" y="4294"/>
                  </a:lnTo>
                  <a:cubicBezTo>
                    <a:pt x="0" y="4419"/>
                    <a:pt x="103" y="4522"/>
                    <a:pt x="228" y="4522"/>
                  </a:cubicBezTo>
                  <a:lnTo>
                    <a:pt x="8290" y="4522"/>
                  </a:lnTo>
                  <a:cubicBezTo>
                    <a:pt x="8415" y="4522"/>
                    <a:pt x="8517" y="4419"/>
                    <a:pt x="8517" y="4294"/>
                  </a:cubicBezTo>
                  <a:lnTo>
                    <a:pt x="8517" y="228"/>
                  </a:lnTo>
                  <a:cubicBezTo>
                    <a:pt x="8517" y="103"/>
                    <a:pt x="8415" y="1"/>
                    <a:pt x="829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1"/>
            <p:cNvSpPr/>
            <p:nvPr/>
          </p:nvSpPr>
          <p:spPr>
            <a:xfrm>
              <a:off x="7069412" y="1177187"/>
              <a:ext cx="112268" cy="181377"/>
            </a:xfrm>
            <a:custGeom>
              <a:rect b="b" l="l" r="r" t="t"/>
              <a:pathLst>
                <a:path extrusionOk="0" h="4522" w="2799">
                  <a:moveTo>
                    <a:pt x="228" y="1"/>
                  </a:moveTo>
                  <a:cubicBezTo>
                    <a:pt x="103" y="1"/>
                    <a:pt x="0" y="103"/>
                    <a:pt x="0" y="228"/>
                  </a:cubicBezTo>
                  <a:lnTo>
                    <a:pt x="0" y="4294"/>
                  </a:lnTo>
                  <a:cubicBezTo>
                    <a:pt x="0" y="4419"/>
                    <a:pt x="103" y="4522"/>
                    <a:pt x="228" y="4522"/>
                  </a:cubicBezTo>
                  <a:lnTo>
                    <a:pt x="2799" y="4522"/>
                  </a:lnTo>
                  <a:cubicBezTo>
                    <a:pt x="2674" y="4522"/>
                    <a:pt x="2571" y="4419"/>
                    <a:pt x="2571" y="4294"/>
                  </a:cubicBezTo>
                  <a:lnTo>
                    <a:pt x="2571" y="228"/>
                  </a:lnTo>
                  <a:cubicBezTo>
                    <a:pt x="2571" y="103"/>
                    <a:pt x="2674" y="1"/>
                    <a:pt x="2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1"/>
            <p:cNvSpPr/>
            <p:nvPr/>
          </p:nvSpPr>
          <p:spPr>
            <a:xfrm>
              <a:off x="7341279" y="1609455"/>
              <a:ext cx="341657" cy="181257"/>
            </a:xfrm>
            <a:custGeom>
              <a:rect b="b" l="l" r="r" t="t"/>
              <a:pathLst>
                <a:path extrusionOk="0" h="4519" w="8518">
                  <a:moveTo>
                    <a:pt x="1739" y="1"/>
                  </a:moveTo>
                  <a:lnTo>
                    <a:pt x="1739" y="1563"/>
                  </a:lnTo>
                  <a:cubicBezTo>
                    <a:pt x="1739" y="1804"/>
                    <a:pt x="1544" y="1999"/>
                    <a:pt x="1304" y="1999"/>
                  </a:cubicBezTo>
                  <a:lnTo>
                    <a:pt x="1" y="1999"/>
                  </a:lnTo>
                  <a:lnTo>
                    <a:pt x="1" y="4291"/>
                  </a:lnTo>
                  <a:cubicBezTo>
                    <a:pt x="1" y="4416"/>
                    <a:pt x="103" y="4519"/>
                    <a:pt x="228" y="4519"/>
                  </a:cubicBezTo>
                  <a:lnTo>
                    <a:pt x="8290" y="4519"/>
                  </a:lnTo>
                  <a:cubicBezTo>
                    <a:pt x="8415" y="4519"/>
                    <a:pt x="8517" y="4416"/>
                    <a:pt x="8517" y="4291"/>
                  </a:cubicBezTo>
                  <a:lnTo>
                    <a:pt x="8517" y="228"/>
                  </a:lnTo>
                  <a:cubicBezTo>
                    <a:pt x="8517" y="103"/>
                    <a:pt x="8415" y="1"/>
                    <a:pt x="829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1"/>
            <p:cNvSpPr/>
            <p:nvPr/>
          </p:nvSpPr>
          <p:spPr>
            <a:xfrm>
              <a:off x="7341279" y="1609455"/>
              <a:ext cx="137056" cy="181257"/>
            </a:xfrm>
            <a:custGeom>
              <a:rect b="b" l="l" r="r" t="t"/>
              <a:pathLst>
                <a:path extrusionOk="0" h="4519" w="3417">
                  <a:moveTo>
                    <a:pt x="1739" y="1"/>
                  </a:moveTo>
                  <a:lnTo>
                    <a:pt x="1739" y="1563"/>
                  </a:lnTo>
                  <a:cubicBezTo>
                    <a:pt x="1739" y="1804"/>
                    <a:pt x="1544" y="1999"/>
                    <a:pt x="1304" y="1999"/>
                  </a:cubicBezTo>
                  <a:lnTo>
                    <a:pt x="1" y="1999"/>
                  </a:lnTo>
                  <a:lnTo>
                    <a:pt x="1" y="4291"/>
                  </a:lnTo>
                  <a:cubicBezTo>
                    <a:pt x="1" y="4416"/>
                    <a:pt x="103" y="4519"/>
                    <a:pt x="228" y="4519"/>
                  </a:cubicBezTo>
                  <a:lnTo>
                    <a:pt x="3417" y="4519"/>
                  </a:lnTo>
                  <a:cubicBezTo>
                    <a:pt x="3292" y="4519"/>
                    <a:pt x="3190" y="4416"/>
                    <a:pt x="3190" y="4291"/>
                  </a:cubicBezTo>
                  <a:lnTo>
                    <a:pt x="3190" y="228"/>
                  </a:lnTo>
                  <a:cubicBezTo>
                    <a:pt x="3190" y="103"/>
                    <a:pt x="3292" y="1"/>
                    <a:pt x="341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1"/>
            <p:cNvSpPr/>
            <p:nvPr/>
          </p:nvSpPr>
          <p:spPr>
            <a:xfrm>
              <a:off x="7716029" y="865250"/>
              <a:ext cx="278845" cy="278845"/>
            </a:xfrm>
            <a:custGeom>
              <a:rect b="b" l="l" r="r" t="t"/>
              <a:pathLst>
                <a:path extrusionOk="0" h="6952" w="6952">
                  <a:moveTo>
                    <a:pt x="3478" y="0"/>
                  </a:moveTo>
                  <a:cubicBezTo>
                    <a:pt x="1557" y="0"/>
                    <a:pt x="0" y="1556"/>
                    <a:pt x="0" y="3478"/>
                  </a:cubicBezTo>
                  <a:cubicBezTo>
                    <a:pt x="0" y="5395"/>
                    <a:pt x="1557" y="6952"/>
                    <a:pt x="3478" y="6952"/>
                  </a:cubicBezTo>
                  <a:cubicBezTo>
                    <a:pt x="5396" y="6952"/>
                    <a:pt x="6952" y="5395"/>
                    <a:pt x="6952" y="3478"/>
                  </a:cubicBezTo>
                  <a:cubicBezTo>
                    <a:pt x="6952" y="1556"/>
                    <a:pt x="5396" y="0"/>
                    <a:pt x="347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1"/>
            <p:cNvSpPr/>
            <p:nvPr/>
          </p:nvSpPr>
          <p:spPr>
            <a:xfrm>
              <a:off x="7716029" y="865250"/>
              <a:ext cx="190362" cy="278845"/>
            </a:xfrm>
            <a:custGeom>
              <a:rect b="b" l="l" r="r" t="t"/>
              <a:pathLst>
                <a:path extrusionOk="0" h="6952" w="4746">
                  <a:moveTo>
                    <a:pt x="3478" y="0"/>
                  </a:moveTo>
                  <a:cubicBezTo>
                    <a:pt x="1557" y="0"/>
                    <a:pt x="0" y="1556"/>
                    <a:pt x="0" y="3478"/>
                  </a:cubicBezTo>
                  <a:cubicBezTo>
                    <a:pt x="0" y="5395"/>
                    <a:pt x="1557" y="6952"/>
                    <a:pt x="3478" y="6952"/>
                  </a:cubicBezTo>
                  <a:cubicBezTo>
                    <a:pt x="3923" y="6952"/>
                    <a:pt x="4352" y="6868"/>
                    <a:pt x="4746" y="6715"/>
                  </a:cubicBezTo>
                  <a:cubicBezTo>
                    <a:pt x="3452" y="6206"/>
                    <a:pt x="2536" y="4950"/>
                    <a:pt x="2536" y="3478"/>
                  </a:cubicBezTo>
                  <a:cubicBezTo>
                    <a:pt x="2536" y="2005"/>
                    <a:pt x="3452" y="746"/>
                    <a:pt x="4746" y="241"/>
                  </a:cubicBezTo>
                  <a:cubicBezTo>
                    <a:pt x="4352" y="87"/>
                    <a:pt x="3923" y="0"/>
                    <a:pt x="347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1"/>
            <p:cNvSpPr/>
            <p:nvPr/>
          </p:nvSpPr>
          <p:spPr>
            <a:xfrm>
              <a:off x="7803108" y="952450"/>
              <a:ext cx="104687" cy="104567"/>
            </a:xfrm>
            <a:custGeom>
              <a:rect b="b" l="l" r="r" t="t"/>
              <a:pathLst>
                <a:path extrusionOk="0" h="2607" w="2610">
                  <a:moveTo>
                    <a:pt x="1307" y="0"/>
                  </a:moveTo>
                  <a:cubicBezTo>
                    <a:pt x="586" y="0"/>
                    <a:pt x="0" y="583"/>
                    <a:pt x="0" y="1304"/>
                  </a:cubicBezTo>
                  <a:cubicBezTo>
                    <a:pt x="0" y="2024"/>
                    <a:pt x="586" y="2607"/>
                    <a:pt x="1307" y="2607"/>
                  </a:cubicBezTo>
                  <a:cubicBezTo>
                    <a:pt x="2024" y="2607"/>
                    <a:pt x="2610" y="2024"/>
                    <a:pt x="2610" y="1304"/>
                  </a:cubicBezTo>
                  <a:cubicBezTo>
                    <a:pt x="2610" y="583"/>
                    <a:pt x="2024" y="0"/>
                    <a:pt x="1307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1"/>
            <p:cNvSpPr/>
            <p:nvPr/>
          </p:nvSpPr>
          <p:spPr>
            <a:xfrm>
              <a:off x="7184488" y="1463053"/>
              <a:ext cx="226581" cy="226581"/>
            </a:xfrm>
            <a:custGeom>
              <a:rect b="b" l="l" r="r" t="t"/>
              <a:pathLst>
                <a:path extrusionOk="0" h="5649" w="5649">
                  <a:moveTo>
                    <a:pt x="436" y="1"/>
                  </a:moveTo>
                  <a:cubicBezTo>
                    <a:pt x="195" y="1"/>
                    <a:pt x="0" y="196"/>
                    <a:pt x="0" y="436"/>
                  </a:cubicBezTo>
                  <a:lnTo>
                    <a:pt x="0" y="5213"/>
                  </a:lnTo>
                  <a:cubicBezTo>
                    <a:pt x="0" y="5454"/>
                    <a:pt x="195" y="5649"/>
                    <a:pt x="436" y="5649"/>
                  </a:cubicBezTo>
                  <a:lnTo>
                    <a:pt x="5213" y="5649"/>
                  </a:lnTo>
                  <a:cubicBezTo>
                    <a:pt x="5453" y="5649"/>
                    <a:pt x="5648" y="5454"/>
                    <a:pt x="5648" y="5213"/>
                  </a:cubicBezTo>
                  <a:lnTo>
                    <a:pt x="5648" y="436"/>
                  </a:lnTo>
                  <a:cubicBezTo>
                    <a:pt x="5648" y="196"/>
                    <a:pt x="5453" y="1"/>
                    <a:pt x="521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1"/>
            <p:cNvSpPr/>
            <p:nvPr/>
          </p:nvSpPr>
          <p:spPr>
            <a:xfrm>
              <a:off x="7184488" y="1463053"/>
              <a:ext cx="93657" cy="226581"/>
            </a:xfrm>
            <a:custGeom>
              <a:rect b="b" l="l" r="r" t="t"/>
              <a:pathLst>
                <a:path extrusionOk="0" h="5649" w="2335">
                  <a:moveTo>
                    <a:pt x="436" y="1"/>
                  </a:moveTo>
                  <a:cubicBezTo>
                    <a:pt x="195" y="1"/>
                    <a:pt x="0" y="196"/>
                    <a:pt x="0" y="436"/>
                  </a:cubicBezTo>
                  <a:lnTo>
                    <a:pt x="0" y="5213"/>
                  </a:lnTo>
                  <a:cubicBezTo>
                    <a:pt x="0" y="5454"/>
                    <a:pt x="195" y="5649"/>
                    <a:pt x="436" y="5649"/>
                  </a:cubicBezTo>
                  <a:lnTo>
                    <a:pt x="2334" y="5649"/>
                  </a:lnTo>
                  <a:cubicBezTo>
                    <a:pt x="2094" y="5649"/>
                    <a:pt x="1899" y="5454"/>
                    <a:pt x="1899" y="5213"/>
                  </a:cubicBezTo>
                  <a:lnTo>
                    <a:pt x="1899" y="436"/>
                  </a:lnTo>
                  <a:cubicBezTo>
                    <a:pt x="1899" y="196"/>
                    <a:pt x="2094" y="1"/>
                    <a:pt x="233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1"/>
            <p:cNvSpPr/>
            <p:nvPr/>
          </p:nvSpPr>
          <p:spPr>
            <a:xfrm>
              <a:off x="7501800" y="1320381"/>
              <a:ext cx="153902" cy="152217"/>
            </a:xfrm>
            <a:custGeom>
              <a:rect b="b" l="l" r="r" t="t"/>
              <a:pathLst>
                <a:path extrusionOk="0" h="3795" w="3837">
                  <a:moveTo>
                    <a:pt x="1463" y="1"/>
                  </a:moveTo>
                  <a:cubicBezTo>
                    <a:pt x="1405" y="1"/>
                    <a:pt x="1347" y="23"/>
                    <a:pt x="1304" y="68"/>
                  </a:cubicBezTo>
                  <a:lnTo>
                    <a:pt x="87" y="1281"/>
                  </a:lnTo>
                  <a:cubicBezTo>
                    <a:pt x="1" y="1371"/>
                    <a:pt x="1" y="1515"/>
                    <a:pt x="87" y="1605"/>
                  </a:cubicBezTo>
                  <a:lnTo>
                    <a:pt x="2210" y="3728"/>
                  </a:lnTo>
                  <a:cubicBezTo>
                    <a:pt x="2255" y="3772"/>
                    <a:pt x="2313" y="3795"/>
                    <a:pt x="2372" y="3795"/>
                  </a:cubicBezTo>
                  <a:cubicBezTo>
                    <a:pt x="2430" y="3795"/>
                    <a:pt x="2489" y="3772"/>
                    <a:pt x="2533" y="3728"/>
                  </a:cubicBezTo>
                  <a:lnTo>
                    <a:pt x="3747" y="2511"/>
                  </a:lnTo>
                  <a:cubicBezTo>
                    <a:pt x="3837" y="2424"/>
                    <a:pt x="3837" y="2280"/>
                    <a:pt x="3747" y="2191"/>
                  </a:cubicBezTo>
                  <a:lnTo>
                    <a:pt x="1624" y="68"/>
                  </a:lnTo>
                  <a:cubicBezTo>
                    <a:pt x="1579" y="23"/>
                    <a:pt x="1521" y="1"/>
                    <a:pt x="14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1"/>
            <p:cNvSpPr/>
            <p:nvPr/>
          </p:nvSpPr>
          <p:spPr>
            <a:xfrm>
              <a:off x="7287973" y="1942490"/>
              <a:ext cx="170347" cy="170307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6"/>
                    <a:pt x="2124" y="4246"/>
                  </a:cubicBezTo>
                  <a:cubicBezTo>
                    <a:pt x="3295" y="4246"/>
                    <a:pt x="4246" y="3295"/>
                    <a:pt x="4246" y="2123"/>
                  </a:cubicBezTo>
                  <a:cubicBezTo>
                    <a:pt x="4246" y="951"/>
                    <a:pt x="3295" y="0"/>
                    <a:pt x="212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1"/>
            <p:cNvSpPr/>
            <p:nvPr/>
          </p:nvSpPr>
          <p:spPr>
            <a:xfrm>
              <a:off x="7287973" y="1942490"/>
              <a:ext cx="121654" cy="170307"/>
            </a:xfrm>
            <a:custGeom>
              <a:rect b="b" l="l" r="r" t="t"/>
              <a:pathLst>
                <a:path extrusionOk="0" h="4246" w="3033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6"/>
                    <a:pt x="2124" y="4246"/>
                  </a:cubicBezTo>
                  <a:cubicBezTo>
                    <a:pt x="2450" y="4246"/>
                    <a:pt x="2758" y="4172"/>
                    <a:pt x="3033" y="4041"/>
                  </a:cubicBezTo>
                  <a:cubicBezTo>
                    <a:pt x="2316" y="3701"/>
                    <a:pt x="1819" y="2971"/>
                    <a:pt x="1819" y="2123"/>
                  </a:cubicBezTo>
                  <a:cubicBezTo>
                    <a:pt x="1819" y="1278"/>
                    <a:pt x="2316" y="548"/>
                    <a:pt x="3033" y="205"/>
                  </a:cubicBezTo>
                  <a:cubicBezTo>
                    <a:pt x="2758" y="74"/>
                    <a:pt x="2450" y="0"/>
                    <a:pt x="212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1"/>
            <p:cNvSpPr/>
            <p:nvPr/>
          </p:nvSpPr>
          <p:spPr>
            <a:xfrm>
              <a:off x="6743958" y="1398475"/>
              <a:ext cx="170227" cy="170187"/>
            </a:xfrm>
            <a:custGeom>
              <a:rect b="b" l="l" r="r" t="t"/>
              <a:pathLst>
                <a:path extrusionOk="0" h="4243" w="4244">
                  <a:moveTo>
                    <a:pt x="2120" y="0"/>
                  </a:moveTo>
                  <a:cubicBezTo>
                    <a:pt x="949" y="0"/>
                    <a:pt x="1" y="948"/>
                    <a:pt x="1" y="2123"/>
                  </a:cubicBezTo>
                  <a:cubicBezTo>
                    <a:pt x="1" y="3295"/>
                    <a:pt x="949" y="4243"/>
                    <a:pt x="2120" y="4243"/>
                  </a:cubicBezTo>
                  <a:cubicBezTo>
                    <a:pt x="3292" y="4243"/>
                    <a:pt x="4243" y="3295"/>
                    <a:pt x="4243" y="2123"/>
                  </a:cubicBezTo>
                  <a:cubicBezTo>
                    <a:pt x="4243" y="948"/>
                    <a:pt x="3292" y="0"/>
                    <a:pt x="212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1"/>
            <p:cNvSpPr/>
            <p:nvPr/>
          </p:nvSpPr>
          <p:spPr>
            <a:xfrm>
              <a:off x="6743958" y="1398475"/>
              <a:ext cx="121654" cy="170187"/>
            </a:xfrm>
            <a:custGeom>
              <a:rect b="b" l="l" r="r" t="t"/>
              <a:pathLst>
                <a:path extrusionOk="0" h="4243" w="3033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3"/>
                    <a:pt x="2124" y="4243"/>
                  </a:cubicBezTo>
                  <a:cubicBezTo>
                    <a:pt x="2447" y="4243"/>
                    <a:pt x="2754" y="4169"/>
                    <a:pt x="3033" y="4038"/>
                  </a:cubicBezTo>
                  <a:cubicBezTo>
                    <a:pt x="2316" y="3698"/>
                    <a:pt x="1819" y="2968"/>
                    <a:pt x="1819" y="2123"/>
                  </a:cubicBezTo>
                  <a:cubicBezTo>
                    <a:pt x="1819" y="1275"/>
                    <a:pt x="2316" y="545"/>
                    <a:pt x="3033" y="205"/>
                  </a:cubicBezTo>
                  <a:cubicBezTo>
                    <a:pt x="2754" y="74"/>
                    <a:pt x="2447" y="0"/>
                    <a:pt x="212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1"/>
            <p:cNvSpPr/>
            <p:nvPr/>
          </p:nvSpPr>
          <p:spPr>
            <a:xfrm>
              <a:off x="6880734" y="814270"/>
              <a:ext cx="200670" cy="155667"/>
            </a:xfrm>
            <a:custGeom>
              <a:rect b="b" l="l" r="r" t="t"/>
              <a:pathLst>
                <a:path extrusionOk="0" h="3881" w="5003">
                  <a:moveTo>
                    <a:pt x="1659" y="0"/>
                  </a:moveTo>
                  <a:lnTo>
                    <a:pt x="1" y="3881"/>
                  </a:lnTo>
                  <a:lnTo>
                    <a:pt x="5002" y="3881"/>
                  </a:lnTo>
                  <a:lnTo>
                    <a:pt x="3340" y="0"/>
                  </a:lnTo>
                  <a:cubicBezTo>
                    <a:pt x="3087" y="119"/>
                    <a:pt x="2802" y="186"/>
                    <a:pt x="2501" y="186"/>
                  </a:cubicBezTo>
                  <a:cubicBezTo>
                    <a:pt x="2200" y="186"/>
                    <a:pt x="1915" y="119"/>
                    <a:pt x="165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1"/>
            <p:cNvSpPr/>
            <p:nvPr/>
          </p:nvSpPr>
          <p:spPr>
            <a:xfrm>
              <a:off x="6880734" y="814270"/>
              <a:ext cx="126026" cy="155667"/>
            </a:xfrm>
            <a:custGeom>
              <a:rect b="b" l="l" r="r" t="t"/>
              <a:pathLst>
                <a:path extrusionOk="0" h="3881" w="3142">
                  <a:moveTo>
                    <a:pt x="1659" y="0"/>
                  </a:moveTo>
                  <a:lnTo>
                    <a:pt x="1" y="3881"/>
                  </a:lnTo>
                  <a:lnTo>
                    <a:pt x="1515" y="3881"/>
                  </a:lnTo>
                  <a:lnTo>
                    <a:pt x="3142" y="80"/>
                  </a:lnTo>
                  <a:lnTo>
                    <a:pt x="3142" y="80"/>
                  </a:lnTo>
                  <a:cubicBezTo>
                    <a:pt x="2940" y="148"/>
                    <a:pt x="2726" y="186"/>
                    <a:pt x="2501" y="186"/>
                  </a:cubicBezTo>
                  <a:cubicBezTo>
                    <a:pt x="2200" y="186"/>
                    <a:pt x="1915" y="119"/>
                    <a:pt x="165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1"/>
            <p:cNvSpPr/>
            <p:nvPr/>
          </p:nvSpPr>
          <p:spPr>
            <a:xfrm>
              <a:off x="6900909" y="661290"/>
              <a:ext cx="160320" cy="160440"/>
            </a:xfrm>
            <a:custGeom>
              <a:rect b="b" l="l" r="r" t="t"/>
              <a:pathLst>
                <a:path extrusionOk="0" h="4000" w="3997">
                  <a:moveTo>
                    <a:pt x="1998" y="1"/>
                  </a:moveTo>
                  <a:cubicBezTo>
                    <a:pt x="894" y="1"/>
                    <a:pt x="0" y="897"/>
                    <a:pt x="0" y="2002"/>
                  </a:cubicBezTo>
                  <a:cubicBezTo>
                    <a:pt x="0" y="3103"/>
                    <a:pt x="894" y="4000"/>
                    <a:pt x="1998" y="4000"/>
                  </a:cubicBezTo>
                  <a:cubicBezTo>
                    <a:pt x="3103" y="4000"/>
                    <a:pt x="3996" y="3103"/>
                    <a:pt x="3996" y="2002"/>
                  </a:cubicBezTo>
                  <a:cubicBezTo>
                    <a:pt x="3996" y="897"/>
                    <a:pt x="3103" y="1"/>
                    <a:pt x="1998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1"/>
            <p:cNvSpPr/>
            <p:nvPr/>
          </p:nvSpPr>
          <p:spPr>
            <a:xfrm>
              <a:off x="6900909" y="661290"/>
              <a:ext cx="118685" cy="160440"/>
            </a:xfrm>
            <a:custGeom>
              <a:rect b="b" l="l" r="r" t="t"/>
              <a:pathLst>
                <a:path extrusionOk="0" h="4000" w="2959">
                  <a:moveTo>
                    <a:pt x="1998" y="1"/>
                  </a:moveTo>
                  <a:cubicBezTo>
                    <a:pt x="894" y="1"/>
                    <a:pt x="0" y="897"/>
                    <a:pt x="0" y="2002"/>
                  </a:cubicBezTo>
                  <a:cubicBezTo>
                    <a:pt x="0" y="3103"/>
                    <a:pt x="894" y="4000"/>
                    <a:pt x="1998" y="4000"/>
                  </a:cubicBezTo>
                  <a:cubicBezTo>
                    <a:pt x="2347" y="4000"/>
                    <a:pt x="2674" y="3910"/>
                    <a:pt x="2959" y="3753"/>
                  </a:cubicBezTo>
                  <a:cubicBezTo>
                    <a:pt x="2341" y="3414"/>
                    <a:pt x="1922" y="2754"/>
                    <a:pt x="1922" y="2002"/>
                  </a:cubicBezTo>
                  <a:cubicBezTo>
                    <a:pt x="1922" y="1246"/>
                    <a:pt x="2341" y="587"/>
                    <a:pt x="2959" y="247"/>
                  </a:cubicBezTo>
                  <a:cubicBezTo>
                    <a:pt x="2674" y="91"/>
                    <a:pt x="2347" y="1"/>
                    <a:pt x="1998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9" name="Google Shape;1349;p41"/>
          <p:cNvGrpSpPr/>
          <p:nvPr/>
        </p:nvGrpSpPr>
        <p:grpSpPr>
          <a:xfrm rot="773221">
            <a:off x="2410167" y="3750187"/>
            <a:ext cx="581254" cy="746076"/>
            <a:chOff x="7266264" y="3920062"/>
            <a:chExt cx="293628" cy="376890"/>
          </a:xfrm>
        </p:grpSpPr>
        <p:sp>
          <p:nvSpPr>
            <p:cNvPr id="1350" name="Google Shape;1350;p41"/>
            <p:cNvSpPr/>
            <p:nvPr/>
          </p:nvSpPr>
          <p:spPr>
            <a:xfrm>
              <a:off x="7330677" y="3920062"/>
              <a:ext cx="164610" cy="97823"/>
            </a:xfrm>
            <a:custGeom>
              <a:rect b="b" l="l" r="r" t="t"/>
              <a:pathLst>
                <a:path extrusionOk="0" h="3092" w="5203">
                  <a:moveTo>
                    <a:pt x="871" y="1"/>
                  </a:moveTo>
                  <a:cubicBezTo>
                    <a:pt x="630" y="1"/>
                    <a:pt x="413" y="96"/>
                    <a:pt x="254" y="255"/>
                  </a:cubicBezTo>
                  <a:cubicBezTo>
                    <a:pt x="102" y="408"/>
                    <a:pt x="0" y="624"/>
                    <a:pt x="0" y="866"/>
                  </a:cubicBezTo>
                  <a:lnTo>
                    <a:pt x="0" y="2532"/>
                  </a:lnTo>
                  <a:lnTo>
                    <a:pt x="1736" y="3092"/>
                  </a:lnTo>
                  <a:lnTo>
                    <a:pt x="3473" y="3092"/>
                  </a:lnTo>
                  <a:lnTo>
                    <a:pt x="5203" y="2532"/>
                  </a:lnTo>
                  <a:lnTo>
                    <a:pt x="5203" y="866"/>
                  </a:lnTo>
                  <a:cubicBezTo>
                    <a:pt x="5203" y="389"/>
                    <a:pt x="4815" y="1"/>
                    <a:pt x="4338" y="1"/>
                  </a:cubicBezTo>
                  <a:cubicBezTo>
                    <a:pt x="3861" y="1"/>
                    <a:pt x="3466" y="389"/>
                    <a:pt x="3466" y="866"/>
                  </a:cubicBezTo>
                  <a:cubicBezTo>
                    <a:pt x="3466" y="389"/>
                    <a:pt x="3078" y="1"/>
                    <a:pt x="2601" y="1"/>
                  </a:cubicBezTo>
                  <a:cubicBezTo>
                    <a:pt x="2366" y="1"/>
                    <a:pt x="2150" y="96"/>
                    <a:pt x="1991" y="255"/>
                  </a:cubicBezTo>
                  <a:cubicBezTo>
                    <a:pt x="1832" y="408"/>
                    <a:pt x="1736" y="624"/>
                    <a:pt x="1736" y="866"/>
                  </a:cubicBezTo>
                  <a:cubicBezTo>
                    <a:pt x="1736" y="389"/>
                    <a:pt x="1348" y="1"/>
                    <a:pt x="87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1"/>
            <p:cNvSpPr/>
            <p:nvPr/>
          </p:nvSpPr>
          <p:spPr>
            <a:xfrm>
              <a:off x="7309322" y="4029335"/>
              <a:ext cx="207289" cy="231428"/>
            </a:xfrm>
            <a:custGeom>
              <a:rect b="b" l="l" r="r" t="t"/>
              <a:pathLst>
                <a:path extrusionOk="0" h="7315" w="6552">
                  <a:moveTo>
                    <a:pt x="3715" y="0"/>
                  </a:moveTo>
                  <a:lnTo>
                    <a:pt x="840" y="929"/>
                  </a:lnTo>
                  <a:lnTo>
                    <a:pt x="1012" y="1425"/>
                  </a:lnTo>
                  <a:lnTo>
                    <a:pt x="1101" y="1698"/>
                  </a:lnTo>
                  <a:cubicBezTo>
                    <a:pt x="1177" y="1921"/>
                    <a:pt x="1216" y="2144"/>
                    <a:pt x="1216" y="2366"/>
                  </a:cubicBezTo>
                  <a:cubicBezTo>
                    <a:pt x="1216" y="2907"/>
                    <a:pt x="1006" y="3435"/>
                    <a:pt x="611" y="3829"/>
                  </a:cubicBezTo>
                  <a:cubicBezTo>
                    <a:pt x="223" y="4217"/>
                    <a:pt x="1" y="4745"/>
                    <a:pt x="1" y="5292"/>
                  </a:cubicBezTo>
                  <a:lnTo>
                    <a:pt x="1" y="6169"/>
                  </a:lnTo>
                  <a:lnTo>
                    <a:pt x="3715" y="7314"/>
                  </a:lnTo>
                  <a:lnTo>
                    <a:pt x="6552" y="6169"/>
                  </a:lnTo>
                  <a:lnTo>
                    <a:pt x="6552" y="5292"/>
                  </a:lnTo>
                  <a:cubicBezTo>
                    <a:pt x="6552" y="5018"/>
                    <a:pt x="6494" y="4751"/>
                    <a:pt x="6393" y="4503"/>
                  </a:cubicBezTo>
                  <a:cubicBezTo>
                    <a:pt x="6291" y="4255"/>
                    <a:pt x="6138" y="4026"/>
                    <a:pt x="5947" y="3829"/>
                  </a:cubicBezTo>
                  <a:cubicBezTo>
                    <a:pt x="5388" y="3269"/>
                    <a:pt x="5197" y="2449"/>
                    <a:pt x="5451" y="1698"/>
                  </a:cubicBezTo>
                  <a:lnTo>
                    <a:pt x="5547" y="1425"/>
                  </a:lnTo>
                  <a:lnTo>
                    <a:pt x="5712" y="929"/>
                  </a:lnTo>
                  <a:lnTo>
                    <a:pt x="37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1"/>
            <p:cNvSpPr/>
            <p:nvPr/>
          </p:nvSpPr>
          <p:spPr>
            <a:xfrm>
              <a:off x="7335897" y="4029335"/>
              <a:ext cx="154170" cy="45083"/>
            </a:xfrm>
            <a:custGeom>
              <a:rect b="b" l="l" r="r" t="t"/>
              <a:pathLst>
                <a:path extrusionOk="0" h="1425" w="4873">
                  <a:moveTo>
                    <a:pt x="2869" y="0"/>
                  </a:moveTo>
                  <a:lnTo>
                    <a:pt x="0" y="929"/>
                  </a:lnTo>
                  <a:lnTo>
                    <a:pt x="166" y="1425"/>
                  </a:lnTo>
                  <a:lnTo>
                    <a:pt x="4707" y="1425"/>
                  </a:lnTo>
                  <a:lnTo>
                    <a:pt x="4872" y="929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1"/>
            <p:cNvSpPr/>
            <p:nvPr/>
          </p:nvSpPr>
          <p:spPr>
            <a:xfrm>
              <a:off x="7303311" y="4000134"/>
              <a:ext cx="219533" cy="58593"/>
            </a:xfrm>
            <a:custGeom>
              <a:rect b="b" l="l" r="r" t="t"/>
              <a:pathLst>
                <a:path extrusionOk="0" h="1852" w="6939">
                  <a:moveTo>
                    <a:pt x="922" y="1"/>
                  </a:moveTo>
                  <a:cubicBezTo>
                    <a:pt x="413" y="1"/>
                    <a:pt x="0" y="414"/>
                    <a:pt x="0" y="923"/>
                  </a:cubicBezTo>
                  <a:cubicBezTo>
                    <a:pt x="0" y="1438"/>
                    <a:pt x="413" y="1852"/>
                    <a:pt x="922" y="1852"/>
                  </a:cubicBezTo>
                  <a:lnTo>
                    <a:pt x="6010" y="1852"/>
                  </a:lnTo>
                  <a:cubicBezTo>
                    <a:pt x="6525" y="1852"/>
                    <a:pt x="6939" y="1438"/>
                    <a:pt x="6939" y="923"/>
                  </a:cubicBezTo>
                  <a:cubicBezTo>
                    <a:pt x="6939" y="414"/>
                    <a:pt x="6525" y="1"/>
                    <a:pt x="6010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1"/>
            <p:cNvSpPr/>
            <p:nvPr/>
          </p:nvSpPr>
          <p:spPr>
            <a:xfrm>
              <a:off x="7266264" y="4224501"/>
              <a:ext cx="293628" cy="72450"/>
            </a:xfrm>
            <a:custGeom>
              <a:rect b="b" l="l" r="r" t="t"/>
              <a:pathLst>
                <a:path extrusionOk="0" h="2290" w="9281">
                  <a:moveTo>
                    <a:pt x="1705" y="0"/>
                  </a:moveTo>
                  <a:cubicBezTo>
                    <a:pt x="764" y="0"/>
                    <a:pt x="1" y="764"/>
                    <a:pt x="1" y="1705"/>
                  </a:cubicBezTo>
                  <a:lnTo>
                    <a:pt x="1" y="2290"/>
                  </a:lnTo>
                  <a:lnTo>
                    <a:pt x="9280" y="2290"/>
                  </a:lnTo>
                  <a:lnTo>
                    <a:pt x="9280" y="1705"/>
                  </a:lnTo>
                  <a:cubicBezTo>
                    <a:pt x="9280" y="764"/>
                    <a:pt x="8517" y="0"/>
                    <a:pt x="756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41"/>
          <p:cNvGrpSpPr/>
          <p:nvPr/>
        </p:nvGrpSpPr>
        <p:grpSpPr>
          <a:xfrm>
            <a:off x="1293930" y="1186235"/>
            <a:ext cx="1150242" cy="1152651"/>
            <a:chOff x="3161950" y="3310392"/>
            <a:chExt cx="376327" cy="377115"/>
          </a:xfrm>
        </p:grpSpPr>
        <p:sp>
          <p:nvSpPr>
            <p:cNvPr id="1356" name="Google Shape;1356;p41"/>
            <p:cNvSpPr/>
            <p:nvPr/>
          </p:nvSpPr>
          <p:spPr>
            <a:xfrm>
              <a:off x="3161950" y="3310392"/>
              <a:ext cx="207099" cy="206878"/>
            </a:xfrm>
            <a:custGeom>
              <a:rect b="b" l="l" r="r" t="t"/>
              <a:pathLst>
                <a:path extrusionOk="0" h="6539" w="6546">
                  <a:moveTo>
                    <a:pt x="942" y="1"/>
                  </a:moveTo>
                  <a:cubicBezTo>
                    <a:pt x="427" y="1"/>
                    <a:pt x="1" y="421"/>
                    <a:pt x="1" y="942"/>
                  </a:cubicBezTo>
                  <a:lnTo>
                    <a:pt x="1" y="5604"/>
                  </a:lnTo>
                  <a:cubicBezTo>
                    <a:pt x="1" y="6119"/>
                    <a:pt x="427" y="6539"/>
                    <a:pt x="942" y="6539"/>
                  </a:cubicBezTo>
                  <a:lnTo>
                    <a:pt x="5604" y="6539"/>
                  </a:lnTo>
                  <a:cubicBezTo>
                    <a:pt x="6126" y="6539"/>
                    <a:pt x="6545" y="6119"/>
                    <a:pt x="6545" y="5604"/>
                  </a:cubicBezTo>
                  <a:lnTo>
                    <a:pt x="6545" y="2131"/>
                  </a:lnTo>
                  <a:cubicBezTo>
                    <a:pt x="6545" y="1883"/>
                    <a:pt x="6444" y="1642"/>
                    <a:pt x="6272" y="1464"/>
                  </a:cubicBezTo>
                  <a:lnTo>
                    <a:pt x="5082" y="274"/>
                  </a:lnTo>
                  <a:cubicBezTo>
                    <a:pt x="4923" y="122"/>
                    <a:pt x="4726" y="26"/>
                    <a:pt x="4516" y="7"/>
                  </a:cubicBezTo>
                  <a:cubicBezTo>
                    <a:pt x="4516" y="7"/>
                    <a:pt x="4516" y="7"/>
                    <a:pt x="4516" y="7"/>
                  </a:cubicBezTo>
                  <a:cubicBezTo>
                    <a:pt x="4479" y="7"/>
                    <a:pt x="3098" y="1464"/>
                    <a:pt x="3066" y="1464"/>
                  </a:cubicBezTo>
                  <a:lnTo>
                    <a:pt x="9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1"/>
            <p:cNvSpPr/>
            <p:nvPr/>
          </p:nvSpPr>
          <p:spPr>
            <a:xfrm>
              <a:off x="3191752" y="3310392"/>
              <a:ext cx="113104" cy="78904"/>
            </a:xfrm>
            <a:custGeom>
              <a:rect b="b" l="l" r="r" t="t"/>
              <a:pathLst>
                <a:path extrusionOk="0" h="2494" w="3575">
                  <a:moveTo>
                    <a:pt x="0" y="1"/>
                  </a:moveTo>
                  <a:lnTo>
                    <a:pt x="0" y="1763"/>
                  </a:lnTo>
                  <a:cubicBezTo>
                    <a:pt x="0" y="2170"/>
                    <a:pt x="331" y="2494"/>
                    <a:pt x="732" y="2494"/>
                  </a:cubicBezTo>
                  <a:lnTo>
                    <a:pt x="2843" y="2494"/>
                  </a:lnTo>
                  <a:cubicBezTo>
                    <a:pt x="3244" y="2494"/>
                    <a:pt x="3574" y="2170"/>
                    <a:pt x="3574" y="1763"/>
                  </a:cubicBezTo>
                  <a:lnTo>
                    <a:pt x="3574" y="7"/>
                  </a:lnTo>
                  <a:cubicBezTo>
                    <a:pt x="3543" y="7"/>
                    <a:pt x="3504" y="1"/>
                    <a:pt x="347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1"/>
            <p:cNvSpPr/>
            <p:nvPr/>
          </p:nvSpPr>
          <p:spPr>
            <a:xfrm>
              <a:off x="3193144" y="3411218"/>
              <a:ext cx="144710" cy="78682"/>
            </a:xfrm>
            <a:custGeom>
              <a:rect b="b" l="l" r="r" t="t"/>
              <a:pathLst>
                <a:path extrusionOk="0" h="2487" w="4574">
                  <a:moveTo>
                    <a:pt x="560" y="0"/>
                  </a:moveTo>
                  <a:cubicBezTo>
                    <a:pt x="255" y="0"/>
                    <a:pt x="1" y="248"/>
                    <a:pt x="1" y="560"/>
                  </a:cubicBezTo>
                  <a:lnTo>
                    <a:pt x="1" y="1927"/>
                  </a:lnTo>
                  <a:cubicBezTo>
                    <a:pt x="1" y="2239"/>
                    <a:pt x="249" y="2487"/>
                    <a:pt x="560" y="2487"/>
                  </a:cubicBezTo>
                  <a:lnTo>
                    <a:pt x="4014" y="2487"/>
                  </a:lnTo>
                  <a:cubicBezTo>
                    <a:pt x="4325" y="2487"/>
                    <a:pt x="4573" y="2239"/>
                    <a:pt x="4573" y="1927"/>
                  </a:cubicBezTo>
                  <a:lnTo>
                    <a:pt x="4573" y="560"/>
                  </a:lnTo>
                  <a:cubicBezTo>
                    <a:pt x="4573" y="248"/>
                    <a:pt x="4325" y="0"/>
                    <a:pt x="40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1"/>
            <p:cNvSpPr/>
            <p:nvPr/>
          </p:nvSpPr>
          <p:spPr>
            <a:xfrm>
              <a:off x="3237404" y="3470979"/>
              <a:ext cx="300873" cy="216527"/>
            </a:xfrm>
            <a:custGeom>
              <a:rect b="b" l="l" r="r" t="t"/>
              <a:pathLst>
                <a:path extrusionOk="0" h="6844" w="9510">
                  <a:moveTo>
                    <a:pt x="1871" y="0"/>
                  </a:moveTo>
                  <a:cubicBezTo>
                    <a:pt x="840" y="0"/>
                    <a:pt x="1" y="840"/>
                    <a:pt x="1" y="1870"/>
                  </a:cubicBezTo>
                  <a:lnTo>
                    <a:pt x="1" y="4974"/>
                  </a:lnTo>
                  <a:cubicBezTo>
                    <a:pt x="1" y="6004"/>
                    <a:pt x="834" y="6844"/>
                    <a:pt x="1871" y="6844"/>
                  </a:cubicBezTo>
                  <a:cubicBezTo>
                    <a:pt x="2901" y="6844"/>
                    <a:pt x="3741" y="6004"/>
                    <a:pt x="3741" y="4974"/>
                  </a:cubicBezTo>
                  <a:lnTo>
                    <a:pt x="3741" y="4897"/>
                  </a:lnTo>
                  <a:cubicBezTo>
                    <a:pt x="3741" y="4338"/>
                    <a:pt x="4192" y="3886"/>
                    <a:pt x="4752" y="3886"/>
                  </a:cubicBezTo>
                  <a:cubicBezTo>
                    <a:pt x="5311" y="3886"/>
                    <a:pt x="5769" y="4338"/>
                    <a:pt x="5769" y="4897"/>
                  </a:cubicBezTo>
                  <a:lnTo>
                    <a:pt x="5769" y="4974"/>
                  </a:lnTo>
                  <a:cubicBezTo>
                    <a:pt x="5769" y="6004"/>
                    <a:pt x="6603" y="6844"/>
                    <a:pt x="7639" y="6844"/>
                  </a:cubicBezTo>
                  <a:cubicBezTo>
                    <a:pt x="8670" y="6844"/>
                    <a:pt x="9509" y="6004"/>
                    <a:pt x="9509" y="4974"/>
                  </a:cubicBezTo>
                  <a:lnTo>
                    <a:pt x="9509" y="1870"/>
                  </a:lnTo>
                  <a:cubicBezTo>
                    <a:pt x="9509" y="840"/>
                    <a:pt x="8670" y="0"/>
                    <a:pt x="7639" y="0"/>
                  </a:cubicBezTo>
                  <a:cubicBezTo>
                    <a:pt x="7111" y="0"/>
                    <a:pt x="6641" y="216"/>
                    <a:pt x="6297" y="566"/>
                  </a:cubicBezTo>
                  <a:lnTo>
                    <a:pt x="3206" y="566"/>
                  </a:lnTo>
                  <a:cubicBezTo>
                    <a:pt x="2869" y="216"/>
                    <a:pt x="2392" y="0"/>
                    <a:pt x="187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1"/>
            <p:cNvSpPr/>
            <p:nvPr/>
          </p:nvSpPr>
          <p:spPr>
            <a:xfrm>
              <a:off x="3253096" y="3506381"/>
              <a:ext cx="87984" cy="87762"/>
            </a:xfrm>
            <a:custGeom>
              <a:rect b="b" l="l" r="r" t="t"/>
              <a:pathLst>
                <a:path extrusionOk="0" h="2774" w="2781">
                  <a:moveTo>
                    <a:pt x="1387" y="1"/>
                  </a:moveTo>
                  <a:cubicBezTo>
                    <a:pt x="1095" y="1"/>
                    <a:pt x="860" y="236"/>
                    <a:pt x="860" y="528"/>
                  </a:cubicBezTo>
                  <a:lnTo>
                    <a:pt x="860" y="859"/>
                  </a:lnTo>
                  <a:lnTo>
                    <a:pt x="535" y="859"/>
                  </a:lnTo>
                  <a:cubicBezTo>
                    <a:pt x="236" y="859"/>
                    <a:pt x="1" y="1094"/>
                    <a:pt x="1" y="1387"/>
                  </a:cubicBezTo>
                  <a:cubicBezTo>
                    <a:pt x="1" y="1680"/>
                    <a:pt x="243" y="1915"/>
                    <a:pt x="535" y="1915"/>
                  </a:cubicBezTo>
                  <a:lnTo>
                    <a:pt x="860" y="1915"/>
                  </a:lnTo>
                  <a:lnTo>
                    <a:pt x="860" y="2246"/>
                  </a:lnTo>
                  <a:cubicBezTo>
                    <a:pt x="860" y="2538"/>
                    <a:pt x="1095" y="2773"/>
                    <a:pt x="1387" y="2773"/>
                  </a:cubicBezTo>
                  <a:cubicBezTo>
                    <a:pt x="1686" y="2773"/>
                    <a:pt x="1922" y="2538"/>
                    <a:pt x="1922" y="2246"/>
                  </a:cubicBezTo>
                  <a:lnTo>
                    <a:pt x="1922" y="1915"/>
                  </a:lnTo>
                  <a:lnTo>
                    <a:pt x="2246" y="1915"/>
                  </a:lnTo>
                  <a:cubicBezTo>
                    <a:pt x="2539" y="1915"/>
                    <a:pt x="2780" y="1680"/>
                    <a:pt x="2780" y="1387"/>
                  </a:cubicBezTo>
                  <a:cubicBezTo>
                    <a:pt x="2780" y="1094"/>
                    <a:pt x="2539" y="859"/>
                    <a:pt x="2246" y="859"/>
                  </a:cubicBezTo>
                  <a:lnTo>
                    <a:pt x="1922" y="859"/>
                  </a:lnTo>
                  <a:lnTo>
                    <a:pt x="1922" y="528"/>
                  </a:lnTo>
                  <a:cubicBezTo>
                    <a:pt x="1922" y="236"/>
                    <a:pt x="1680" y="1"/>
                    <a:pt x="138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1"/>
            <p:cNvSpPr/>
            <p:nvPr/>
          </p:nvSpPr>
          <p:spPr>
            <a:xfrm>
              <a:off x="3444657" y="3516631"/>
              <a:ext cx="34453" cy="34643"/>
            </a:xfrm>
            <a:custGeom>
              <a:rect b="b" l="l" r="r" t="t"/>
              <a:pathLst>
                <a:path extrusionOk="0" h="1095" w="1089">
                  <a:moveTo>
                    <a:pt x="541" y="1"/>
                  </a:moveTo>
                  <a:cubicBezTo>
                    <a:pt x="242" y="1"/>
                    <a:pt x="1" y="249"/>
                    <a:pt x="1" y="548"/>
                  </a:cubicBezTo>
                  <a:cubicBezTo>
                    <a:pt x="1" y="847"/>
                    <a:pt x="242" y="1095"/>
                    <a:pt x="541" y="1095"/>
                  </a:cubicBezTo>
                  <a:cubicBezTo>
                    <a:pt x="847" y="1095"/>
                    <a:pt x="1088" y="847"/>
                    <a:pt x="1088" y="548"/>
                  </a:cubicBezTo>
                  <a:cubicBezTo>
                    <a:pt x="1088" y="249"/>
                    <a:pt x="847" y="1"/>
                    <a:pt x="54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1"/>
            <p:cNvSpPr/>
            <p:nvPr/>
          </p:nvSpPr>
          <p:spPr>
            <a:xfrm>
              <a:off x="3481483" y="3553456"/>
              <a:ext cx="34453" cy="34643"/>
            </a:xfrm>
            <a:custGeom>
              <a:rect b="b" l="l" r="r" t="t"/>
              <a:pathLst>
                <a:path extrusionOk="0" h="1095" w="1089">
                  <a:moveTo>
                    <a:pt x="548" y="1"/>
                  </a:moveTo>
                  <a:cubicBezTo>
                    <a:pt x="242" y="1"/>
                    <a:pt x="1" y="249"/>
                    <a:pt x="1" y="548"/>
                  </a:cubicBezTo>
                  <a:cubicBezTo>
                    <a:pt x="1" y="847"/>
                    <a:pt x="242" y="1095"/>
                    <a:pt x="548" y="1095"/>
                  </a:cubicBezTo>
                  <a:cubicBezTo>
                    <a:pt x="846" y="1095"/>
                    <a:pt x="1088" y="847"/>
                    <a:pt x="1088" y="548"/>
                  </a:cubicBezTo>
                  <a:cubicBezTo>
                    <a:pt x="1088" y="24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1"/>
            <p:cNvSpPr/>
            <p:nvPr/>
          </p:nvSpPr>
          <p:spPr>
            <a:xfrm>
              <a:off x="3366388" y="3535961"/>
              <a:ext cx="42900" cy="17938"/>
            </a:xfrm>
            <a:custGeom>
              <a:rect b="b" l="l" r="r" t="t"/>
              <a:pathLst>
                <a:path extrusionOk="0" h="567" w="1356">
                  <a:moveTo>
                    <a:pt x="280" y="0"/>
                  </a:moveTo>
                  <a:cubicBezTo>
                    <a:pt x="128" y="0"/>
                    <a:pt x="1" y="128"/>
                    <a:pt x="1" y="287"/>
                  </a:cubicBezTo>
                  <a:cubicBezTo>
                    <a:pt x="1" y="439"/>
                    <a:pt x="128" y="566"/>
                    <a:pt x="280" y="566"/>
                  </a:cubicBezTo>
                  <a:lnTo>
                    <a:pt x="1069" y="566"/>
                  </a:lnTo>
                  <a:cubicBezTo>
                    <a:pt x="1228" y="566"/>
                    <a:pt x="1355" y="439"/>
                    <a:pt x="1355" y="287"/>
                  </a:cubicBezTo>
                  <a:cubicBezTo>
                    <a:pt x="1355" y="128"/>
                    <a:pt x="1228" y="0"/>
                    <a:pt x="106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1"/>
            <p:cNvSpPr/>
            <p:nvPr/>
          </p:nvSpPr>
          <p:spPr>
            <a:xfrm>
              <a:off x="3260151" y="3328899"/>
              <a:ext cx="26386" cy="37680"/>
            </a:xfrm>
            <a:custGeom>
              <a:rect b="b" l="l" r="r" t="t"/>
              <a:pathLst>
                <a:path extrusionOk="0" h="1191" w="834">
                  <a:moveTo>
                    <a:pt x="242" y="1"/>
                  </a:moveTo>
                  <a:cubicBezTo>
                    <a:pt x="109" y="1"/>
                    <a:pt x="1" y="103"/>
                    <a:pt x="1" y="236"/>
                  </a:cubicBezTo>
                  <a:lnTo>
                    <a:pt x="1" y="949"/>
                  </a:lnTo>
                  <a:cubicBezTo>
                    <a:pt x="1" y="1082"/>
                    <a:pt x="109" y="1190"/>
                    <a:pt x="242" y="1190"/>
                  </a:cubicBezTo>
                  <a:lnTo>
                    <a:pt x="598" y="1190"/>
                  </a:lnTo>
                  <a:cubicBezTo>
                    <a:pt x="732" y="1190"/>
                    <a:pt x="834" y="1082"/>
                    <a:pt x="834" y="949"/>
                  </a:cubicBezTo>
                  <a:lnTo>
                    <a:pt x="834" y="236"/>
                  </a:lnTo>
                  <a:cubicBezTo>
                    <a:pt x="834" y="109"/>
                    <a:pt x="732" y="1"/>
                    <a:pt x="598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5" name="Google Shape;1365;p41"/>
          <p:cNvGrpSpPr/>
          <p:nvPr/>
        </p:nvGrpSpPr>
        <p:grpSpPr>
          <a:xfrm rot="-1671087">
            <a:off x="294219" y="2089419"/>
            <a:ext cx="944390" cy="1091697"/>
            <a:chOff x="159100" y="4149425"/>
            <a:chExt cx="781025" cy="902850"/>
          </a:xfrm>
        </p:grpSpPr>
        <p:sp>
          <p:nvSpPr>
            <p:cNvPr id="1366" name="Google Shape;1366;p41"/>
            <p:cNvSpPr/>
            <p:nvPr/>
          </p:nvSpPr>
          <p:spPr>
            <a:xfrm>
              <a:off x="159100" y="4149425"/>
              <a:ext cx="781025" cy="902850"/>
            </a:xfrm>
            <a:custGeom>
              <a:rect b="b" l="l" r="r" t="t"/>
              <a:pathLst>
                <a:path extrusionOk="0" h="36114" w="31241">
                  <a:moveTo>
                    <a:pt x="1" y="1"/>
                  </a:moveTo>
                  <a:lnTo>
                    <a:pt x="1" y="36114"/>
                  </a:lnTo>
                  <a:lnTo>
                    <a:pt x="31241" y="36114"/>
                  </a:lnTo>
                  <a:lnTo>
                    <a:pt x="312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1"/>
            <p:cNvSpPr/>
            <p:nvPr/>
          </p:nvSpPr>
          <p:spPr>
            <a:xfrm>
              <a:off x="202825" y="4197525"/>
              <a:ext cx="693525" cy="806725"/>
            </a:xfrm>
            <a:custGeom>
              <a:rect b="b" l="l" r="r" t="t"/>
              <a:pathLst>
                <a:path extrusionOk="0" h="32269" w="27741">
                  <a:moveTo>
                    <a:pt x="0" y="1"/>
                  </a:moveTo>
                  <a:lnTo>
                    <a:pt x="0" y="32269"/>
                  </a:lnTo>
                  <a:lnTo>
                    <a:pt x="27741" y="32269"/>
                  </a:lnTo>
                  <a:lnTo>
                    <a:pt x="2774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1"/>
            <p:cNvSpPr/>
            <p:nvPr/>
          </p:nvSpPr>
          <p:spPr>
            <a:xfrm>
              <a:off x="307100" y="4233000"/>
              <a:ext cx="86175" cy="101750"/>
            </a:xfrm>
            <a:custGeom>
              <a:rect b="b" l="l" r="r" t="t"/>
              <a:pathLst>
                <a:path extrusionOk="0" h="4070" w="3447">
                  <a:moveTo>
                    <a:pt x="1800" y="756"/>
                  </a:moveTo>
                  <a:cubicBezTo>
                    <a:pt x="1957" y="756"/>
                    <a:pt x="2076" y="794"/>
                    <a:pt x="2156" y="871"/>
                  </a:cubicBezTo>
                  <a:cubicBezTo>
                    <a:pt x="2236" y="948"/>
                    <a:pt x="2277" y="1054"/>
                    <a:pt x="2277" y="1179"/>
                  </a:cubicBezTo>
                  <a:cubicBezTo>
                    <a:pt x="2277" y="1313"/>
                    <a:pt x="2236" y="1415"/>
                    <a:pt x="2156" y="1495"/>
                  </a:cubicBezTo>
                  <a:cubicBezTo>
                    <a:pt x="2073" y="1576"/>
                    <a:pt x="1957" y="1617"/>
                    <a:pt x="1800" y="1617"/>
                  </a:cubicBezTo>
                  <a:lnTo>
                    <a:pt x="1045" y="1617"/>
                  </a:lnTo>
                  <a:lnTo>
                    <a:pt x="1045" y="756"/>
                  </a:lnTo>
                  <a:close/>
                  <a:moveTo>
                    <a:pt x="1852" y="2354"/>
                  </a:moveTo>
                  <a:cubicBezTo>
                    <a:pt x="2012" y="2354"/>
                    <a:pt x="2137" y="2398"/>
                    <a:pt x="2226" y="2491"/>
                  </a:cubicBezTo>
                  <a:cubicBezTo>
                    <a:pt x="2316" y="2581"/>
                    <a:pt x="2358" y="2696"/>
                    <a:pt x="2358" y="2837"/>
                  </a:cubicBezTo>
                  <a:cubicBezTo>
                    <a:pt x="2358" y="2968"/>
                    <a:pt x="2313" y="3080"/>
                    <a:pt x="2226" y="3173"/>
                  </a:cubicBezTo>
                  <a:cubicBezTo>
                    <a:pt x="2137" y="3266"/>
                    <a:pt x="2012" y="3311"/>
                    <a:pt x="1852" y="3311"/>
                  </a:cubicBezTo>
                  <a:lnTo>
                    <a:pt x="1045" y="3311"/>
                  </a:lnTo>
                  <a:lnTo>
                    <a:pt x="1045" y="2354"/>
                  </a:lnTo>
                  <a:close/>
                  <a:moveTo>
                    <a:pt x="145" y="0"/>
                  </a:moveTo>
                  <a:cubicBezTo>
                    <a:pt x="107" y="0"/>
                    <a:pt x="71" y="13"/>
                    <a:pt x="43" y="42"/>
                  </a:cubicBezTo>
                  <a:cubicBezTo>
                    <a:pt x="14" y="67"/>
                    <a:pt x="1" y="103"/>
                    <a:pt x="1" y="144"/>
                  </a:cubicBezTo>
                  <a:lnTo>
                    <a:pt x="1" y="3922"/>
                  </a:lnTo>
                  <a:cubicBezTo>
                    <a:pt x="1" y="3961"/>
                    <a:pt x="14" y="3996"/>
                    <a:pt x="43" y="4025"/>
                  </a:cubicBezTo>
                  <a:cubicBezTo>
                    <a:pt x="71" y="4054"/>
                    <a:pt x="107" y="4067"/>
                    <a:pt x="145" y="4070"/>
                  </a:cubicBezTo>
                  <a:lnTo>
                    <a:pt x="1970" y="4070"/>
                  </a:lnTo>
                  <a:cubicBezTo>
                    <a:pt x="2441" y="4070"/>
                    <a:pt x="2806" y="3961"/>
                    <a:pt x="3062" y="3743"/>
                  </a:cubicBezTo>
                  <a:cubicBezTo>
                    <a:pt x="3318" y="3525"/>
                    <a:pt x="3446" y="3224"/>
                    <a:pt x="3446" y="2837"/>
                  </a:cubicBezTo>
                  <a:cubicBezTo>
                    <a:pt x="3446" y="2635"/>
                    <a:pt x="3392" y="2453"/>
                    <a:pt x="3283" y="2290"/>
                  </a:cubicBezTo>
                  <a:cubicBezTo>
                    <a:pt x="3174" y="2126"/>
                    <a:pt x="3040" y="2008"/>
                    <a:pt x="2883" y="1934"/>
                  </a:cubicBezTo>
                  <a:cubicBezTo>
                    <a:pt x="3007" y="1873"/>
                    <a:pt x="3116" y="1777"/>
                    <a:pt x="3216" y="1643"/>
                  </a:cubicBezTo>
                  <a:cubicBezTo>
                    <a:pt x="3315" y="1508"/>
                    <a:pt x="3363" y="1345"/>
                    <a:pt x="3363" y="1150"/>
                  </a:cubicBezTo>
                  <a:cubicBezTo>
                    <a:pt x="3363" y="785"/>
                    <a:pt x="3244" y="500"/>
                    <a:pt x="3007" y="301"/>
                  </a:cubicBezTo>
                  <a:cubicBezTo>
                    <a:pt x="2767" y="99"/>
                    <a:pt x="2406" y="0"/>
                    <a:pt x="191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1"/>
            <p:cNvSpPr/>
            <p:nvPr/>
          </p:nvSpPr>
          <p:spPr>
            <a:xfrm>
              <a:off x="418050" y="4233000"/>
              <a:ext cx="26925" cy="101675"/>
            </a:xfrm>
            <a:custGeom>
              <a:rect b="b" l="l" r="r" t="t"/>
              <a:pathLst>
                <a:path extrusionOk="0" h="4067" w="1077">
                  <a:moveTo>
                    <a:pt x="148" y="0"/>
                  </a:moveTo>
                  <a:cubicBezTo>
                    <a:pt x="106" y="0"/>
                    <a:pt x="74" y="13"/>
                    <a:pt x="46" y="42"/>
                  </a:cubicBezTo>
                  <a:cubicBezTo>
                    <a:pt x="17" y="67"/>
                    <a:pt x="1" y="103"/>
                    <a:pt x="1" y="144"/>
                  </a:cubicBezTo>
                  <a:lnTo>
                    <a:pt x="1" y="3922"/>
                  </a:lnTo>
                  <a:cubicBezTo>
                    <a:pt x="1" y="3961"/>
                    <a:pt x="17" y="3996"/>
                    <a:pt x="46" y="4025"/>
                  </a:cubicBezTo>
                  <a:cubicBezTo>
                    <a:pt x="74" y="4054"/>
                    <a:pt x="106" y="4067"/>
                    <a:pt x="148" y="4067"/>
                  </a:cubicBezTo>
                  <a:lnTo>
                    <a:pt x="926" y="4067"/>
                  </a:lnTo>
                  <a:cubicBezTo>
                    <a:pt x="968" y="4067"/>
                    <a:pt x="1003" y="4054"/>
                    <a:pt x="1032" y="4028"/>
                  </a:cubicBezTo>
                  <a:cubicBezTo>
                    <a:pt x="1061" y="3999"/>
                    <a:pt x="1077" y="3964"/>
                    <a:pt x="1077" y="3922"/>
                  </a:cubicBezTo>
                  <a:lnTo>
                    <a:pt x="1077" y="144"/>
                  </a:lnTo>
                  <a:cubicBezTo>
                    <a:pt x="1077" y="103"/>
                    <a:pt x="1061" y="67"/>
                    <a:pt x="1032" y="42"/>
                  </a:cubicBezTo>
                  <a:cubicBezTo>
                    <a:pt x="1003" y="13"/>
                    <a:pt x="968" y="0"/>
                    <a:pt x="92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1"/>
            <p:cNvSpPr/>
            <p:nvPr/>
          </p:nvSpPr>
          <p:spPr>
            <a:xfrm>
              <a:off x="473850" y="4233000"/>
              <a:ext cx="84150" cy="101750"/>
            </a:xfrm>
            <a:custGeom>
              <a:rect b="b" l="l" r="r" t="t"/>
              <a:pathLst>
                <a:path extrusionOk="0" h="4070" w="3366">
                  <a:moveTo>
                    <a:pt x="144" y="0"/>
                  </a:moveTo>
                  <a:cubicBezTo>
                    <a:pt x="106" y="0"/>
                    <a:pt x="74" y="13"/>
                    <a:pt x="45" y="42"/>
                  </a:cubicBezTo>
                  <a:cubicBezTo>
                    <a:pt x="16" y="67"/>
                    <a:pt x="0" y="103"/>
                    <a:pt x="0" y="144"/>
                  </a:cubicBezTo>
                  <a:lnTo>
                    <a:pt x="0" y="3922"/>
                  </a:lnTo>
                  <a:cubicBezTo>
                    <a:pt x="0" y="3961"/>
                    <a:pt x="16" y="3996"/>
                    <a:pt x="45" y="4025"/>
                  </a:cubicBezTo>
                  <a:cubicBezTo>
                    <a:pt x="74" y="4054"/>
                    <a:pt x="106" y="4067"/>
                    <a:pt x="148" y="4070"/>
                  </a:cubicBezTo>
                  <a:lnTo>
                    <a:pt x="842" y="4070"/>
                  </a:lnTo>
                  <a:cubicBezTo>
                    <a:pt x="887" y="4070"/>
                    <a:pt x="919" y="4054"/>
                    <a:pt x="948" y="4025"/>
                  </a:cubicBezTo>
                  <a:cubicBezTo>
                    <a:pt x="974" y="3996"/>
                    <a:pt x="990" y="3961"/>
                    <a:pt x="990" y="3922"/>
                  </a:cubicBezTo>
                  <a:lnTo>
                    <a:pt x="990" y="1809"/>
                  </a:lnTo>
                  <a:lnTo>
                    <a:pt x="2408" y="3958"/>
                  </a:lnTo>
                  <a:cubicBezTo>
                    <a:pt x="2450" y="4031"/>
                    <a:pt x="2514" y="4070"/>
                    <a:pt x="2597" y="4070"/>
                  </a:cubicBezTo>
                  <a:lnTo>
                    <a:pt x="3221" y="4070"/>
                  </a:lnTo>
                  <a:cubicBezTo>
                    <a:pt x="3263" y="4070"/>
                    <a:pt x="3298" y="4054"/>
                    <a:pt x="3324" y="4025"/>
                  </a:cubicBezTo>
                  <a:cubicBezTo>
                    <a:pt x="3353" y="3996"/>
                    <a:pt x="3365" y="3961"/>
                    <a:pt x="3365" y="3916"/>
                  </a:cubicBezTo>
                  <a:lnTo>
                    <a:pt x="3365" y="144"/>
                  </a:lnTo>
                  <a:cubicBezTo>
                    <a:pt x="3365" y="103"/>
                    <a:pt x="3353" y="67"/>
                    <a:pt x="3324" y="42"/>
                  </a:cubicBezTo>
                  <a:cubicBezTo>
                    <a:pt x="3298" y="13"/>
                    <a:pt x="3263" y="0"/>
                    <a:pt x="3221" y="0"/>
                  </a:cubicBezTo>
                  <a:lnTo>
                    <a:pt x="2523" y="0"/>
                  </a:lnTo>
                  <a:cubicBezTo>
                    <a:pt x="2485" y="0"/>
                    <a:pt x="2450" y="13"/>
                    <a:pt x="2421" y="42"/>
                  </a:cubicBezTo>
                  <a:cubicBezTo>
                    <a:pt x="2392" y="67"/>
                    <a:pt x="2376" y="103"/>
                    <a:pt x="2376" y="144"/>
                  </a:cubicBezTo>
                  <a:lnTo>
                    <a:pt x="2376" y="2341"/>
                  </a:lnTo>
                  <a:lnTo>
                    <a:pt x="961" y="112"/>
                  </a:lnTo>
                  <a:cubicBezTo>
                    <a:pt x="926" y="39"/>
                    <a:pt x="858" y="0"/>
                    <a:pt x="76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1"/>
            <p:cNvSpPr/>
            <p:nvPr/>
          </p:nvSpPr>
          <p:spPr>
            <a:xfrm>
              <a:off x="583675" y="4231550"/>
              <a:ext cx="91275" cy="104575"/>
            </a:xfrm>
            <a:custGeom>
              <a:rect b="b" l="l" r="r" t="t"/>
              <a:pathLst>
                <a:path extrusionOk="0" h="4183" w="3651">
                  <a:moveTo>
                    <a:pt x="1813" y="1"/>
                  </a:moveTo>
                  <a:cubicBezTo>
                    <a:pt x="1268" y="1"/>
                    <a:pt x="836" y="132"/>
                    <a:pt x="516" y="401"/>
                  </a:cubicBezTo>
                  <a:cubicBezTo>
                    <a:pt x="196" y="667"/>
                    <a:pt x="26" y="1048"/>
                    <a:pt x="7" y="1541"/>
                  </a:cubicBezTo>
                  <a:cubicBezTo>
                    <a:pt x="3" y="1653"/>
                    <a:pt x="0" y="1829"/>
                    <a:pt x="0" y="2075"/>
                  </a:cubicBezTo>
                  <a:cubicBezTo>
                    <a:pt x="0" y="2319"/>
                    <a:pt x="3" y="2498"/>
                    <a:pt x="7" y="2610"/>
                  </a:cubicBezTo>
                  <a:cubicBezTo>
                    <a:pt x="26" y="3113"/>
                    <a:pt x="192" y="3500"/>
                    <a:pt x="506" y="3776"/>
                  </a:cubicBezTo>
                  <a:cubicBezTo>
                    <a:pt x="816" y="4045"/>
                    <a:pt x="1246" y="4182"/>
                    <a:pt x="1794" y="4182"/>
                  </a:cubicBezTo>
                  <a:cubicBezTo>
                    <a:pt x="1800" y="4182"/>
                    <a:pt x="1806" y="4182"/>
                    <a:pt x="1813" y="4182"/>
                  </a:cubicBezTo>
                  <a:cubicBezTo>
                    <a:pt x="2181" y="4182"/>
                    <a:pt x="2504" y="4118"/>
                    <a:pt x="2783" y="3993"/>
                  </a:cubicBezTo>
                  <a:cubicBezTo>
                    <a:pt x="3058" y="3868"/>
                    <a:pt x="3273" y="3686"/>
                    <a:pt x="3423" y="3446"/>
                  </a:cubicBezTo>
                  <a:cubicBezTo>
                    <a:pt x="3574" y="3209"/>
                    <a:pt x="3650" y="2924"/>
                    <a:pt x="3650" y="2597"/>
                  </a:cubicBezTo>
                  <a:lnTo>
                    <a:pt x="3650" y="1934"/>
                  </a:lnTo>
                  <a:cubicBezTo>
                    <a:pt x="3650" y="1890"/>
                    <a:pt x="3638" y="1854"/>
                    <a:pt x="3609" y="1826"/>
                  </a:cubicBezTo>
                  <a:cubicBezTo>
                    <a:pt x="3583" y="1797"/>
                    <a:pt x="3548" y="1781"/>
                    <a:pt x="3503" y="1781"/>
                  </a:cubicBezTo>
                  <a:lnTo>
                    <a:pt x="2040" y="1781"/>
                  </a:lnTo>
                  <a:cubicBezTo>
                    <a:pt x="1998" y="1781"/>
                    <a:pt x="1963" y="1797"/>
                    <a:pt x="1934" y="1826"/>
                  </a:cubicBezTo>
                  <a:cubicBezTo>
                    <a:pt x="1909" y="1854"/>
                    <a:pt x="1896" y="1890"/>
                    <a:pt x="1896" y="1934"/>
                  </a:cubicBezTo>
                  <a:lnTo>
                    <a:pt x="1896" y="2364"/>
                  </a:lnTo>
                  <a:cubicBezTo>
                    <a:pt x="1896" y="2405"/>
                    <a:pt x="1909" y="2440"/>
                    <a:pt x="1934" y="2472"/>
                  </a:cubicBezTo>
                  <a:cubicBezTo>
                    <a:pt x="1963" y="2501"/>
                    <a:pt x="1998" y="2514"/>
                    <a:pt x="2040" y="2514"/>
                  </a:cubicBezTo>
                  <a:lnTo>
                    <a:pt x="2587" y="2514"/>
                  </a:lnTo>
                  <a:lnTo>
                    <a:pt x="2587" y="2626"/>
                  </a:lnTo>
                  <a:cubicBezTo>
                    <a:pt x="2587" y="2869"/>
                    <a:pt x="2517" y="3049"/>
                    <a:pt x="2379" y="3167"/>
                  </a:cubicBezTo>
                  <a:cubicBezTo>
                    <a:pt x="2242" y="3286"/>
                    <a:pt x="2059" y="3346"/>
                    <a:pt x="1832" y="3346"/>
                  </a:cubicBezTo>
                  <a:cubicBezTo>
                    <a:pt x="1358" y="3346"/>
                    <a:pt x="1111" y="3090"/>
                    <a:pt x="1089" y="2578"/>
                  </a:cubicBezTo>
                  <a:cubicBezTo>
                    <a:pt x="1082" y="2466"/>
                    <a:pt x="1082" y="2300"/>
                    <a:pt x="1082" y="2072"/>
                  </a:cubicBezTo>
                  <a:cubicBezTo>
                    <a:pt x="1082" y="1845"/>
                    <a:pt x="1082" y="1675"/>
                    <a:pt x="1089" y="1566"/>
                  </a:cubicBezTo>
                  <a:cubicBezTo>
                    <a:pt x="1111" y="1080"/>
                    <a:pt x="1351" y="836"/>
                    <a:pt x="1813" y="836"/>
                  </a:cubicBezTo>
                  <a:cubicBezTo>
                    <a:pt x="2008" y="836"/>
                    <a:pt x="2158" y="878"/>
                    <a:pt x="2267" y="961"/>
                  </a:cubicBezTo>
                  <a:cubicBezTo>
                    <a:pt x="2376" y="1044"/>
                    <a:pt x="2456" y="1140"/>
                    <a:pt x="2504" y="1253"/>
                  </a:cubicBezTo>
                  <a:cubicBezTo>
                    <a:pt x="2520" y="1285"/>
                    <a:pt x="2539" y="1307"/>
                    <a:pt x="2562" y="1317"/>
                  </a:cubicBezTo>
                  <a:cubicBezTo>
                    <a:pt x="2587" y="1329"/>
                    <a:pt x="2616" y="1336"/>
                    <a:pt x="2655" y="1336"/>
                  </a:cubicBezTo>
                  <a:lnTo>
                    <a:pt x="3503" y="1336"/>
                  </a:lnTo>
                  <a:cubicBezTo>
                    <a:pt x="3538" y="1336"/>
                    <a:pt x="3570" y="1323"/>
                    <a:pt x="3596" y="1301"/>
                  </a:cubicBezTo>
                  <a:cubicBezTo>
                    <a:pt x="3618" y="1278"/>
                    <a:pt x="3631" y="1249"/>
                    <a:pt x="3631" y="1214"/>
                  </a:cubicBezTo>
                  <a:cubicBezTo>
                    <a:pt x="3625" y="1016"/>
                    <a:pt x="3548" y="823"/>
                    <a:pt x="3404" y="638"/>
                  </a:cubicBezTo>
                  <a:cubicBezTo>
                    <a:pt x="3257" y="452"/>
                    <a:pt x="3048" y="298"/>
                    <a:pt x="2776" y="180"/>
                  </a:cubicBezTo>
                  <a:cubicBezTo>
                    <a:pt x="2501" y="58"/>
                    <a:pt x="2181" y="1"/>
                    <a:pt x="181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1"/>
            <p:cNvSpPr/>
            <p:nvPr/>
          </p:nvSpPr>
          <p:spPr>
            <a:xfrm>
              <a:off x="696925" y="4231550"/>
              <a:ext cx="90000" cy="104650"/>
            </a:xfrm>
            <a:custGeom>
              <a:rect b="b" l="l" r="r" t="t"/>
              <a:pathLst>
                <a:path extrusionOk="0" h="4186" w="3600">
                  <a:moveTo>
                    <a:pt x="1797" y="836"/>
                  </a:moveTo>
                  <a:cubicBezTo>
                    <a:pt x="2008" y="836"/>
                    <a:pt x="2175" y="900"/>
                    <a:pt x="2303" y="1028"/>
                  </a:cubicBezTo>
                  <a:cubicBezTo>
                    <a:pt x="2431" y="1156"/>
                    <a:pt x="2498" y="1352"/>
                    <a:pt x="2508" y="1614"/>
                  </a:cubicBezTo>
                  <a:cubicBezTo>
                    <a:pt x="2514" y="1832"/>
                    <a:pt x="2517" y="1992"/>
                    <a:pt x="2517" y="2091"/>
                  </a:cubicBezTo>
                  <a:cubicBezTo>
                    <a:pt x="2517" y="2184"/>
                    <a:pt x="2514" y="2344"/>
                    <a:pt x="2508" y="2568"/>
                  </a:cubicBezTo>
                  <a:cubicBezTo>
                    <a:pt x="2498" y="2831"/>
                    <a:pt x="2431" y="3026"/>
                    <a:pt x="2306" y="3154"/>
                  </a:cubicBezTo>
                  <a:cubicBezTo>
                    <a:pt x="2181" y="3282"/>
                    <a:pt x="2012" y="3346"/>
                    <a:pt x="1797" y="3346"/>
                  </a:cubicBezTo>
                  <a:cubicBezTo>
                    <a:pt x="1586" y="3346"/>
                    <a:pt x="1416" y="3282"/>
                    <a:pt x="1291" y="3154"/>
                  </a:cubicBezTo>
                  <a:cubicBezTo>
                    <a:pt x="1170" y="3026"/>
                    <a:pt x="1102" y="2831"/>
                    <a:pt x="1089" y="2568"/>
                  </a:cubicBezTo>
                  <a:cubicBezTo>
                    <a:pt x="1086" y="2456"/>
                    <a:pt x="1083" y="2296"/>
                    <a:pt x="1083" y="2091"/>
                  </a:cubicBezTo>
                  <a:cubicBezTo>
                    <a:pt x="1083" y="1883"/>
                    <a:pt x="1086" y="1723"/>
                    <a:pt x="1089" y="1614"/>
                  </a:cubicBezTo>
                  <a:cubicBezTo>
                    <a:pt x="1099" y="1352"/>
                    <a:pt x="1170" y="1156"/>
                    <a:pt x="1294" y="1028"/>
                  </a:cubicBezTo>
                  <a:cubicBezTo>
                    <a:pt x="1422" y="900"/>
                    <a:pt x="1589" y="836"/>
                    <a:pt x="1797" y="836"/>
                  </a:cubicBezTo>
                  <a:close/>
                  <a:moveTo>
                    <a:pt x="1797" y="1"/>
                  </a:moveTo>
                  <a:cubicBezTo>
                    <a:pt x="1262" y="1"/>
                    <a:pt x="837" y="138"/>
                    <a:pt x="516" y="417"/>
                  </a:cubicBezTo>
                  <a:cubicBezTo>
                    <a:pt x="196" y="692"/>
                    <a:pt x="26" y="1086"/>
                    <a:pt x="7" y="1598"/>
                  </a:cubicBezTo>
                  <a:cubicBezTo>
                    <a:pt x="4" y="1710"/>
                    <a:pt x="1" y="1880"/>
                    <a:pt x="1" y="2104"/>
                  </a:cubicBezTo>
                  <a:cubicBezTo>
                    <a:pt x="1" y="2325"/>
                    <a:pt x="4" y="2492"/>
                    <a:pt x="7" y="2604"/>
                  </a:cubicBezTo>
                  <a:cubicBezTo>
                    <a:pt x="26" y="3122"/>
                    <a:pt x="193" y="3516"/>
                    <a:pt x="507" y="3782"/>
                  </a:cubicBezTo>
                  <a:cubicBezTo>
                    <a:pt x="821" y="4051"/>
                    <a:pt x="1253" y="4185"/>
                    <a:pt x="1797" y="4185"/>
                  </a:cubicBezTo>
                  <a:cubicBezTo>
                    <a:pt x="2345" y="4185"/>
                    <a:pt x="2774" y="4051"/>
                    <a:pt x="3087" y="3782"/>
                  </a:cubicBezTo>
                  <a:cubicBezTo>
                    <a:pt x="3401" y="3516"/>
                    <a:pt x="3568" y="3122"/>
                    <a:pt x="3587" y="2604"/>
                  </a:cubicBezTo>
                  <a:cubicBezTo>
                    <a:pt x="3597" y="2380"/>
                    <a:pt x="3600" y="2213"/>
                    <a:pt x="3600" y="2104"/>
                  </a:cubicBezTo>
                  <a:cubicBezTo>
                    <a:pt x="3600" y="1992"/>
                    <a:pt x="3597" y="1822"/>
                    <a:pt x="3587" y="1598"/>
                  </a:cubicBezTo>
                  <a:cubicBezTo>
                    <a:pt x="3571" y="1086"/>
                    <a:pt x="3404" y="692"/>
                    <a:pt x="3081" y="417"/>
                  </a:cubicBezTo>
                  <a:cubicBezTo>
                    <a:pt x="2761" y="138"/>
                    <a:pt x="2332" y="1"/>
                    <a:pt x="1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1"/>
            <p:cNvSpPr/>
            <p:nvPr/>
          </p:nvSpPr>
          <p:spPr>
            <a:xfrm>
              <a:off x="259075" y="4397975"/>
              <a:ext cx="87450" cy="87425"/>
            </a:xfrm>
            <a:custGeom>
              <a:rect b="b" l="l" r="r" t="t"/>
              <a:pathLst>
                <a:path extrusionOk="0" h="3497" w="3498">
                  <a:moveTo>
                    <a:pt x="1" y="0"/>
                  </a:moveTo>
                  <a:lnTo>
                    <a:pt x="1" y="3497"/>
                  </a:lnTo>
                  <a:lnTo>
                    <a:pt x="3497" y="3497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1"/>
            <p:cNvSpPr/>
            <p:nvPr/>
          </p:nvSpPr>
          <p:spPr>
            <a:xfrm>
              <a:off x="380925" y="4397975"/>
              <a:ext cx="87425" cy="87425"/>
            </a:xfrm>
            <a:custGeom>
              <a:rect b="b" l="l" r="r" t="t"/>
              <a:pathLst>
                <a:path extrusionOk="0" h="3497" w="3497">
                  <a:moveTo>
                    <a:pt x="0" y="0"/>
                  </a:moveTo>
                  <a:lnTo>
                    <a:pt x="0" y="3497"/>
                  </a:lnTo>
                  <a:lnTo>
                    <a:pt x="3496" y="3497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1"/>
            <p:cNvSpPr/>
            <p:nvPr/>
          </p:nvSpPr>
          <p:spPr>
            <a:xfrm>
              <a:off x="502750" y="4397975"/>
              <a:ext cx="87500" cy="87425"/>
            </a:xfrm>
            <a:custGeom>
              <a:rect b="b" l="l" r="r" t="t"/>
              <a:pathLst>
                <a:path extrusionOk="0" h="3497" w="3500">
                  <a:moveTo>
                    <a:pt x="0" y="0"/>
                  </a:moveTo>
                  <a:lnTo>
                    <a:pt x="0" y="3497"/>
                  </a:lnTo>
                  <a:lnTo>
                    <a:pt x="3500" y="3497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1"/>
            <p:cNvSpPr/>
            <p:nvPr/>
          </p:nvSpPr>
          <p:spPr>
            <a:xfrm>
              <a:off x="624575" y="4397975"/>
              <a:ext cx="87500" cy="87425"/>
            </a:xfrm>
            <a:custGeom>
              <a:rect b="b" l="l" r="r" t="t"/>
              <a:pathLst>
                <a:path extrusionOk="0" h="3497" w="3500">
                  <a:moveTo>
                    <a:pt x="0" y="0"/>
                  </a:moveTo>
                  <a:lnTo>
                    <a:pt x="0" y="3497"/>
                  </a:lnTo>
                  <a:lnTo>
                    <a:pt x="3500" y="3497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1"/>
            <p:cNvSpPr/>
            <p:nvPr/>
          </p:nvSpPr>
          <p:spPr>
            <a:xfrm>
              <a:off x="746400" y="4397975"/>
              <a:ext cx="87525" cy="87425"/>
            </a:xfrm>
            <a:custGeom>
              <a:rect b="b" l="l" r="r" t="t"/>
              <a:pathLst>
                <a:path extrusionOk="0" h="3497" w="3501">
                  <a:moveTo>
                    <a:pt x="1" y="0"/>
                  </a:moveTo>
                  <a:lnTo>
                    <a:pt x="1" y="3497"/>
                  </a:lnTo>
                  <a:lnTo>
                    <a:pt x="3500" y="3497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1"/>
            <p:cNvSpPr/>
            <p:nvPr/>
          </p:nvSpPr>
          <p:spPr>
            <a:xfrm>
              <a:off x="259075" y="4514350"/>
              <a:ext cx="87450" cy="87425"/>
            </a:xfrm>
            <a:custGeom>
              <a:rect b="b" l="l" r="r" t="t"/>
              <a:pathLst>
                <a:path extrusionOk="0" h="3497" w="3498">
                  <a:moveTo>
                    <a:pt x="1" y="1"/>
                  </a:moveTo>
                  <a:lnTo>
                    <a:pt x="1" y="3497"/>
                  </a:lnTo>
                  <a:lnTo>
                    <a:pt x="3497" y="3497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1"/>
            <p:cNvSpPr/>
            <p:nvPr/>
          </p:nvSpPr>
          <p:spPr>
            <a:xfrm>
              <a:off x="380925" y="4514350"/>
              <a:ext cx="87425" cy="87425"/>
            </a:xfrm>
            <a:custGeom>
              <a:rect b="b" l="l" r="r" t="t"/>
              <a:pathLst>
                <a:path extrusionOk="0" h="3497" w="3497">
                  <a:moveTo>
                    <a:pt x="0" y="1"/>
                  </a:moveTo>
                  <a:lnTo>
                    <a:pt x="0" y="3497"/>
                  </a:lnTo>
                  <a:lnTo>
                    <a:pt x="3496" y="3497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1"/>
            <p:cNvSpPr/>
            <p:nvPr/>
          </p:nvSpPr>
          <p:spPr>
            <a:xfrm>
              <a:off x="502750" y="4514350"/>
              <a:ext cx="87500" cy="87425"/>
            </a:xfrm>
            <a:custGeom>
              <a:rect b="b" l="l" r="r" t="t"/>
              <a:pathLst>
                <a:path extrusionOk="0" h="3497" w="3500">
                  <a:moveTo>
                    <a:pt x="0" y="1"/>
                  </a:moveTo>
                  <a:lnTo>
                    <a:pt x="0" y="3497"/>
                  </a:lnTo>
                  <a:lnTo>
                    <a:pt x="3500" y="3497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1"/>
            <p:cNvSpPr/>
            <p:nvPr/>
          </p:nvSpPr>
          <p:spPr>
            <a:xfrm>
              <a:off x="624575" y="4514350"/>
              <a:ext cx="87500" cy="87425"/>
            </a:xfrm>
            <a:custGeom>
              <a:rect b="b" l="l" r="r" t="t"/>
              <a:pathLst>
                <a:path extrusionOk="0" h="3497" w="3500">
                  <a:moveTo>
                    <a:pt x="0" y="1"/>
                  </a:moveTo>
                  <a:lnTo>
                    <a:pt x="0" y="3497"/>
                  </a:lnTo>
                  <a:lnTo>
                    <a:pt x="3500" y="3497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1"/>
            <p:cNvSpPr/>
            <p:nvPr/>
          </p:nvSpPr>
          <p:spPr>
            <a:xfrm>
              <a:off x="746400" y="4514350"/>
              <a:ext cx="87525" cy="87425"/>
            </a:xfrm>
            <a:custGeom>
              <a:rect b="b" l="l" r="r" t="t"/>
              <a:pathLst>
                <a:path extrusionOk="0" h="3497" w="3501">
                  <a:moveTo>
                    <a:pt x="1" y="1"/>
                  </a:moveTo>
                  <a:lnTo>
                    <a:pt x="1" y="3497"/>
                  </a:lnTo>
                  <a:lnTo>
                    <a:pt x="3500" y="3497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1"/>
            <p:cNvSpPr/>
            <p:nvPr/>
          </p:nvSpPr>
          <p:spPr>
            <a:xfrm>
              <a:off x="259075" y="4630650"/>
              <a:ext cx="87450" cy="87525"/>
            </a:xfrm>
            <a:custGeom>
              <a:rect b="b" l="l" r="r" t="t"/>
              <a:pathLst>
                <a:path extrusionOk="0" h="3501" w="3498">
                  <a:moveTo>
                    <a:pt x="1" y="1"/>
                  </a:moveTo>
                  <a:lnTo>
                    <a:pt x="1" y="3500"/>
                  </a:lnTo>
                  <a:lnTo>
                    <a:pt x="3497" y="3500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1"/>
            <p:cNvSpPr/>
            <p:nvPr/>
          </p:nvSpPr>
          <p:spPr>
            <a:xfrm>
              <a:off x="380925" y="4630650"/>
              <a:ext cx="87425" cy="87525"/>
            </a:xfrm>
            <a:custGeom>
              <a:rect b="b" l="l" r="r" t="t"/>
              <a:pathLst>
                <a:path extrusionOk="0" h="3501" w="3497">
                  <a:moveTo>
                    <a:pt x="0" y="1"/>
                  </a:moveTo>
                  <a:lnTo>
                    <a:pt x="0" y="3500"/>
                  </a:lnTo>
                  <a:lnTo>
                    <a:pt x="3496" y="3500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1"/>
            <p:cNvSpPr/>
            <p:nvPr/>
          </p:nvSpPr>
          <p:spPr>
            <a:xfrm>
              <a:off x="502750" y="4630650"/>
              <a:ext cx="87500" cy="87525"/>
            </a:xfrm>
            <a:custGeom>
              <a:rect b="b" l="l" r="r" t="t"/>
              <a:pathLst>
                <a:path extrusionOk="0" h="3501" w="3500">
                  <a:moveTo>
                    <a:pt x="0" y="1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1"/>
            <p:cNvSpPr/>
            <p:nvPr/>
          </p:nvSpPr>
          <p:spPr>
            <a:xfrm>
              <a:off x="624575" y="4630650"/>
              <a:ext cx="87500" cy="87525"/>
            </a:xfrm>
            <a:custGeom>
              <a:rect b="b" l="l" r="r" t="t"/>
              <a:pathLst>
                <a:path extrusionOk="0" h="3501" w="3500">
                  <a:moveTo>
                    <a:pt x="0" y="1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1"/>
            <p:cNvSpPr/>
            <p:nvPr/>
          </p:nvSpPr>
          <p:spPr>
            <a:xfrm>
              <a:off x="746400" y="4630650"/>
              <a:ext cx="87525" cy="87525"/>
            </a:xfrm>
            <a:custGeom>
              <a:rect b="b" l="l" r="r" t="t"/>
              <a:pathLst>
                <a:path extrusionOk="0" h="3501" w="3501">
                  <a:moveTo>
                    <a:pt x="1" y="1"/>
                  </a:moveTo>
                  <a:lnTo>
                    <a:pt x="1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1"/>
            <p:cNvSpPr/>
            <p:nvPr/>
          </p:nvSpPr>
          <p:spPr>
            <a:xfrm>
              <a:off x="259075" y="4863425"/>
              <a:ext cx="87450" cy="87525"/>
            </a:xfrm>
            <a:custGeom>
              <a:rect b="b" l="l" r="r" t="t"/>
              <a:pathLst>
                <a:path extrusionOk="0" h="3501" w="3498">
                  <a:moveTo>
                    <a:pt x="1" y="1"/>
                  </a:moveTo>
                  <a:lnTo>
                    <a:pt x="1" y="3500"/>
                  </a:lnTo>
                  <a:lnTo>
                    <a:pt x="3497" y="3500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1"/>
            <p:cNvSpPr/>
            <p:nvPr/>
          </p:nvSpPr>
          <p:spPr>
            <a:xfrm>
              <a:off x="380925" y="4863425"/>
              <a:ext cx="87425" cy="87525"/>
            </a:xfrm>
            <a:custGeom>
              <a:rect b="b" l="l" r="r" t="t"/>
              <a:pathLst>
                <a:path extrusionOk="0" h="3501" w="3497">
                  <a:moveTo>
                    <a:pt x="0" y="1"/>
                  </a:moveTo>
                  <a:lnTo>
                    <a:pt x="0" y="3500"/>
                  </a:lnTo>
                  <a:lnTo>
                    <a:pt x="3496" y="3500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1"/>
            <p:cNvSpPr/>
            <p:nvPr/>
          </p:nvSpPr>
          <p:spPr>
            <a:xfrm>
              <a:off x="502750" y="4863425"/>
              <a:ext cx="87500" cy="87525"/>
            </a:xfrm>
            <a:custGeom>
              <a:rect b="b" l="l" r="r" t="t"/>
              <a:pathLst>
                <a:path extrusionOk="0" h="3501" w="3500">
                  <a:moveTo>
                    <a:pt x="0" y="1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1"/>
            <p:cNvSpPr/>
            <p:nvPr/>
          </p:nvSpPr>
          <p:spPr>
            <a:xfrm>
              <a:off x="624575" y="4863425"/>
              <a:ext cx="87500" cy="87525"/>
            </a:xfrm>
            <a:custGeom>
              <a:rect b="b" l="l" r="r" t="t"/>
              <a:pathLst>
                <a:path extrusionOk="0" h="3501" w="3500">
                  <a:moveTo>
                    <a:pt x="0" y="1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1"/>
            <p:cNvSpPr/>
            <p:nvPr/>
          </p:nvSpPr>
          <p:spPr>
            <a:xfrm>
              <a:off x="746400" y="4863425"/>
              <a:ext cx="87525" cy="87525"/>
            </a:xfrm>
            <a:custGeom>
              <a:rect b="b" l="l" r="r" t="t"/>
              <a:pathLst>
                <a:path extrusionOk="0" h="3501" w="3501">
                  <a:moveTo>
                    <a:pt x="1" y="1"/>
                  </a:moveTo>
                  <a:lnTo>
                    <a:pt x="1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1"/>
            <p:cNvSpPr/>
            <p:nvPr/>
          </p:nvSpPr>
          <p:spPr>
            <a:xfrm>
              <a:off x="259075" y="4747050"/>
              <a:ext cx="87450" cy="87500"/>
            </a:xfrm>
            <a:custGeom>
              <a:rect b="b" l="l" r="r" t="t"/>
              <a:pathLst>
                <a:path extrusionOk="0" h="3500" w="3498">
                  <a:moveTo>
                    <a:pt x="1" y="0"/>
                  </a:moveTo>
                  <a:lnTo>
                    <a:pt x="1" y="3500"/>
                  </a:lnTo>
                  <a:lnTo>
                    <a:pt x="3497" y="3500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1"/>
            <p:cNvSpPr/>
            <p:nvPr/>
          </p:nvSpPr>
          <p:spPr>
            <a:xfrm>
              <a:off x="380925" y="4747050"/>
              <a:ext cx="87425" cy="87500"/>
            </a:xfrm>
            <a:custGeom>
              <a:rect b="b" l="l" r="r" t="t"/>
              <a:pathLst>
                <a:path extrusionOk="0" h="3500" w="3497">
                  <a:moveTo>
                    <a:pt x="0" y="0"/>
                  </a:moveTo>
                  <a:lnTo>
                    <a:pt x="0" y="3500"/>
                  </a:lnTo>
                  <a:lnTo>
                    <a:pt x="3496" y="3500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1"/>
            <p:cNvSpPr/>
            <p:nvPr/>
          </p:nvSpPr>
          <p:spPr>
            <a:xfrm>
              <a:off x="502750" y="4747050"/>
              <a:ext cx="87500" cy="87500"/>
            </a:xfrm>
            <a:custGeom>
              <a:rect b="b" l="l" r="r" t="t"/>
              <a:pathLst>
                <a:path extrusionOk="0" h="3500" w="3500">
                  <a:moveTo>
                    <a:pt x="0" y="0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1"/>
            <p:cNvSpPr/>
            <p:nvPr/>
          </p:nvSpPr>
          <p:spPr>
            <a:xfrm>
              <a:off x="624575" y="4747050"/>
              <a:ext cx="87500" cy="87500"/>
            </a:xfrm>
            <a:custGeom>
              <a:rect b="b" l="l" r="r" t="t"/>
              <a:pathLst>
                <a:path extrusionOk="0" h="3500" w="3500">
                  <a:moveTo>
                    <a:pt x="0" y="0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1"/>
            <p:cNvSpPr/>
            <p:nvPr/>
          </p:nvSpPr>
          <p:spPr>
            <a:xfrm>
              <a:off x="746400" y="4747050"/>
              <a:ext cx="87525" cy="87500"/>
            </a:xfrm>
            <a:custGeom>
              <a:rect b="b" l="l" r="r" t="t"/>
              <a:pathLst>
                <a:path extrusionOk="0" h="3500" w="3501">
                  <a:moveTo>
                    <a:pt x="1" y="0"/>
                  </a:moveTo>
                  <a:lnTo>
                    <a:pt x="1" y="3500"/>
                  </a:lnTo>
                  <a:lnTo>
                    <a:pt x="3500" y="3500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8" name="Google Shape;1398;p41"/>
          <p:cNvGrpSpPr/>
          <p:nvPr/>
        </p:nvGrpSpPr>
        <p:grpSpPr>
          <a:xfrm rot="-1607898">
            <a:off x="502297" y="3696536"/>
            <a:ext cx="786492" cy="853365"/>
            <a:chOff x="5625387" y="2108989"/>
            <a:chExt cx="347536" cy="377086"/>
          </a:xfrm>
        </p:grpSpPr>
        <p:sp>
          <p:nvSpPr>
            <p:cNvPr id="1399" name="Google Shape;1399;p41"/>
            <p:cNvSpPr/>
            <p:nvPr/>
          </p:nvSpPr>
          <p:spPr>
            <a:xfrm>
              <a:off x="5625387" y="2169130"/>
              <a:ext cx="236459" cy="316944"/>
            </a:xfrm>
            <a:custGeom>
              <a:rect b="b" l="l" r="r" t="t"/>
              <a:pathLst>
                <a:path extrusionOk="0" h="10018" w="7474">
                  <a:moveTo>
                    <a:pt x="1292" y="1"/>
                  </a:moveTo>
                  <a:cubicBezTo>
                    <a:pt x="1196" y="1"/>
                    <a:pt x="1101" y="14"/>
                    <a:pt x="1006" y="33"/>
                  </a:cubicBezTo>
                  <a:cubicBezTo>
                    <a:pt x="878" y="65"/>
                    <a:pt x="758" y="109"/>
                    <a:pt x="643" y="179"/>
                  </a:cubicBezTo>
                  <a:cubicBezTo>
                    <a:pt x="255" y="402"/>
                    <a:pt x="1" y="815"/>
                    <a:pt x="1" y="1292"/>
                  </a:cubicBezTo>
                  <a:lnTo>
                    <a:pt x="1" y="8727"/>
                  </a:lnTo>
                  <a:cubicBezTo>
                    <a:pt x="1" y="9026"/>
                    <a:pt x="102" y="9299"/>
                    <a:pt x="274" y="9522"/>
                  </a:cubicBezTo>
                  <a:cubicBezTo>
                    <a:pt x="351" y="9611"/>
                    <a:pt x="440" y="9700"/>
                    <a:pt x="535" y="9770"/>
                  </a:cubicBezTo>
                  <a:cubicBezTo>
                    <a:pt x="745" y="9923"/>
                    <a:pt x="1012" y="10018"/>
                    <a:pt x="1292" y="10018"/>
                  </a:cubicBezTo>
                  <a:lnTo>
                    <a:pt x="6176" y="10018"/>
                  </a:lnTo>
                  <a:cubicBezTo>
                    <a:pt x="6354" y="10018"/>
                    <a:pt x="6520" y="9980"/>
                    <a:pt x="6672" y="9916"/>
                  </a:cubicBezTo>
                  <a:cubicBezTo>
                    <a:pt x="6787" y="9872"/>
                    <a:pt x="6895" y="9808"/>
                    <a:pt x="6990" y="9732"/>
                  </a:cubicBezTo>
                  <a:cubicBezTo>
                    <a:pt x="7251" y="9515"/>
                    <a:pt x="7436" y="9197"/>
                    <a:pt x="7467" y="8841"/>
                  </a:cubicBezTo>
                  <a:cubicBezTo>
                    <a:pt x="7467" y="8803"/>
                    <a:pt x="7474" y="8765"/>
                    <a:pt x="7474" y="8720"/>
                  </a:cubicBezTo>
                  <a:lnTo>
                    <a:pt x="7474" y="1292"/>
                  </a:lnTo>
                  <a:cubicBezTo>
                    <a:pt x="7474" y="580"/>
                    <a:pt x="6895" y="1"/>
                    <a:pt x="6176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1"/>
            <p:cNvSpPr/>
            <p:nvPr/>
          </p:nvSpPr>
          <p:spPr>
            <a:xfrm>
              <a:off x="5625387" y="2169130"/>
              <a:ext cx="221178" cy="316944"/>
            </a:xfrm>
            <a:custGeom>
              <a:rect b="b" l="l" r="r" t="t"/>
              <a:pathLst>
                <a:path extrusionOk="0" h="10018" w="6991">
                  <a:moveTo>
                    <a:pt x="1673" y="1203"/>
                  </a:moveTo>
                  <a:lnTo>
                    <a:pt x="3276" y="2806"/>
                  </a:lnTo>
                  <a:lnTo>
                    <a:pt x="1673" y="4408"/>
                  </a:lnTo>
                  <a:lnTo>
                    <a:pt x="71" y="2806"/>
                  </a:lnTo>
                  <a:lnTo>
                    <a:pt x="1673" y="1203"/>
                  </a:lnTo>
                  <a:close/>
                  <a:moveTo>
                    <a:pt x="1673" y="4917"/>
                  </a:moveTo>
                  <a:lnTo>
                    <a:pt x="3276" y="6520"/>
                  </a:lnTo>
                  <a:lnTo>
                    <a:pt x="1673" y="8123"/>
                  </a:lnTo>
                  <a:lnTo>
                    <a:pt x="71" y="6520"/>
                  </a:lnTo>
                  <a:lnTo>
                    <a:pt x="1673" y="4917"/>
                  </a:lnTo>
                  <a:close/>
                  <a:moveTo>
                    <a:pt x="2367" y="1"/>
                  </a:moveTo>
                  <a:lnTo>
                    <a:pt x="1673" y="701"/>
                  </a:lnTo>
                  <a:lnTo>
                    <a:pt x="1006" y="33"/>
                  </a:lnTo>
                  <a:cubicBezTo>
                    <a:pt x="878" y="65"/>
                    <a:pt x="758" y="109"/>
                    <a:pt x="643" y="179"/>
                  </a:cubicBezTo>
                  <a:lnTo>
                    <a:pt x="1419" y="955"/>
                  </a:lnTo>
                  <a:lnTo>
                    <a:pt x="1" y="2367"/>
                  </a:lnTo>
                  <a:lnTo>
                    <a:pt x="1" y="3251"/>
                  </a:lnTo>
                  <a:lnTo>
                    <a:pt x="1419" y="4663"/>
                  </a:lnTo>
                  <a:lnTo>
                    <a:pt x="1" y="6081"/>
                  </a:lnTo>
                  <a:lnTo>
                    <a:pt x="1" y="6959"/>
                  </a:lnTo>
                  <a:lnTo>
                    <a:pt x="1419" y="8377"/>
                  </a:lnTo>
                  <a:lnTo>
                    <a:pt x="274" y="9522"/>
                  </a:lnTo>
                  <a:cubicBezTo>
                    <a:pt x="344" y="9617"/>
                    <a:pt x="433" y="9700"/>
                    <a:pt x="529" y="9770"/>
                  </a:cubicBezTo>
                  <a:lnTo>
                    <a:pt x="1667" y="8631"/>
                  </a:lnTo>
                  <a:lnTo>
                    <a:pt x="3054" y="10018"/>
                  </a:lnTo>
                  <a:lnTo>
                    <a:pt x="3995" y="10018"/>
                  </a:lnTo>
                  <a:lnTo>
                    <a:pt x="5381" y="8631"/>
                  </a:lnTo>
                  <a:lnTo>
                    <a:pt x="6672" y="9916"/>
                  </a:lnTo>
                  <a:cubicBezTo>
                    <a:pt x="6787" y="9872"/>
                    <a:pt x="6895" y="9808"/>
                    <a:pt x="6990" y="9732"/>
                  </a:cubicBezTo>
                  <a:lnTo>
                    <a:pt x="5642" y="8377"/>
                  </a:lnTo>
                  <a:lnTo>
                    <a:pt x="6164" y="7856"/>
                  </a:lnTo>
                  <a:cubicBezTo>
                    <a:pt x="6234" y="7786"/>
                    <a:pt x="6234" y="7671"/>
                    <a:pt x="6164" y="7601"/>
                  </a:cubicBezTo>
                  <a:cubicBezTo>
                    <a:pt x="6129" y="7566"/>
                    <a:pt x="6083" y="7549"/>
                    <a:pt x="6036" y="7549"/>
                  </a:cubicBezTo>
                  <a:cubicBezTo>
                    <a:pt x="5990" y="7549"/>
                    <a:pt x="5944" y="7566"/>
                    <a:pt x="5909" y="7601"/>
                  </a:cubicBezTo>
                  <a:lnTo>
                    <a:pt x="5388" y="8123"/>
                  </a:lnTo>
                  <a:lnTo>
                    <a:pt x="4720" y="7455"/>
                  </a:lnTo>
                  <a:cubicBezTo>
                    <a:pt x="4685" y="7420"/>
                    <a:pt x="4639" y="7402"/>
                    <a:pt x="4593" y="7402"/>
                  </a:cubicBezTo>
                  <a:cubicBezTo>
                    <a:pt x="4547" y="7402"/>
                    <a:pt x="4500" y="7420"/>
                    <a:pt x="4465" y="7455"/>
                  </a:cubicBezTo>
                  <a:cubicBezTo>
                    <a:pt x="4396" y="7525"/>
                    <a:pt x="4396" y="7639"/>
                    <a:pt x="4465" y="7709"/>
                  </a:cubicBezTo>
                  <a:lnTo>
                    <a:pt x="5133" y="8377"/>
                  </a:lnTo>
                  <a:lnTo>
                    <a:pt x="3531" y="9980"/>
                  </a:lnTo>
                  <a:lnTo>
                    <a:pt x="1928" y="8377"/>
                  </a:lnTo>
                  <a:lnTo>
                    <a:pt x="3639" y="6666"/>
                  </a:lnTo>
                  <a:cubicBezTo>
                    <a:pt x="3677" y="6622"/>
                    <a:pt x="3696" y="6571"/>
                    <a:pt x="3690" y="6520"/>
                  </a:cubicBezTo>
                  <a:cubicBezTo>
                    <a:pt x="3696" y="6469"/>
                    <a:pt x="3677" y="6418"/>
                    <a:pt x="3639" y="6380"/>
                  </a:cubicBezTo>
                  <a:lnTo>
                    <a:pt x="1928" y="4663"/>
                  </a:lnTo>
                  <a:lnTo>
                    <a:pt x="3639" y="2952"/>
                  </a:lnTo>
                  <a:cubicBezTo>
                    <a:pt x="3677" y="2914"/>
                    <a:pt x="3696" y="2857"/>
                    <a:pt x="3690" y="2806"/>
                  </a:cubicBezTo>
                  <a:cubicBezTo>
                    <a:pt x="3696" y="2755"/>
                    <a:pt x="3677" y="2704"/>
                    <a:pt x="3639" y="2666"/>
                  </a:cubicBezTo>
                  <a:lnTo>
                    <a:pt x="1928" y="955"/>
                  </a:lnTo>
                  <a:lnTo>
                    <a:pt x="287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1"/>
            <p:cNvSpPr/>
            <p:nvPr/>
          </p:nvSpPr>
          <p:spPr>
            <a:xfrm>
              <a:off x="5736464" y="2108989"/>
              <a:ext cx="236459" cy="316944"/>
            </a:xfrm>
            <a:custGeom>
              <a:rect b="b" l="l" r="r" t="t"/>
              <a:pathLst>
                <a:path extrusionOk="0" h="10018" w="7474">
                  <a:moveTo>
                    <a:pt x="1298" y="0"/>
                  </a:moveTo>
                  <a:cubicBezTo>
                    <a:pt x="579" y="0"/>
                    <a:pt x="0" y="579"/>
                    <a:pt x="0" y="1291"/>
                  </a:cubicBezTo>
                  <a:lnTo>
                    <a:pt x="0" y="8726"/>
                  </a:lnTo>
                  <a:cubicBezTo>
                    <a:pt x="0" y="9439"/>
                    <a:pt x="579" y="10017"/>
                    <a:pt x="1298" y="10017"/>
                  </a:cubicBezTo>
                  <a:lnTo>
                    <a:pt x="6182" y="10017"/>
                  </a:lnTo>
                  <a:cubicBezTo>
                    <a:pt x="6895" y="10017"/>
                    <a:pt x="7474" y="9439"/>
                    <a:pt x="7474" y="8726"/>
                  </a:cubicBezTo>
                  <a:lnTo>
                    <a:pt x="7474" y="1291"/>
                  </a:lnTo>
                  <a:cubicBezTo>
                    <a:pt x="7474" y="579"/>
                    <a:pt x="6895" y="0"/>
                    <a:pt x="6182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1"/>
            <p:cNvSpPr/>
            <p:nvPr/>
          </p:nvSpPr>
          <p:spPr>
            <a:xfrm>
              <a:off x="5788791" y="2211745"/>
              <a:ext cx="131802" cy="111554"/>
            </a:xfrm>
            <a:custGeom>
              <a:rect b="b" l="l" r="r" t="t"/>
              <a:pathLst>
                <a:path extrusionOk="0" h="3526" w="4166">
                  <a:moveTo>
                    <a:pt x="1205" y="1"/>
                  </a:moveTo>
                  <a:cubicBezTo>
                    <a:pt x="924" y="1"/>
                    <a:pt x="642" y="107"/>
                    <a:pt x="426" y="320"/>
                  </a:cubicBezTo>
                  <a:cubicBezTo>
                    <a:pt x="0" y="746"/>
                    <a:pt x="0" y="1440"/>
                    <a:pt x="426" y="1872"/>
                  </a:cubicBezTo>
                  <a:lnTo>
                    <a:pt x="534" y="1974"/>
                  </a:lnTo>
                  <a:lnTo>
                    <a:pt x="2086" y="3526"/>
                  </a:lnTo>
                  <a:lnTo>
                    <a:pt x="3632" y="1974"/>
                  </a:lnTo>
                  <a:lnTo>
                    <a:pt x="3740" y="1872"/>
                  </a:lnTo>
                  <a:cubicBezTo>
                    <a:pt x="4166" y="1440"/>
                    <a:pt x="4166" y="746"/>
                    <a:pt x="3740" y="320"/>
                  </a:cubicBezTo>
                  <a:cubicBezTo>
                    <a:pt x="3527" y="107"/>
                    <a:pt x="3245" y="1"/>
                    <a:pt x="2964" y="1"/>
                  </a:cubicBezTo>
                  <a:cubicBezTo>
                    <a:pt x="2682" y="1"/>
                    <a:pt x="2401" y="107"/>
                    <a:pt x="2188" y="320"/>
                  </a:cubicBezTo>
                  <a:lnTo>
                    <a:pt x="2086" y="422"/>
                  </a:lnTo>
                  <a:lnTo>
                    <a:pt x="1978" y="320"/>
                  </a:lnTo>
                  <a:cubicBezTo>
                    <a:pt x="1765" y="107"/>
                    <a:pt x="1485" y="1"/>
                    <a:pt x="120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1"/>
            <p:cNvSpPr/>
            <p:nvPr/>
          </p:nvSpPr>
          <p:spPr>
            <a:xfrm>
              <a:off x="5762817" y="2137399"/>
              <a:ext cx="54954" cy="46665"/>
            </a:xfrm>
            <a:custGeom>
              <a:rect b="b" l="l" r="r" t="t"/>
              <a:pathLst>
                <a:path extrusionOk="0" h="1475" w="1737">
                  <a:moveTo>
                    <a:pt x="1234" y="1"/>
                  </a:moveTo>
                  <a:cubicBezTo>
                    <a:pt x="1117" y="1"/>
                    <a:pt x="999" y="47"/>
                    <a:pt x="910" y="139"/>
                  </a:cubicBezTo>
                  <a:lnTo>
                    <a:pt x="866" y="177"/>
                  </a:lnTo>
                  <a:lnTo>
                    <a:pt x="821" y="139"/>
                  </a:lnTo>
                  <a:cubicBezTo>
                    <a:pt x="732" y="50"/>
                    <a:pt x="616" y="5"/>
                    <a:pt x="500" y="5"/>
                  </a:cubicBezTo>
                  <a:cubicBezTo>
                    <a:pt x="384" y="5"/>
                    <a:pt x="268" y="50"/>
                    <a:pt x="179" y="139"/>
                  </a:cubicBezTo>
                  <a:cubicBezTo>
                    <a:pt x="1" y="317"/>
                    <a:pt x="1" y="603"/>
                    <a:pt x="179" y="781"/>
                  </a:cubicBezTo>
                  <a:lnTo>
                    <a:pt x="217" y="826"/>
                  </a:lnTo>
                  <a:lnTo>
                    <a:pt x="866" y="1475"/>
                  </a:lnTo>
                  <a:lnTo>
                    <a:pt x="1514" y="826"/>
                  </a:lnTo>
                  <a:lnTo>
                    <a:pt x="1559" y="781"/>
                  </a:lnTo>
                  <a:cubicBezTo>
                    <a:pt x="1737" y="603"/>
                    <a:pt x="1737" y="317"/>
                    <a:pt x="1559" y="139"/>
                  </a:cubicBezTo>
                  <a:cubicBezTo>
                    <a:pt x="1470" y="47"/>
                    <a:pt x="1352" y="1"/>
                    <a:pt x="123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1"/>
            <p:cNvSpPr/>
            <p:nvPr/>
          </p:nvSpPr>
          <p:spPr>
            <a:xfrm>
              <a:off x="5891801" y="2351041"/>
              <a:ext cx="54954" cy="46507"/>
            </a:xfrm>
            <a:custGeom>
              <a:rect b="b" l="l" r="r" t="t"/>
              <a:pathLst>
                <a:path extrusionOk="0" h="1470" w="1737">
                  <a:moveTo>
                    <a:pt x="499" y="0"/>
                  </a:moveTo>
                  <a:cubicBezTo>
                    <a:pt x="382" y="0"/>
                    <a:pt x="264" y="45"/>
                    <a:pt x="172" y="134"/>
                  </a:cubicBezTo>
                  <a:cubicBezTo>
                    <a:pt x="0" y="312"/>
                    <a:pt x="0" y="598"/>
                    <a:pt x="172" y="776"/>
                  </a:cubicBezTo>
                  <a:lnTo>
                    <a:pt x="217" y="821"/>
                  </a:lnTo>
                  <a:lnTo>
                    <a:pt x="865" y="1470"/>
                  </a:lnTo>
                  <a:lnTo>
                    <a:pt x="1514" y="821"/>
                  </a:lnTo>
                  <a:lnTo>
                    <a:pt x="1559" y="776"/>
                  </a:lnTo>
                  <a:cubicBezTo>
                    <a:pt x="1737" y="598"/>
                    <a:pt x="1737" y="312"/>
                    <a:pt x="1559" y="134"/>
                  </a:cubicBezTo>
                  <a:cubicBezTo>
                    <a:pt x="1466" y="45"/>
                    <a:pt x="1349" y="0"/>
                    <a:pt x="1232" y="0"/>
                  </a:cubicBezTo>
                  <a:cubicBezTo>
                    <a:pt x="1115" y="0"/>
                    <a:pt x="999" y="45"/>
                    <a:pt x="910" y="134"/>
                  </a:cubicBezTo>
                  <a:lnTo>
                    <a:pt x="865" y="172"/>
                  </a:lnTo>
                  <a:lnTo>
                    <a:pt x="821" y="134"/>
                  </a:lnTo>
                  <a:cubicBezTo>
                    <a:pt x="732" y="45"/>
                    <a:pt x="616" y="0"/>
                    <a:pt x="49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1"/>
            <p:cNvSpPr/>
            <p:nvPr/>
          </p:nvSpPr>
          <p:spPr>
            <a:xfrm>
              <a:off x="5736464" y="2108989"/>
              <a:ext cx="56157" cy="316944"/>
            </a:xfrm>
            <a:custGeom>
              <a:rect b="b" l="l" r="r" t="t"/>
              <a:pathLst>
                <a:path extrusionOk="0" h="10018" w="1775">
                  <a:moveTo>
                    <a:pt x="1298" y="0"/>
                  </a:moveTo>
                  <a:cubicBezTo>
                    <a:pt x="1196" y="0"/>
                    <a:pt x="1101" y="13"/>
                    <a:pt x="1012" y="32"/>
                  </a:cubicBezTo>
                  <a:cubicBezTo>
                    <a:pt x="878" y="64"/>
                    <a:pt x="757" y="115"/>
                    <a:pt x="643" y="178"/>
                  </a:cubicBezTo>
                  <a:cubicBezTo>
                    <a:pt x="261" y="401"/>
                    <a:pt x="0" y="821"/>
                    <a:pt x="0" y="1298"/>
                  </a:cubicBezTo>
                  <a:lnTo>
                    <a:pt x="0" y="8726"/>
                  </a:lnTo>
                  <a:cubicBezTo>
                    <a:pt x="0" y="9025"/>
                    <a:pt x="102" y="9299"/>
                    <a:pt x="274" y="9521"/>
                  </a:cubicBezTo>
                  <a:cubicBezTo>
                    <a:pt x="350" y="9617"/>
                    <a:pt x="439" y="9699"/>
                    <a:pt x="535" y="9769"/>
                  </a:cubicBezTo>
                  <a:cubicBezTo>
                    <a:pt x="745" y="9928"/>
                    <a:pt x="1012" y="10017"/>
                    <a:pt x="1298" y="10017"/>
                  </a:cubicBezTo>
                  <a:lnTo>
                    <a:pt x="1775" y="10017"/>
                  </a:lnTo>
                  <a:cubicBezTo>
                    <a:pt x="1489" y="10017"/>
                    <a:pt x="1228" y="9928"/>
                    <a:pt x="1012" y="9769"/>
                  </a:cubicBezTo>
                  <a:cubicBezTo>
                    <a:pt x="916" y="9699"/>
                    <a:pt x="827" y="9617"/>
                    <a:pt x="757" y="9521"/>
                  </a:cubicBezTo>
                  <a:cubicBezTo>
                    <a:pt x="586" y="9299"/>
                    <a:pt x="484" y="9025"/>
                    <a:pt x="484" y="8726"/>
                  </a:cubicBezTo>
                  <a:lnTo>
                    <a:pt x="484" y="1298"/>
                  </a:lnTo>
                  <a:cubicBezTo>
                    <a:pt x="484" y="821"/>
                    <a:pt x="738" y="401"/>
                    <a:pt x="1126" y="178"/>
                  </a:cubicBezTo>
                  <a:cubicBezTo>
                    <a:pt x="1234" y="115"/>
                    <a:pt x="1355" y="64"/>
                    <a:pt x="1489" y="32"/>
                  </a:cubicBezTo>
                  <a:cubicBezTo>
                    <a:pt x="1578" y="13"/>
                    <a:pt x="1673" y="0"/>
                    <a:pt x="177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6" name="Google Shape;1406;p41"/>
          <p:cNvGrpSpPr/>
          <p:nvPr/>
        </p:nvGrpSpPr>
        <p:grpSpPr>
          <a:xfrm rot="2545116">
            <a:off x="878183" y="1443816"/>
            <a:ext cx="382454" cy="637484"/>
            <a:chOff x="3834143" y="4115408"/>
            <a:chExt cx="382421" cy="637429"/>
          </a:xfrm>
        </p:grpSpPr>
        <p:sp>
          <p:nvSpPr>
            <p:cNvPr id="1407" name="Google Shape;1407;p41"/>
            <p:cNvSpPr/>
            <p:nvPr/>
          </p:nvSpPr>
          <p:spPr>
            <a:xfrm>
              <a:off x="3834143" y="4115408"/>
              <a:ext cx="382421" cy="637429"/>
            </a:xfrm>
            <a:custGeom>
              <a:rect b="b" l="l" r="r" t="t"/>
              <a:pathLst>
                <a:path extrusionOk="0" h="10596" w="6357">
                  <a:moveTo>
                    <a:pt x="456" y="1"/>
                  </a:moveTo>
                  <a:cubicBezTo>
                    <a:pt x="206" y="1"/>
                    <a:pt x="1" y="206"/>
                    <a:pt x="1" y="456"/>
                  </a:cubicBezTo>
                  <a:lnTo>
                    <a:pt x="1" y="10141"/>
                  </a:lnTo>
                  <a:cubicBezTo>
                    <a:pt x="1" y="10391"/>
                    <a:pt x="206" y="10596"/>
                    <a:pt x="456" y="10596"/>
                  </a:cubicBezTo>
                  <a:lnTo>
                    <a:pt x="5902" y="10596"/>
                  </a:lnTo>
                  <a:cubicBezTo>
                    <a:pt x="6155" y="10596"/>
                    <a:pt x="6357" y="10391"/>
                    <a:pt x="6357" y="10141"/>
                  </a:cubicBezTo>
                  <a:lnTo>
                    <a:pt x="6357" y="456"/>
                  </a:lnTo>
                  <a:cubicBezTo>
                    <a:pt x="6357" y="203"/>
                    <a:pt x="6155" y="1"/>
                    <a:pt x="590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1"/>
            <p:cNvSpPr/>
            <p:nvPr/>
          </p:nvSpPr>
          <p:spPr>
            <a:xfrm>
              <a:off x="4000419" y="4560754"/>
              <a:ext cx="64549" cy="56428"/>
            </a:xfrm>
            <a:custGeom>
              <a:rect b="b" l="l" r="r" t="t"/>
              <a:pathLst>
                <a:path extrusionOk="0" h="938" w="1073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0" y="487"/>
                    <a:pt x="135" y="711"/>
                  </a:cubicBezTo>
                  <a:cubicBezTo>
                    <a:pt x="223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8" y="871"/>
                  </a:cubicBezTo>
                  <a:cubicBezTo>
                    <a:pt x="999" y="737"/>
                    <a:pt x="1073" y="449"/>
                    <a:pt x="938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1"/>
            <p:cNvSpPr/>
            <p:nvPr/>
          </p:nvSpPr>
          <p:spPr>
            <a:xfrm>
              <a:off x="3872885" y="4428047"/>
              <a:ext cx="305179" cy="12212"/>
            </a:xfrm>
            <a:custGeom>
              <a:rect b="b" l="l" r="r" t="t"/>
              <a:pathLst>
                <a:path extrusionOk="0" h="203" w="5073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7"/>
                    <a:pt x="45" y="202"/>
                    <a:pt x="100" y="202"/>
                  </a:cubicBezTo>
                  <a:lnTo>
                    <a:pt x="4970" y="202"/>
                  </a:lnTo>
                  <a:cubicBezTo>
                    <a:pt x="5027" y="202"/>
                    <a:pt x="5072" y="157"/>
                    <a:pt x="5072" y="100"/>
                  </a:cubicBezTo>
                  <a:cubicBezTo>
                    <a:pt x="5072" y="45"/>
                    <a:pt x="5024" y="0"/>
                    <a:pt x="4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1"/>
            <p:cNvSpPr/>
            <p:nvPr/>
          </p:nvSpPr>
          <p:spPr>
            <a:xfrm>
              <a:off x="4101904" y="4637395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1"/>
                  </a:moveTo>
                  <a:cubicBezTo>
                    <a:pt x="209" y="1"/>
                    <a:pt x="0" y="212"/>
                    <a:pt x="0" y="472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2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1"/>
            <p:cNvSpPr/>
            <p:nvPr/>
          </p:nvSpPr>
          <p:spPr>
            <a:xfrm>
              <a:off x="3892556" y="4637395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1"/>
                  </a:moveTo>
                  <a:cubicBezTo>
                    <a:pt x="208" y="1"/>
                    <a:pt x="0" y="212"/>
                    <a:pt x="0" y="472"/>
                  </a:cubicBezTo>
                  <a:cubicBezTo>
                    <a:pt x="0" y="731"/>
                    <a:pt x="208" y="939"/>
                    <a:pt x="468" y="939"/>
                  </a:cubicBezTo>
                  <a:cubicBezTo>
                    <a:pt x="727" y="939"/>
                    <a:pt x="938" y="731"/>
                    <a:pt x="938" y="472"/>
                  </a:cubicBezTo>
                  <a:cubicBezTo>
                    <a:pt x="938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1"/>
            <p:cNvSpPr/>
            <p:nvPr/>
          </p:nvSpPr>
          <p:spPr>
            <a:xfrm>
              <a:off x="4101904" y="4500837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1"/>
                  </a:moveTo>
                  <a:cubicBezTo>
                    <a:pt x="209" y="1"/>
                    <a:pt x="0" y="209"/>
                    <a:pt x="0" y="468"/>
                  </a:cubicBezTo>
                  <a:cubicBezTo>
                    <a:pt x="0" y="728"/>
                    <a:pt x="209" y="936"/>
                    <a:pt x="468" y="936"/>
                  </a:cubicBezTo>
                  <a:cubicBezTo>
                    <a:pt x="727" y="936"/>
                    <a:pt x="939" y="728"/>
                    <a:pt x="939" y="468"/>
                  </a:cubicBezTo>
                  <a:cubicBezTo>
                    <a:pt x="939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1"/>
            <p:cNvSpPr/>
            <p:nvPr/>
          </p:nvSpPr>
          <p:spPr>
            <a:xfrm>
              <a:off x="3892556" y="4500837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1"/>
                  </a:moveTo>
                  <a:cubicBezTo>
                    <a:pt x="208" y="1"/>
                    <a:pt x="0" y="209"/>
                    <a:pt x="0" y="468"/>
                  </a:cubicBezTo>
                  <a:cubicBezTo>
                    <a:pt x="0" y="726"/>
                    <a:pt x="205" y="936"/>
                    <a:pt x="462" y="936"/>
                  </a:cubicBezTo>
                  <a:cubicBezTo>
                    <a:pt x="464" y="936"/>
                    <a:pt x="466" y="936"/>
                    <a:pt x="468" y="936"/>
                  </a:cubicBezTo>
                  <a:cubicBezTo>
                    <a:pt x="727" y="936"/>
                    <a:pt x="938" y="728"/>
                    <a:pt x="938" y="468"/>
                  </a:cubicBezTo>
                  <a:cubicBezTo>
                    <a:pt x="938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1"/>
            <p:cNvSpPr/>
            <p:nvPr/>
          </p:nvSpPr>
          <p:spPr>
            <a:xfrm>
              <a:off x="4000419" y="4235302"/>
              <a:ext cx="64549" cy="56428"/>
            </a:xfrm>
            <a:custGeom>
              <a:rect b="b" l="l" r="r" t="t"/>
              <a:pathLst>
                <a:path extrusionOk="0" h="938" w="1073">
                  <a:moveTo>
                    <a:pt x="535" y="1"/>
                  </a:moveTo>
                  <a:cubicBezTo>
                    <a:pt x="453" y="1"/>
                    <a:pt x="370" y="22"/>
                    <a:pt x="295" y="67"/>
                  </a:cubicBezTo>
                  <a:cubicBezTo>
                    <a:pt x="74" y="201"/>
                    <a:pt x="0" y="489"/>
                    <a:pt x="135" y="710"/>
                  </a:cubicBezTo>
                  <a:cubicBezTo>
                    <a:pt x="223" y="856"/>
                    <a:pt x="378" y="938"/>
                    <a:pt x="537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9"/>
                    <a:pt x="1073" y="451"/>
                    <a:pt x="938" y="227"/>
                  </a:cubicBezTo>
                  <a:cubicBezTo>
                    <a:pt x="849" y="81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1"/>
            <p:cNvSpPr/>
            <p:nvPr/>
          </p:nvSpPr>
          <p:spPr>
            <a:xfrm>
              <a:off x="4101904" y="4310379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8"/>
                    <a:pt x="468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1"/>
            <p:cNvSpPr/>
            <p:nvPr/>
          </p:nvSpPr>
          <p:spPr>
            <a:xfrm>
              <a:off x="3892556" y="4310379"/>
              <a:ext cx="56488" cy="56488"/>
            </a:xfrm>
            <a:custGeom>
              <a:rect b="b" l="l" r="r" t="t"/>
              <a:pathLst>
                <a:path extrusionOk="0" h="939" w="939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8"/>
                    <a:pt x="468" y="938"/>
                  </a:cubicBezTo>
                  <a:cubicBezTo>
                    <a:pt x="727" y="938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1"/>
            <p:cNvSpPr/>
            <p:nvPr/>
          </p:nvSpPr>
          <p:spPr>
            <a:xfrm>
              <a:off x="4101904" y="4173821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0"/>
                  </a:moveTo>
                  <a:cubicBezTo>
                    <a:pt x="209" y="0"/>
                    <a:pt x="0" y="208"/>
                    <a:pt x="0" y="468"/>
                  </a:cubicBezTo>
                  <a:cubicBezTo>
                    <a:pt x="0" y="727"/>
                    <a:pt x="209" y="935"/>
                    <a:pt x="468" y="935"/>
                  </a:cubicBezTo>
                  <a:cubicBezTo>
                    <a:pt x="727" y="935"/>
                    <a:pt x="939" y="727"/>
                    <a:pt x="939" y="468"/>
                  </a:cubicBezTo>
                  <a:cubicBezTo>
                    <a:pt x="939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1"/>
            <p:cNvSpPr/>
            <p:nvPr/>
          </p:nvSpPr>
          <p:spPr>
            <a:xfrm>
              <a:off x="3892556" y="4173821"/>
              <a:ext cx="56488" cy="56307"/>
            </a:xfrm>
            <a:custGeom>
              <a:rect b="b" l="l" r="r" t="t"/>
              <a:pathLst>
                <a:path extrusionOk="0" h="936" w="939">
                  <a:moveTo>
                    <a:pt x="468" y="0"/>
                  </a:moveTo>
                  <a:cubicBezTo>
                    <a:pt x="208" y="0"/>
                    <a:pt x="0" y="208"/>
                    <a:pt x="0" y="468"/>
                  </a:cubicBezTo>
                  <a:cubicBezTo>
                    <a:pt x="0" y="725"/>
                    <a:pt x="205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9" name="Google Shape;1419;p41"/>
          <p:cNvSpPr/>
          <p:nvPr/>
        </p:nvSpPr>
        <p:spPr>
          <a:xfrm rot="-1585880">
            <a:off x="595614" y="525817"/>
            <a:ext cx="599844" cy="581250"/>
          </a:xfrm>
          <a:custGeom>
            <a:rect b="b" l="l" r="r" t="t"/>
            <a:pathLst>
              <a:path extrusionOk="0" h="32792" w="33841">
                <a:moveTo>
                  <a:pt x="17208" y="1"/>
                </a:moveTo>
                <a:cubicBezTo>
                  <a:pt x="15383" y="1"/>
                  <a:pt x="13556" y="717"/>
                  <a:pt x="12164" y="2150"/>
                </a:cubicBezTo>
                <a:lnTo>
                  <a:pt x="3917" y="10638"/>
                </a:lnTo>
                <a:cubicBezTo>
                  <a:pt x="270" y="14390"/>
                  <a:pt x="1" y="20506"/>
                  <a:pt x="3516" y="24390"/>
                </a:cubicBezTo>
                <a:cubicBezTo>
                  <a:pt x="3571" y="24450"/>
                  <a:pt x="3625" y="24508"/>
                  <a:pt x="3680" y="24566"/>
                </a:cubicBezTo>
                <a:cubicBezTo>
                  <a:pt x="3699" y="24585"/>
                  <a:pt x="3718" y="24604"/>
                  <a:pt x="3734" y="24623"/>
                </a:cubicBezTo>
                <a:cubicBezTo>
                  <a:pt x="3773" y="24662"/>
                  <a:pt x="3811" y="24700"/>
                  <a:pt x="3849" y="24739"/>
                </a:cubicBezTo>
                <a:cubicBezTo>
                  <a:pt x="3872" y="24761"/>
                  <a:pt x="3891" y="24783"/>
                  <a:pt x="3913" y="24806"/>
                </a:cubicBezTo>
                <a:cubicBezTo>
                  <a:pt x="3949" y="24838"/>
                  <a:pt x="3984" y="24873"/>
                  <a:pt x="4019" y="24908"/>
                </a:cubicBezTo>
                <a:cubicBezTo>
                  <a:pt x="4045" y="24931"/>
                  <a:pt x="4067" y="24950"/>
                  <a:pt x="4093" y="24972"/>
                </a:cubicBezTo>
                <a:cubicBezTo>
                  <a:pt x="4125" y="25008"/>
                  <a:pt x="4160" y="25040"/>
                  <a:pt x="4195" y="25072"/>
                </a:cubicBezTo>
                <a:cubicBezTo>
                  <a:pt x="4221" y="25091"/>
                  <a:pt x="4243" y="25113"/>
                  <a:pt x="4269" y="25136"/>
                </a:cubicBezTo>
                <a:cubicBezTo>
                  <a:pt x="4304" y="25168"/>
                  <a:pt x="4342" y="25200"/>
                  <a:pt x="4378" y="25232"/>
                </a:cubicBezTo>
                <a:cubicBezTo>
                  <a:pt x="4400" y="25251"/>
                  <a:pt x="4422" y="25270"/>
                  <a:pt x="4448" y="25289"/>
                </a:cubicBezTo>
                <a:cubicBezTo>
                  <a:pt x="4487" y="25324"/>
                  <a:pt x="4525" y="25357"/>
                  <a:pt x="4567" y="25389"/>
                </a:cubicBezTo>
                <a:cubicBezTo>
                  <a:pt x="4586" y="25405"/>
                  <a:pt x="4608" y="25424"/>
                  <a:pt x="4627" y="25440"/>
                </a:cubicBezTo>
                <a:cubicBezTo>
                  <a:pt x="4682" y="25485"/>
                  <a:pt x="4736" y="25526"/>
                  <a:pt x="4787" y="25568"/>
                </a:cubicBezTo>
                <a:cubicBezTo>
                  <a:pt x="4797" y="25571"/>
                  <a:pt x="4803" y="25577"/>
                  <a:pt x="4813" y="25584"/>
                </a:cubicBezTo>
                <a:cubicBezTo>
                  <a:pt x="4874" y="25632"/>
                  <a:pt x="4935" y="25677"/>
                  <a:pt x="4999" y="25725"/>
                </a:cubicBezTo>
                <a:cubicBezTo>
                  <a:pt x="5018" y="25738"/>
                  <a:pt x="5037" y="25754"/>
                  <a:pt x="5060" y="25766"/>
                </a:cubicBezTo>
                <a:cubicBezTo>
                  <a:pt x="5101" y="25798"/>
                  <a:pt x="5143" y="25827"/>
                  <a:pt x="5188" y="25856"/>
                </a:cubicBezTo>
                <a:cubicBezTo>
                  <a:pt x="5210" y="25875"/>
                  <a:pt x="5236" y="25891"/>
                  <a:pt x="5261" y="25907"/>
                </a:cubicBezTo>
                <a:cubicBezTo>
                  <a:pt x="5300" y="25933"/>
                  <a:pt x="5338" y="25962"/>
                  <a:pt x="5377" y="25987"/>
                </a:cubicBezTo>
                <a:cubicBezTo>
                  <a:pt x="5405" y="26003"/>
                  <a:pt x="5431" y="26019"/>
                  <a:pt x="5457" y="26039"/>
                </a:cubicBezTo>
                <a:cubicBezTo>
                  <a:pt x="5495" y="26061"/>
                  <a:pt x="5534" y="26087"/>
                  <a:pt x="5572" y="26109"/>
                </a:cubicBezTo>
                <a:cubicBezTo>
                  <a:pt x="5601" y="26128"/>
                  <a:pt x="5626" y="26144"/>
                  <a:pt x="5655" y="26160"/>
                </a:cubicBezTo>
                <a:cubicBezTo>
                  <a:pt x="5694" y="26183"/>
                  <a:pt x="5732" y="26205"/>
                  <a:pt x="5770" y="26231"/>
                </a:cubicBezTo>
                <a:cubicBezTo>
                  <a:pt x="5796" y="26247"/>
                  <a:pt x="5825" y="26263"/>
                  <a:pt x="5850" y="26275"/>
                </a:cubicBezTo>
                <a:cubicBezTo>
                  <a:pt x="5892" y="26301"/>
                  <a:pt x="5934" y="26323"/>
                  <a:pt x="5975" y="26346"/>
                </a:cubicBezTo>
                <a:cubicBezTo>
                  <a:pt x="6001" y="26359"/>
                  <a:pt x="6023" y="26375"/>
                  <a:pt x="6049" y="26388"/>
                </a:cubicBezTo>
                <a:cubicBezTo>
                  <a:pt x="6100" y="26416"/>
                  <a:pt x="6151" y="26442"/>
                  <a:pt x="6203" y="26468"/>
                </a:cubicBezTo>
                <a:cubicBezTo>
                  <a:pt x="6219" y="26477"/>
                  <a:pt x="6235" y="26487"/>
                  <a:pt x="6251" y="26493"/>
                </a:cubicBezTo>
                <a:cubicBezTo>
                  <a:pt x="6318" y="26528"/>
                  <a:pt x="6382" y="26560"/>
                  <a:pt x="6449" y="26592"/>
                </a:cubicBezTo>
                <a:cubicBezTo>
                  <a:pt x="6472" y="26602"/>
                  <a:pt x="6497" y="26615"/>
                  <a:pt x="6520" y="26624"/>
                </a:cubicBezTo>
                <a:cubicBezTo>
                  <a:pt x="6564" y="26647"/>
                  <a:pt x="6609" y="26666"/>
                  <a:pt x="6654" y="26688"/>
                </a:cubicBezTo>
                <a:cubicBezTo>
                  <a:pt x="6683" y="26701"/>
                  <a:pt x="6712" y="26714"/>
                  <a:pt x="6737" y="26724"/>
                </a:cubicBezTo>
                <a:cubicBezTo>
                  <a:pt x="6779" y="26743"/>
                  <a:pt x="6821" y="26759"/>
                  <a:pt x="6859" y="26778"/>
                </a:cubicBezTo>
                <a:cubicBezTo>
                  <a:pt x="6891" y="26791"/>
                  <a:pt x="6920" y="26804"/>
                  <a:pt x="6952" y="26817"/>
                </a:cubicBezTo>
                <a:cubicBezTo>
                  <a:pt x="6990" y="26833"/>
                  <a:pt x="7029" y="26845"/>
                  <a:pt x="7067" y="26861"/>
                </a:cubicBezTo>
                <a:cubicBezTo>
                  <a:pt x="7099" y="26874"/>
                  <a:pt x="7131" y="26887"/>
                  <a:pt x="7160" y="26900"/>
                </a:cubicBezTo>
                <a:cubicBezTo>
                  <a:pt x="7202" y="26913"/>
                  <a:pt x="7240" y="26929"/>
                  <a:pt x="7279" y="26941"/>
                </a:cubicBezTo>
                <a:cubicBezTo>
                  <a:pt x="7311" y="26954"/>
                  <a:pt x="7339" y="26964"/>
                  <a:pt x="7371" y="26977"/>
                </a:cubicBezTo>
                <a:cubicBezTo>
                  <a:pt x="7413" y="26989"/>
                  <a:pt x="7451" y="27005"/>
                  <a:pt x="7493" y="27018"/>
                </a:cubicBezTo>
                <a:cubicBezTo>
                  <a:pt x="7522" y="27028"/>
                  <a:pt x="7554" y="27037"/>
                  <a:pt x="7583" y="27047"/>
                </a:cubicBezTo>
                <a:cubicBezTo>
                  <a:pt x="7628" y="27063"/>
                  <a:pt x="7672" y="27076"/>
                  <a:pt x="7717" y="27092"/>
                </a:cubicBezTo>
                <a:cubicBezTo>
                  <a:pt x="7743" y="27098"/>
                  <a:pt x="7768" y="27108"/>
                  <a:pt x="7794" y="27114"/>
                </a:cubicBezTo>
                <a:cubicBezTo>
                  <a:pt x="7861" y="27137"/>
                  <a:pt x="7932" y="27156"/>
                  <a:pt x="7999" y="27175"/>
                </a:cubicBezTo>
                <a:cubicBezTo>
                  <a:pt x="8028" y="27182"/>
                  <a:pt x="8057" y="27191"/>
                  <a:pt x="8085" y="27198"/>
                </a:cubicBezTo>
                <a:cubicBezTo>
                  <a:pt x="8130" y="27207"/>
                  <a:pt x="8172" y="27220"/>
                  <a:pt x="8213" y="27230"/>
                </a:cubicBezTo>
                <a:cubicBezTo>
                  <a:pt x="8245" y="27239"/>
                  <a:pt x="8281" y="27246"/>
                  <a:pt x="8313" y="27255"/>
                </a:cubicBezTo>
                <a:cubicBezTo>
                  <a:pt x="8351" y="27265"/>
                  <a:pt x="8390" y="27274"/>
                  <a:pt x="8428" y="27281"/>
                </a:cubicBezTo>
                <a:cubicBezTo>
                  <a:pt x="8463" y="27290"/>
                  <a:pt x="8498" y="27297"/>
                  <a:pt x="8534" y="27303"/>
                </a:cubicBezTo>
                <a:cubicBezTo>
                  <a:pt x="8569" y="27313"/>
                  <a:pt x="8607" y="27319"/>
                  <a:pt x="8642" y="27329"/>
                </a:cubicBezTo>
                <a:cubicBezTo>
                  <a:pt x="8678" y="27335"/>
                  <a:pt x="8713" y="27342"/>
                  <a:pt x="8751" y="27348"/>
                </a:cubicBezTo>
                <a:cubicBezTo>
                  <a:pt x="8787" y="27354"/>
                  <a:pt x="8822" y="27361"/>
                  <a:pt x="8860" y="27367"/>
                </a:cubicBezTo>
                <a:cubicBezTo>
                  <a:pt x="8895" y="27374"/>
                  <a:pt x="8931" y="27380"/>
                  <a:pt x="8969" y="27386"/>
                </a:cubicBezTo>
                <a:cubicBezTo>
                  <a:pt x="9004" y="27393"/>
                  <a:pt x="9040" y="27399"/>
                  <a:pt x="9078" y="27406"/>
                </a:cubicBezTo>
                <a:cubicBezTo>
                  <a:pt x="9113" y="27409"/>
                  <a:pt x="9148" y="27415"/>
                  <a:pt x="9187" y="27422"/>
                </a:cubicBezTo>
                <a:cubicBezTo>
                  <a:pt x="9222" y="27425"/>
                  <a:pt x="9257" y="27431"/>
                  <a:pt x="9296" y="27434"/>
                </a:cubicBezTo>
                <a:cubicBezTo>
                  <a:pt x="9331" y="27441"/>
                  <a:pt x="9366" y="27444"/>
                  <a:pt x="9405" y="27451"/>
                </a:cubicBezTo>
                <a:cubicBezTo>
                  <a:pt x="9449" y="27454"/>
                  <a:pt x="9494" y="27460"/>
                  <a:pt x="9542" y="27463"/>
                </a:cubicBezTo>
                <a:cubicBezTo>
                  <a:pt x="9603" y="27470"/>
                  <a:pt x="9664" y="27476"/>
                  <a:pt x="9725" y="27479"/>
                </a:cubicBezTo>
                <a:cubicBezTo>
                  <a:pt x="9760" y="27483"/>
                  <a:pt x="9792" y="27486"/>
                  <a:pt x="9827" y="27489"/>
                </a:cubicBezTo>
                <a:cubicBezTo>
                  <a:pt x="9866" y="27492"/>
                  <a:pt x="9907" y="27492"/>
                  <a:pt x="9946" y="27495"/>
                </a:cubicBezTo>
                <a:cubicBezTo>
                  <a:pt x="9978" y="27499"/>
                  <a:pt x="10013" y="27499"/>
                  <a:pt x="10045" y="27502"/>
                </a:cubicBezTo>
                <a:cubicBezTo>
                  <a:pt x="10083" y="27505"/>
                  <a:pt x="10125" y="27505"/>
                  <a:pt x="10163" y="27505"/>
                </a:cubicBezTo>
                <a:cubicBezTo>
                  <a:pt x="10199" y="27508"/>
                  <a:pt x="10231" y="27508"/>
                  <a:pt x="10263" y="27508"/>
                </a:cubicBezTo>
                <a:cubicBezTo>
                  <a:pt x="10301" y="27511"/>
                  <a:pt x="10343" y="27511"/>
                  <a:pt x="10384" y="27511"/>
                </a:cubicBezTo>
                <a:lnTo>
                  <a:pt x="10602" y="27511"/>
                </a:lnTo>
                <a:cubicBezTo>
                  <a:pt x="10634" y="27511"/>
                  <a:pt x="10663" y="27508"/>
                  <a:pt x="10695" y="27508"/>
                </a:cubicBezTo>
                <a:cubicBezTo>
                  <a:pt x="10736" y="27508"/>
                  <a:pt x="10778" y="27508"/>
                  <a:pt x="10823" y="27505"/>
                </a:cubicBezTo>
                <a:cubicBezTo>
                  <a:pt x="10849" y="27505"/>
                  <a:pt x="10877" y="27502"/>
                  <a:pt x="10903" y="27502"/>
                </a:cubicBezTo>
                <a:cubicBezTo>
                  <a:pt x="11069" y="27492"/>
                  <a:pt x="11233" y="27483"/>
                  <a:pt x="11396" y="27467"/>
                </a:cubicBezTo>
                <a:cubicBezTo>
                  <a:pt x="11415" y="27463"/>
                  <a:pt x="11434" y="27463"/>
                  <a:pt x="11457" y="27460"/>
                </a:cubicBezTo>
                <a:cubicBezTo>
                  <a:pt x="11502" y="27457"/>
                  <a:pt x="11547" y="27451"/>
                  <a:pt x="11595" y="27444"/>
                </a:cubicBezTo>
                <a:cubicBezTo>
                  <a:pt x="11620" y="27441"/>
                  <a:pt x="11646" y="27438"/>
                  <a:pt x="11671" y="27434"/>
                </a:cubicBezTo>
                <a:cubicBezTo>
                  <a:pt x="11716" y="27428"/>
                  <a:pt x="11761" y="27422"/>
                  <a:pt x="11806" y="27415"/>
                </a:cubicBezTo>
                <a:cubicBezTo>
                  <a:pt x="11831" y="27412"/>
                  <a:pt x="11860" y="27409"/>
                  <a:pt x="11886" y="27406"/>
                </a:cubicBezTo>
                <a:cubicBezTo>
                  <a:pt x="11931" y="27396"/>
                  <a:pt x="11976" y="27390"/>
                  <a:pt x="12020" y="27383"/>
                </a:cubicBezTo>
                <a:cubicBezTo>
                  <a:pt x="12046" y="27377"/>
                  <a:pt x="12075" y="27374"/>
                  <a:pt x="12100" y="27370"/>
                </a:cubicBezTo>
                <a:cubicBezTo>
                  <a:pt x="12145" y="27361"/>
                  <a:pt x="12190" y="27351"/>
                  <a:pt x="12235" y="27345"/>
                </a:cubicBezTo>
                <a:cubicBezTo>
                  <a:pt x="12261" y="27338"/>
                  <a:pt x="12286" y="27335"/>
                  <a:pt x="12309" y="27329"/>
                </a:cubicBezTo>
                <a:cubicBezTo>
                  <a:pt x="12357" y="27319"/>
                  <a:pt x="12405" y="27310"/>
                  <a:pt x="12449" y="27300"/>
                </a:cubicBezTo>
                <a:cubicBezTo>
                  <a:pt x="12469" y="27297"/>
                  <a:pt x="12491" y="27290"/>
                  <a:pt x="12510" y="27287"/>
                </a:cubicBezTo>
                <a:cubicBezTo>
                  <a:pt x="12693" y="27246"/>
                  <a:pt x="12872" y="27201"/>
                  <a:pt x="13051" y="27150"/>
                </a:cubicBezTo>
                <a:cubicBezTo>
                  <a:pt x="13055" y="27146"/>
                  <a:pt x="13058" y="27146"/>
                  <a:pt x="13061" y="27146"/>
                </a:cubicBezTo>
                <a:cubicBezTo>
                  <a:pt x="13112" y="27130"/>
                  <a:pt x="13163" y="27114"/>
                  <a:pt x="13215" y="27098"/>
                </a:cubicBezTo>
                <a:cubicBezTo>
                  <a:pt x="13234" y="27095"/>
                  <a:pt x="13253" y="27089"/>
                  <a:pt x="13272" y="27082"/>
                </a:cubicBezTo>
                <a:cubicBezTo>
                  <a:pt x="13320" y="27066"/>
                  <a:pt x="13368" y="27050"/>
                  <a:pt x="13413" y="27037"/>
                </a:cubicBezTo>
                <a:lnTo>
                  <a:pt x="13480" y="27015"/>
                </a:lnTo>
                <a:cubicBezTo>
                  <a:pt x="13525" y="26999"/>
                  <a:pt x="13573" y="26983"/>
                  <a:pt x="13618" y="26967"/>
                </a:cubicBezTo>
                <a:cubicBezTo>
                  <a:pt x="13641" y="26957"/>
                  <a:pt x="13663" y="26951"/>
                  <a:pt x="13685" y="26941"/>
                </a:cubicBezTo>
                <a:cubicBezTo>
                  <a:pt x="13730" y="26925"/>
                  <a:pt x="13778" y="26906"/>
                  <a:pt x="13823" y="26890"/>
                </a:cubicBezTo>
                <a:cubicBezTo>
                  <a:pt x="13845" y="26881"/>
                  <a:pt x="13865" y="26874"/>
                  <a:pt x="13884" y="26865"/>
                </a:cubicBezTo>
                <a:cubicBezTo>
                  <a:pt x="13932" y="26845"/>
                  <a:pt x="13980" y="26826"/>
                  <a:pt x="14028" y="26807"/>
                </a:cubicBezTo>
                <a:cubicBezTo>
                  <a:pt x="14044" y="26801"/>
                  <a:pt x="14060" y="26794"/>
                  <a:pt x="14076" y="26788"/>
                </a:cubicBezTo>
                <a:cubicBezTo>
                  <a:pt x="14310" y="26688"/>
                  <a:pt x="14540" y="26583"/>
                  <a:pt x="14764" y="26464"/>
                </a:cubicBezTo>
                <a:cubicBezTo>
                  <a:pt x="14780" y="26458"/>
                  <a:pt x="14793" y="26452"/>
                  <a:pt x="14806" y="26445"/>
                </a:cubicBezTo>
                <a:cubicBezTo>
                  <a:pt x="14854" y="26420"/>
                  <a:pt x="14902" y="26394"/>
                  <a:pt x="14947" y="26368"/>
                </a:cubicBezTo>
                <a:cubicBezTo>
                  <a:pt x="14966" y="26359"/>
                  <a:pt x="14985" y="26349"/>
                  <a:pt x="15001" y="26336"/>
                </a:cubicBezTo>
                <a:cubicBezTo>
                  <a:pt x="15049" y="26311"/>
                  <a:pt x="15094" y="26285"/>
                  <a:pt x="15139" y="26259"/>
                </a:cubicBezTo>
                <a:lnTo>
                  <a:pt x="15197" y="26227"/>
                </a:lnTo>
                <a:cubicBezTo>
                  <a:pt x="15241" y="26202"/>
                  <a:pt x="15286" y="26173"/>
                  <a:pt x="15328" y="26147"/>
                </a:cubicBezTo>
                <a:cubicBezTo>
                  <a:pt x="15347" y="26135"/>
                  <a:pt x="15366" y="26125"/>
                  <a:pt x="15386" y="26112"/>
                </a:cubicBezTo>
                <a:cubicBezTo>
                  <a:pt x="15430" y="26083"/>
                  <a:pt x="15475" y="26058"/>
                  <a:pt x="15520" y="26026"/>
                </a:cubicBezTo>
                <a:cubicBezTo>
                  <a:pt x="15536" y="26016"/>
                  <a:pt x="15549" y="26006"/>
                  <a:pt x="15565" y="25997"/>
                </a:cubicBezTo>
                <a:cubicBezTo>
                  <a:pt x="15613" y="25968"/>
                  <a:pt x="15661" y="25936"/>
                  <a:pt x="15709" y="25901"/>
                </a:cubicBezTo>
                <a:lnTo>
                  <a:pt x="15709" y="25901"/>
                </a:lnTo>
                <a:lnTo>
                  <a:pt x="12546" y="29909"/>
                </a:lnTo>
                <a:cubicBezTo>
                  <a:pt x="11627" y="31075"/>
                  <a:pt x="12456" y="32791"/>
                  <a:pt x="13945" y="32791"/>
                </a:cubicBezTo>
                <a:lnTo>
                  <a:pt x="20470" y="32791"/>
                </a:lnTo>
                <a:cubicBezTo>
                  <a:pt x="21956" y="32791"/>
                  <a:pt x="22788" y="31075"/>
                  <a:pt x="21866" y="29909"/>
                </a:cubicBezTo>
                <a:lnTo>
                  <a:pt x="18706" y="25901"/>
                </a:lnTo>
                <a:lnTo>
                  <a:pt x="18706" y="25901"/>
                </a:lnTo>
                <a:cubicBezTo>
                  <a:pt x="18751" y="25933"/>
                  <a:pt x="18799" y="25965"/>
                  <a:pt x="18847" y="25997"/>
                </a:cubicBezTo>
                <a:cubicBezTo>
                  <a:pt x="18863" y="26006"/>
                  <a:pt x="18879" y="26016"/>
                  <a:pt x="18895" y="26026"/>
                </a:cubicBezTo>
                <a:cubicBezTo>
                  <a:pt x="18940" y="26055"/>
                  <a:pt x="18984" y="26083"/>
                  <a:pt x="19026" y="26112"/>
                </a:cubicBezTo>
                <a:cubicBezTo>
                  <a:pt x="19045" y="26122"/>
                  <a:pt x="19064" y="26135"/>
                  <a:pt x="19084" y="26147"/>
                </a:cubicBezTo>
                <a:cubicBezTo>
                  <a:pt x="19128" y="26173"/>
                  <a:pt x="19173" y="26199"/>
                  <a:pt x="19215" y="26224"/>
                </a:cubicBezTo>
                <a:lnTo>
                  <a:pt x="19276" y="26259"/>
                </a:lnTo>
                <a:cubicBezTo>
                  <a:pt x="19321" y="26285"/>
                  <a:pt x="19365" y="26311"/>
                  <a:pt x="19410" y="26336"/>
                </a:cubicBezTo>
                <a:cubicBezTo>
                  <a:pt x="19429" y="26346"/>
                  <a:pt x="19449" y="26355"/>
                  <a:pt x="19468" y="26368"/>
                </a:cubicBezTo>
                <a:cubicBezTo>
                  <a:pt x="19513" y="26394"/>
                  <a:pt x="19561" y="26416"/>
                  <a:pt x="19606" y="26442"/>
                </a:cubicBezTo>
                <a:cubicBezTo>
                  <a:pt x="19622" y="26448"/>
                  <a:pt x="19638" y="26458"/>
                  <a:pt x="19650" y="26464"/>
                </a:cubicBezTo>
                <a:cubicBezTo>
                  <a:pt x="19874" y="26583"/>
                  <a:pt x="20105" y="26688"/>
                  <a:pt x="20336" y="26785"/>
                </a:cubicBezTo>
                <a:cubicBezTo>
                  <a:pt x="20352" y="26791"/>
                  <a:pt x="20368" y="26801"/>
                  <a:pt x="20387" y="26807"/>
                </a:cubicBezTo>
                <a:cubicBezTo>
                  <a:pt x="20432" y="26826"/>
                  <a:pt x="20480" y="26845"/>
                  <a:pt x="20528" y="26865"/>
                </a:cubicBezTo>
                <a:cubicBezTo>
                  <a:pt x="20547" y="26871"/>
                  <a:pt x="20569" y="26881"/>
                  <a:pt x="20592" y="26887"/>
                </a:cubicBezTo>
                <a:cubicBezTo>
                  <a:pt x="20637" y="26906"/>
                  <a:pt x="20681" y="26922"/>
                  <a:pt x="20729" y="26938"/>
                </a:cubicBezTo>
                <a:cubicBezTo>
                  <a:pt x="20752" y="26948"/>
                  <a:pt x="20774" y="26957"/>
                  <a:pt x="20797" y="26964"/>
                </a:cubicBezTo>
                <a:cubicBezTo>
                  <a:pt x="20841" y="26980"/>
                  <a:pt x="20886" y="26996"/>
                  <a:pt x="20934" y="27012"/>
                </a:cubicBezTo>
                <a:cubicBezTo>
                  <a:pt x="20957" y="27021"/>
                  <a:pt x="20979" y="27028"/>
                  <a:pt x="21002" y="27034"/>
                </a:cubicBezTo>
                <a:cubicBezTo>
                  <a:pt x="21050" y="27050"/>
                  <a:pt x="21094" y="27066"/>
                  <a:pt x="21142" y="27082"/>
                </a:cubicBezTo>
                <a:cubicBezTo>
                  <a:pt x="21162" y="27089"/>
                  <a:pt x="21181" y="27092"/>
                  <a:pt x="21200" y="27098"/>
                </a:cubicBezTo>
                <a:cubicBezTo>
                  <a:pt x="21251" y="27114"/>
                  <a:pt x="21302" y="27130"/>
                  <a:pt x="21351" y="27143"/>
                </a:cubicBezTo>
                <a:cubicBezTo>
                  <a:pt x="21357" y="27146"/>
                  <a:pt x="21360" y="27146"/>
                  <a:pt x="21367" y="27150"/>
                </a:cubicBezTo>
                <a:cubicBezTo>
                  <a:pt x="21543" y="27201"/>
                  <a:pt x="21722" y="27246"/>
                  <a:pt x="21901" y="27284"/>
                </a:cubicBezTo>
                <a:lnTo>
                  <a:pt x="21965" y="27300"/>
                </a:lnTo>
                <a:cubicBezTo>
                  <a:pt x="22010" y="27310"/>
                  <a:pt x="22055" y="27319"/>
                  <a:pt x="22103" y="27329"/>
                </a:cubicBezTo>
                <a:cubicBezTo>
                  <a:pt x="22129" y="27332"/>
                  <a:pt x="22154" y="27338"/>
                  <a:pt x="22180" y="27345"/>
                </a:cubicBezTo>
                <a:cubicBezTo>
                  <a:pt x="22225" y="27351"/>
                  <a:pt x="22266" y="27361"/>
                  <a:pt x="22311" y="27367"/>
                </a:cubicBezTo>
                <a:cubicBezTo>
                  <a:pt x="22340" y="27374"/>
                  <a:pt x="22365" y="27377"/>
                  <a:pt x="22394" y="27383"/>
                </a:cubicBezTo>
                <a:cubicBezTo>
                  <a:pt x="22439" y="27390"/>
                  <a:pt x="22481" y="27396"/>
                  <a:pt x="22526" y="27402"/>
                </a:cubicBezTo>
                <a:cubicBezTo>
                  <a:pt x="22554" y="27409"/>
                  <a:pt x="22580" y="27412"/>
                  <a:pt x="22609" y="27415"/>
                </a:cubicBezTo>
                <a:cubicBezTo>
                  <a:pt x="22654" y="27422"/>
                  <a:pt x="22695" y="27428"/>
                  <a:pt x="22740" y="27434"/>
                </a:cubicBezTo>
                <a:cubicBezTo>
                  <a:pt x="22769" y="27438"/>
                  <a:pt x="22795" y="27441"/>
                  <a:pt x="22823" y="27444"/>
                </a:cubicBezTo>
                <a:cubicBezTo>
                  <a:pt x="22868" y="27451"/>
                  <a:pt x="22913" y="27454"/>
                  <a:pt x="22958" y="27460"/>
                </a:cubicBezTo>
                <a:cubicBezTo>
                  <a:pt x="22980" y="27463"/>
                  <a:pt x="23003" y="27463"/>
                  <a:pt x="23025" y="27467"/>
                </a:cubicBezTo>
                <a:cubicBezTo>
                  <a:pt x="23134" y="27476"/>
                  <a:pt x="23243" y="27486"/>
                  <a:pt x="23352" y="27492"/>
                </a:cubicBezTo>
                <a:lnTo>
                  <a:pt x="23374" y="27492"/>
                </a:lnTo>
                <a:cubicBezTo>
                  <a:pt x="23416" y="27495"/>
                  <a:pt x="23461" y="27499"/>
                  <a:pt x="23505" y="27499"/>
                </a:cubicBezTo>
                <a:cubicBezTo>
                  <a:pt x="23534" y="27502"/>
                  <a:pt x="23563" y="27502"/>
                  <a:pt x="23592" y="27505"/>
                </a:cubicBezTo>
                <a:cubicBezTo>
                  <a:pt x="23633" y="27505"/>
                  <a:pt x="23675" y="27505"/>
                  <a:pt x="23717" y="27508"/>
                </a:cubicBezTo>
                <a:lnTo>
                  <a:pt x="23810" y="27508"/>
                </a:lnTo>
                <a:cubicBezTo>
                  <a:pt x="23851" y="27511"/>
                  <a:pt x="23893" y="27511"/>
                  <a:pt x="23931" y="27511"/>
                </a:cubicBezTo>
                <a:cubicBezTo>
                  <a:pt x="23963" y="27511"/>
                  <a:pt x="23998" y="27511"/>
                  <a:pt x="24030" y="27508"/>
                </a:cubicBezTo>
                <a:lnTo>
                  <a:pt x="24149" y="27508"/>
                </a:lnTo>
                <a:cubicBezTo>
                  <a:pt x="24184" y="27508"/>
                  <a:pt x="24216" y="27505"/>
                  <a:pt x="24248" y="27505"/>
                </a:cubicBezTo>
                <a:cubicBezTo>
                  <a:pt x="24290" y="27505"/>
                  <a:pt x="24328" y="27502"/>
                  <a:pt x="24367" y="27502"/>
                </a:cubicBezTo>
                <a:cubicBezTo>
                  <a:pt x="24402" y="27499"/>
                  <a:pt x="24437" y="27495"/>
                  <a:pt x="24469" y="27495"/>
                </a:cubicBezTo>
                <a:cubicBezTo>
                  <a:pt x="24508" y="27492"/>
                  <a:pt x="24546" y="27489"/>
                  <a:pt x="24584" y="27489"/>
                </a:cubicBezTo>
                <a:cubicBezTo>
                  <a:pt x="24620" y="27486"/>
                  <a:pt x="24658" y="27483"/>
                  <a:pt x="24693" y="27479"/>
                </a:cubicBezTo>
                <a:cubicBezTo>
                  <a:pt x="24732" y="27476"/>
                  <a:pt x="24770" y="27473"/>
                  <a:pt x="24808" y="27470"/>
                </a:cubicBezTo>
                <a:cubicBezTo>
                  <a:pt x="24876" y="27463"/>
                  <a:pt x="24943" y="27457"/>
                  <a:pt x="25010" y="27447"/>
                </a:cubicBezTo>
                <a:cubicBezTo>
                  <a:pt x="25042" y="27444"/>
                  <a:pt x="25077" y="27441"/>
                  <a:pt x="25113" y="27434"/>
                </a:cubicBezTo>
                <a:cubicBezTo>
                  <a:pt x="25151" y="27431"/>
                  <a:pt x="25190" y="27425"/>
                  <a:pt x="25228" y="27422"/>
                </a:cubicBezTo>
                <a:cubicBezTo>
                  <a:pt x="25263" y="27415"/>
                  <a:pt x="25298" y="27409"/>
                  <a:pt x="25334" y="27406"/>
                </a:cubicBezTo>
                <a:cubicBezTo>
                  <a:pt x="25369" y="27399"/>
                  <a:pt x="25407" y="27393"/>
                  <a:pt x="25446" y="27386"/>
                </a:cubicBezTo>
                <a:cubicBezTo>
                  <a:pt x="25481" y="27380"/>
                  <a:pt x="25516" y="27374"/>
                  <a:pt x="25551" y="27370"/>
                </a:cubicBezTo>
                <a:cubicBezTo>
                  <a:pt x="25590" y="27361"/>
                  <a:pt x="25625" y="27354"/>
                  <a:pt x="25663" y="27348"/>
                </a:cubicBezTo>
                <a:cubicBezTo>
                  <a:pt x="25699" y="27342"/>
                  <a:pt x="25734" y="27335"/>
                  <a:pt x="25766" y="27329"/>
                </a:cubicBezTo>
                <a:cubicBezTo>
                  <a:pt x="25804" y="27319"/>
                  <a:pt x="25843" y="27313"/>
                  <a:pt x="25881" y="27303"/>
                </a:cubicBezTo>
                <a:cubicBezTo>
                  <a:pt x="25916" y="27297"/>
                  <a:pt x="25948" y="27290"/>
                  <a:pt x="25984" y="27281"/>
                </a:cubicBezTo>
                <a:cubicBezTo>
                  <a:pt x="26022" y="27271"/>
                  <a:pt x="26064" y="27265"/>
                  <a:pt x="26102" y="27255"/>
                </a:cubicBezTo>
                <a:cubicBezTo>
                  <a:pt x="26134" y="27246"/>
                  <a:pt x="26166" y="27239"/>
                  <a:pt x="26198" y="27230"/>
                </a:cubicBezTo>
                <a:cubicBezTo>
                  <a:pt x="26243" y="27220"/>
                  <a:pt x="26288" y="27207"/>
                  <a:pt x="26333" y="27194"/>
                </a:cubicBezTo>
                <a:cubicBezTo>
                  <a:pt x="26358" y="27188"/>
                  <a:pt x="26384" y="27182"/>
                  <a:pt x="26413" y="27175"/>
                </a:cubicBezTo>
                <a:cubicBezTo>
                  <a:pt x="26480" y="27156"/>
                  <a:pt x="26550" y="27137"/>
                  <a:pt x="26621" y="27114"/>
                </a:cubicBezTo>
                <a:cubicBezTo>
                  <a:pt x="26643" y="27108"/>
                  <a:pt x="26666" y="27102"/>
                  <a:pt x="26688" y="27092"/>
                </a:cubicBezTo>
                <a:cubicBezTo>
                  <a:pt x="26736" y="27079"/>
                  <a:pt x="26784" y="27063"/>
                  <a:pt x="26832" y="27047"/>
                </a:cubicBezTo>
                <a:cubicBezTo>
                  <a:pt x="26861" y="27037"/>
                  <a:pt x="26890" y="27028"/>
                  <a:pt x="26918" y="27018"/>
                </a:cubicBezTo>
                <a:cubicBezTo>
                  <a:pt x="26960" y="27005"/>
                  <a:pt x="27002" y="26989"/>
                  <a:pt x="27043" y="26977"/>
                </a:cubicBezTo>
                <a:cubicBezTo>
                  <a:pt x="27072" y="26964"/>
                  <a:pt x="27104" y="26954"/>
                  <a:pt x="27133" y="26941"/>
                </a:cubicBezTo>
                <a:cubicBezTo>
                  <a:pt x="27175" y="26929"/>
                  <a:pt x="27213" y="26913"/>
                  <a:pt x="27255" y="26897"/>
                </a:cubicBezTo>
                <a:cubicBezTo>
                  <a:pt x="27284" y="26887"/>
                  <a:pt x="27312" y="26874"/>
                  <a:pt x="27344" y="26861"/>
                </a:cubicBezTo>
                <a:cubicBezTo>
                  <a:pt x="27383" y="26845"/>
                  <a:pt x="27424" y="26829"/>
                  <a:pt x="27466" y="26813"/>
                </a:cubicBezTo>
                <a:cubicBezTo>
                  <a:pt x="27495" y="26801"/>
                  <a:pt x="27524" y="26791"/>
                  <a:pt x="27552" y="26778"/>
                </a:cubicBezTo>
                <a:cubicBezTo>
                  <a:pt x="27594" y="26759"/>
                  <a:pt x="27636" y="26743"/>
                  <a:pt x="27677" y="26724"/>
                </a:cubicBezTo>
                <a:cubicBezTo>
                  <a:pt x="27703" y="26711"/>
                  <a:pt x="27732" y="26701"/>
                  <a:pt x="27757" y="26688"/>
                </a:cubicBezTo>
                <a:cubicBezTo>
                  <a:pt x="27805" y="26666"/>
                  <a:pt x="27853" y="26644"/>
                  <a:pt x="27898" y="26621"/>
                </a:cubicBezTo>
                <a:cubicBezTo>
                  <a:pt x="27921" y="26612"/>
                  <a:pt x="27943" y="26602"/>
                  <a:pt x="27962" y="26592"/>
                </a:cubicBezTo>
                <a:cubicBezTo>
                  <a:pt x="28030" y="26560"/>
                  <a:pt x="28097" y="26528"/>
                  <a:pt x="28164" y="26493"/>
                </a:cubicBezTo>
                <a:cubicBezTo>
                  <a:pt x="28177" y="26487"/>
                  <a:pt x="28190" y="26480"/>
                  <a:pt x="28202" y="26474"/>
                </a:cubicBezTo>
                <a:cubicBezTo>
                  <a:pt x="28257" y="26445"/>
                  <a:pt x="28311" y="26416"/>
                  <a:pt x="28366" y="26388"/>
                </a:cubicBezTo>
                <a:cubicBezTo>
                  <a:pt x="28388" y="26375"/>
                  <a:pt x="28411" y="26362"/>
                  <a:pt x="28436" y="26349"/>
                </a:cubicBezTo>
                <a:cubicBezTo>
                  <a:pt x="28478" y="26323"/>
                  <a:pt x="28523" y="26301"/>
                  <a:pt x="28564" y="26275"/>
                </a:cubicBezTo>
                <a:cubicBezTo>
                  <a:pt x="28590" y="26263"/>
                  <a:pt x="28615" y="26247"/>
                  <a:pt x="28641" y="26231"/>
                </a:cubicBezTo>
                <a:cubicBezTo>
                  <a:pt x="28683" y="26208"/>
                  <a:pt x="28721" y="26183"/>
                  <a:pt x="28763" y="26160"/>
                </a:cubicBezTo>
                <a:cubicBezTo>
                  <a:pt x="28788" y="26144"/>
                  <a:pt x="28814" y="26128"/>
                  <a:pt x="28840" y="26112"/>
                </a:cubicBezTo>
                <a:cubicBezTo>
                  <a:pt x="28881" y="26087"/>
                  <a:pt x="28920" y="26061"/>
                  <a:pt x="28958" y="26035"/>
                </a:cubicBezTo>
                <a:cubicBezTo>
                  <a:pt x="28984" y="26019"/>
                  <a:pt x="29009" y="26003"/>
                  <a:pt x="29035" y="25987"/>
                </a:cubicBezTo>
                <a:cubicBezTo>
                  <a:pt x="29077" y="25962"/>
                  <a:pt x="29115" y="25933"/>
                  <a:pt x="29157" y="25907"/>
                </a:cubicBezTo>
                <a:cubicBezTo>
                  <a:pt x="29179" y="25891"/>
                  <a:pt x="29205" y="25875"/>
                  <a:pt x="29227" y="25859"/>
                </a:cubicBezTo>
                <a:cubicBezTo>
                  <a:pt x="29272" y="25827"/>
                  <a:pt x="29317" y="25795"/>
                  <a:pt x="29361" y="25763"/>
                </a:cubicBezTo>
                <a:cubicBezTo>
                  <a:pt x="29381" y="25750"/>
                  <a:pt x="29397" y="25738"/>
                  <a:pt x="29416" y="25725"/>
                </a:cubicBezTo>
                <a:cubicBezTo>
                  <a:pt x="29480" y="25680"/>
                  <a:pt x="29541" y="25632"/>
                  <a:pt x="29605" y="25584"/>
                </a:cubicBezTo>
                <a:cubicBezTo>
                  <a:pt x="29608" y="25581"/>
                  <a:pt x="29614" y="25577"/>
                  <a:pt x="29618" y="25571"/>
                </a:cubicBezTo>
                <a:cubicBezTo>
                  <a:pt x="29675" y="25529"/>
                  <a:pt x="29730" y="25485"/>
                  <a:pt x="29787" y="25440"/>
                </a:cubicBezTo>
                <a:cubicBezTo>
                  <a:pt x="29807" y="25424"/>
                  <a:pt x="29826" y="25408"/>
                  <a:pt x="29848" y="25392"/>
                </a:cubicBezTo>
                <a:cubicBezTo>
                  <a:pt x="29887" y="25357"/>
                  <a:pt x="29928" y="25324"/>
                  <a:pt x="29970" y="25289"/>
                </a:cubicBezTo>
                <a:cubicBezTo>
                  <a:pt x="29992" y="25270"/>
                  <a:pt x="30015" y="25251"/>
                  <a:pt x="30037" y="25232"/>
                </a:cubicBezTo>
                <a:cubicBezTo>
                  <a:pt x="30072" y="25200"/>
                  <a:pt x="30111" y="25168"/>
                  <a:pt x="30149" y="25136"/>
                </a:cubicBezTo>
                <a:cubicBezTo>
                  <a:pt x="30172" y="25113"/>
                  <a:pt x="30194" y="25091"/>
                  <a:pt x="30216" y="25072"/>
                </a:cubicBezTo>
                <a:cubicBezTo>
                  <a:pt x="30255" y="25040"/>
                  <a:pt x="30290" y="25004"/>
                  <a:pt x="30325" y="24972"/>
                </a:cubicBezTo>
                <a:cubicBezTo>
                  <a:pt x="30348" y="24950"/>
                  <a:pt x="30370" y="24931"/>
                  <a:pt x="30392" y="24908"/>
                </a:cubicBezTo>
                <a:cubicBezTo>
                  <a:pt x="30431" y="24873"/>
                  <a:pt x="30466" y="24838"/>
                  <a:pt x="30501" y="24803"/>
                </a:cubicBezTo>
                <a:cubicBezTo>
                  <a:pt x="30524" y="24783"/>
                  <a:pt x="30543" y="24761"/>
                  <a:pt x="30565" y="24739"/>
                </a:cubicBezTo>
                <a:cubicBezTo>
                  <a:pt x="30604" y="24700"/>
                  <a:pt x="30642" y="24662"/>
                  <a:pt x="30681" y="24623"/>
                </a:cubicBezTo>
                <a:cubicBezTo>
                  <a:pt x="30700" y="24604"/>
                  <a:pt x="30716" y="24585"/>
                  <a:pt x="30735" y="24566"/>
                </a:cubicBezTo>
                <a:cubicBezTo>
                  <a:pt x="30790" y="24508"/>
                  <a:pt x="30847" y="24450"/>
                  <a:pt x="30902" y="24390"/>
                </a:cubicBezTo>
                <a:cubicBezTo>
                  <a:pt x="31017" y="24258"/>
                  <a:pt x="31129" y="24127"/>
                  <a:pt x="31238" y="23993"/>
                </a:cubicBezTo>
                <a:cubicBezTo>
                  <a:pt x="33271" y="21486"/>
                  <a:pt x="33841" y="18168"/>
                  <a:pt x="33047" y="15159"/>
                </a:cubicBezTo>
                <a:cubicBezTo>
                  <a:pt x="32608" y="13497"/>
                  <a:pt x="31753" y="11928"/>
                  <a:pt x="30498" y="10638"/>
                </a:cubicBezTo>
                <a:cubicBezTo>
                  <a:pt x="25945" y="5950"/>
                  <a:pt x="23787" y="3696"/>
                  <a:pt x="22612" y="2521"/>
                </a:cubicBezTo>
                <a:lnTo>
                  <a:pt x="22253" y="2150"/>
                </a:lnTo>
                <a:cubicBezTo>
                  <a:pt x="22033" y="1926"/>
                  <a:pt x="21802" y="1718"/>
                  <a:pt x="21562" y="1525"/>
                </a:cubicBezTo>
                <a:cubicBezTo>
                  <a:pt x="21226" y="1244"/>
                  <a:pt x="21018" y="1122"/>
                  <a:pt x="20691" y="933"/>
                </a:cubicBezTo>
                <a:cubicBezTo>
                  <a:pt x="19613" y="311"/>
                  <a:pt x="18411" y="1"/>
                  <a:pt x="17208" y="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30"/>
          <p:cNvSpPr txBox="1"/>
          <p:nvPr>
            <p:ph type="title"/>
          </p:nvPr>
        </p:nvSpPr>
        <p:spPr>
          <a:xfrm>
            <a:off x="713225" y="3316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Why Tic Tac Toe?</a:t>
            </a:r>
            <a:endParaRPr/>
          </a:p>
        </p:txBody>
      </p:sp>
      <p:sp>
        <p:nvSpPr>
          <p:cNvPr id="908" name="Google Shape;908;p30"/>
          <p:cNvSpPr txBox="1"/>
          <p:nvPr/>
        </p:nvSpPr>
        <p:spPr>
          <a:xfrm>
            <a:off x="2156538" y="2835763"/>
            <a:ext cx="4830900" cy="529500"/>
          </a:xfrm>
          <a:prstGeom prst="rect">
            <a:avLst/>
          </a:prstGeom>
          <a:solidFill>
            <a:srgbClr val="F0CC00"/>
          </a:solidFill>
          <a:ln cap="flat" cmpd="sng" w="9525">
            <a:solidFill>
              <a:srgbClr val="2929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Game of perfect information</a:t>
            </a:r>
            <a:endParaRPr sz="1700">
              <a:solidFill>
                <a:schemeClr val="accent5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grpSp>
        <p:nvGrpSpPr>
          <p:cNvPr id="909" name="Google Shape;909;p30"/>
          <p:cNvGrpSpPr/>
          <p:nvPr/>
        </p:nvGrpSpPr>
        <p:grpSpPr>
          <a:xfrm rot="-56055">
            <a:off x="3654128" y="1106513"/>
            <a:ext cx="1655064" cy="1527128"/>
            <a:chOff x="713415" y="2108989"/>
            <a:chExt cx="376898" cy="377087"/>
          </a:xfrm>
        </p:grpSpPr>
        <p:sp>
          <p:nvSpPr>
            <p:cNvPr id="910" name="Google Shape;910;p30"/>
            <p:cNvSpPr/>
            <p:nvPr/>
          </p:nvSpPr>
          <p:spPr>
            <a:xfrm>
              <a:off x="713415" y="2108989"/>
              <a:ext cx="376898" cy="377087"/>
            </a:xfrm>
            <a:custGeom>
              <a:rect b="b" l="l" r="r" t="t"/>
              <a:pathLst>
                <a:path extrusionOk="0" h="11919" w="11913">
                  <a:moveTo>
                    <a:pt x="7842" y="4071"/>
                  </a:moveTo>
                  <a:lnTo>
                    <a:pt x="7842" y="7849"/>
                  </a:lnTo>
                  <a:lnTo>
                    <a:pt x="4071" y="7849"/>
                  </a:lnTo>
                  <a:lnTo>
                    <a:pt x="4071" y="4071"/>
                  </a:lnTo>
                  <a:close/>
                  <a:moveTo>
                    <a:pt x="3734" y="0"/>
                  </a:moveTo>
                  <a:cubicBezTo>
                    <a:pt x="3549" y="0"/>
                    <a:pt x="3403" y="153"/>
                    <a:pt x="3403" y="337"/>
                  </a:cubicBezTo>
                  <a:lnTo>
                    <a:pt x="3403" y="3403"/>
                  </a:lnTo>
                  <a:lnTo>
                    <a:pt x="331" y="3403"/>
                  </a:lnTo>
                  <a:cubicBezTo>
                    <a:pt x="147" y="3403"/>
                    <a:pt x="1" y="3556"/>
                    <a:pt x="1" y="3740"/>
                  </a:cubicBezTo>
                  <a:cubicBezTo>
                    <a:pt x="1" y="3924"/>
                    <a:pt x="147" y="4071"/>
                    <a:pt x="331" y="4071"/>
                  </a:cubicBezTo>
                  <a:lnTo>
                    <a:pt x="3403" y="4071"/>
                  </a:lnTo>
                  <a:lnTo>
                    <a:pt x="3403" y="7849"/>
                  </a:lnTo>
                  <a:lnTo>
                    <a:pt x="331" y="7849"/>
                  </a:lnTo>
                  <a:cubicBezTo>
                    <a:pt x="147" y="7849"/>
                    <a:pt x="1" y="7995"/>
                    <a:pt x="1" y="8179"/>
                  </a:cubicBezTo>
                  <a:cubicBezTo>
                    <a:pt x="1" y="8364"/>
                    <a:pt x="147" y="8516"/>
                    <a:pt x="331" y="8516"/>
                  </a:cubicBezTo>
                  <a:lnTo>
                    <a:pt x="3403" y="8516"/>
                  </a:lnTo>
                  <a:lnTo>
                    <a:pt x="3403" y="11582"/>
                  </a:lnTo>
                  <a:cubicBezTo>
                    <a:pt x="3403" y="11766"/>
                    <a:pt x="3549" y="11919"/>
                    <a:pt x="3734" y="11919"/>
                  </a:cubicBezTo>
                  <a:cubicBezTo>
                    <a:pt x="3918" y="11919"/>
                    <a:pt x="4071" y="11766"/>
                    <a:pt x="4071" y="11582"/>
                  </a:cubicBezTo>
                  <a:lnTo>
                    <a:pt x="4071" y="8516"/>
                  </a:lnTo>
                  <a:lnTo>
                    <a:pt x="7842" y="8516"/>
                  </a:lnTo>
                  <a:lnTo>
                    <a:pt x="7842" y="11582"/>
                  </a:lnTo>
                  <a:cubicBezTo>
                    <a:pt x="7842" y="11766"/>
                    <a:pt x="7995" y="11919"/>
                    <a:pt x="8180" y="11919"/>
                  </a:cubicBezTo>
                  <a:cubicBezTo>
                    <a:pt x="8364" y="11919"/>
                    <a:pt x="8510" y="11766"/>
                    <a:pt x="8510" y="11582"/>
                  </a:cubicBezTo>
                  <a:lnTo>
                    <a:pt x="8510" y="8516"/>
                  </a:lnTo>
                  <a:lnTo>
                    <a:pt x="11582" y="8516"/>
                  </a:lnTo>
                  <a:cubicBezTo>
                    <a:pt x="11767" y="8516"/>
                    <a:pt x="11913" y="8364"/>
                    <a:pt x="11913" y="8179"/>
                  </a:cubicBezTo>
                  <a:cubicBezTo>
                    <a:pt x="11913" y="7995"/>
                    <a:pt x="11767" y="7849"/>
                    <a:pt x="11582" y="7849"/>
                  </a:cubicBezTo>
                  <a:lnTo>
                    <a:pt x="8510" y="7849"/>
                  </a:lnTo>
                  <a:lnTo>
                    <a:pt x="8510" y="4071"/>
                  </a:lnTo>
                  <a:lnTo>
                    <a:pt x="11582" y="4071"/>
                  </a:lnTo>
                  <a:cubicBezTo>
                    <a:pt x="11767" y="4071"/>
                    <a:pt x="11913" y="3924"/>
                    <a:pt x="11913" y="3740"/>
                  </a:cubicBezTo>
                  <a:cubicBezTo>
                    <a:pt x="11913" y="3556"/>
                    <a:pt x="11767" y="3403"/>
                    <a:pt x="11582" y="3403"/>
                  </a:cubicBezTo>
                  <a:lnTo>
                    <a:pt x="8510" y="3403"/>
                  </a:lnTo>
                  <a:lnTo>
                    <a:pt x="8510" y="337"/>
                  </a:lnTo>
                  <a:cubicBezTo>
                    <a:pt x="8510" y="153"/>
                    <a:pt x="8364" y="0"/>
                    <a:pt x="8180" y="0"/>
                  </a:cubicBezTo>
                  <a:cubicBezTo>
                    <a:pt x="7995" y="0"/>
                    <a:pt x="7842" y="153"/>
                    <a:pt x="7842" y="337"/>
                  </a:cubicBezTo>
                  <a:lnTo>
                    <a:pt x="7842" y="3403"/>
                  </a:lnTo>
                  <a:lnTo>
                    <a:pt x="4071" y="3403"/>
                  </a:lnTo>
                  <a:lnTo>
                    <a:pt x="4071" y="337"/>
                  </a:lnTo>
                  <a:cubicBezTo>
                    <a:pt x="4071" y="153"/>
                    <a:pt x="3918" y="0"/>
                    <a:pt x="37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861096" y="2256859"/>
              <a:ext cx="81530" cy="81340"/>
            </a:xfrm>
            <a:custGeom>
              <a:rect b="b" l="l" r="r" t="t"/>
              <a:pathLst>
                <a:path extrusionOk="0" h="2571" w="2577">
                  <a:moveTo>
                    <a:pt x="1286" y="720"/>
                  </a:moveTo>
                  <a:cubicBezTo>
                    <a:pt x="1604" y="720"/>
                    <a:pt x="1858" y="974"/>
                    <a:pt x="1858" y="1286"/>
                  </a:cubicBezTo>
                  <a:cubicBezTo>
                    <a:pt x="1858" y="1597"/>
                    <a:pt x="1604" y="1852"/>
                    <a:pt x="1286" y="1852"/>
                  </a:cubicBezTo>
                  <a:cubicBezTo>
                    <a:pt x="974" y="1852"/>
                    <a:pt x="720" y="1597"/>
                    <a:pt x="720" y="1286"/>
                  </a:cubicBezTo>
                  <a:cubicBezTo>
                    <a:pt x="720" y="974"/>
                    <a:pt x="974" y="720"/>
                    <a:pt x="1286" y="720"/>
                  </a:cubicBezTo>
                  <a:close/>
                  <a:moveTo>
                    <a:pt x="1286" y="1"/>
                  </a:moveTo>
                  <a:cubicBezTo>
                    <a:pt x="580" y="1"/>
                    <a:pt x="1" y="573"/>
                    <a:pt x="1" y="1286"/>
                  </a:cubicBezTo>
                  <a:cubicBezTo>
                    <a:pt x="1" y="1998"/>
                    <a:pt x="580" y="2570"/>
                    <a:pt x="1286" y="2570"/>
                  </a:cubicBezTo>
                  <a:cubicBezTo>
                    <a:pt x="1998" y="2570"/>
                    <a:pt x="2577" y="1998"/>
                    <a:pt x="2577" y="1286"/>
                  </a:cubicBezTo>
                  <a:cubicBezTo>
                    <a:pt x="2577" y="573"/>
                    <a:pt x="1998" y="1"/>
                    <a:pt x="1286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725089" y="2120853"/>
              <a:ext cx="81530" cy="81530"/>
            </a:xfrm>
            <a:custGeom>
              <a:rect b="b" l="l" r="r" t="t"/>
              <a:pathLst>
                <a:path extrusionOk="0" h="2577" w="2577">
                  <a:moveTo>
                    <a:pt x="1292" y="719"/>
                  </a:moveTo>
                  <a:cubicBezTo>
                    <a:pt x="1603" y="719"/>
                    <a:pt x="1858" y="974"/>
                    <a:pt x="1858" y="1285"/>
                  </a:cubicBezTo>
                  <a:cubicBezTo>
                    <a:pt x="1858" y="1603"/>
                    <a:pt x="1603" y="1858"/>
                    <a:pt x="1292" y="1858"/>
                  </a:cubicBezTo>
                  <a:cubicBezTo>
                    <a:pt x="974" y="1858"/>
                    <a:pt x="719" y="1603"/>
                    <a:pt x="719" y="1285"/>
                  </a:cubicBezTo>
                  <a:cubicBezTo>
                    <a:pt x="719" y="974"/>
                    <a:pt x="974" y="719"/>
                    <a:pt x="1292" y="719"/>
                  </a:cubicBezTo>
                  <a:close/>
                  <a:moveTo>
                    <a:pt x="1292" y="1"/>
                  </a:moveTo>
                  <a:cubicBezTo>
                    <a:pt x="579" y="1"/>
                    <a:pt x="0" y="579"/>
                    <a:pt x="0" y="1285"/>
                  </a:cubicBezTo>
                  <a:cubicBezTo>
                    <a:pt x="0" y="1998"/>
                    <a:pt x="579" y="2576"/>
                    <a:pt x="1292" y="2576"/>
                  </a:cubicBezTo>
                  <a:cubicBezTo>
                    <a:pt x="1997" y="2576"/>
                    <a:pt x="2576" y="1998"/>
                    <a:pt x="2576" y="1285"/>
                  </a:cubicBezTo>
                  <a:cubicBezTo>
                    <a:pt x="2576" y="579"/>
                    <a:pt x="1997" y="1"/>
                    <a:pt x="129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997324" y="2262617"/>
              <a:ext cx="72070" cy="69729"/>
            </a:xfrm>
            <a:custGeom>
              <a:rect b="b" l="l" r="r" t="t"/>
              <a:pathLst>
                <a:path extrusionOk="0" h="2204" w="2278">
                  <a:moveTo>
                    <a:pt x="395" y="0"/>
                  </a:moveTo>
                  <a:cubicBezTo>
                    <a:pt x="303" y="0"/>
                    <a:pt x="210" y="35"/>
                    <a:pt x="140" y="105"/>
                  </a:cubicBezTo>
                  <a:cubicBezTo>
                    <a:pt x="1" y="245"/>
                    <a:pt x="1" y="474"/>
                    <a:pt x="140" y="614"/>
                  </a:cubicBezTo>
                  <a:lnTo>
                    <a:pt x="630" y="1104"/>
                  </a:lnTo>
                  <a:lnTo>
                    <a:pt x="140" y="1593"/>
                  </a:lnTo>
                  <a:cubicBezTo>
                    <a:pt x="1" y="1733"/>
                    <a:pt x="1" y="1956"/>
                    <a:pt x="140" y="2102"/>
                  </a:cubicBezTo>
                  <a:cubicBezTo>
                    <a:pt x="210" y="2172"/>
                    <a:pt x="306" y="2204"/>
                    <a:pt x="395" y="2204"/>
                  </a:cubicBezTo>
                  <a:cubicBezTo>
                    <a:pt x="490" y="2204"/>
                    <a:pt x="579" y="2172"/>
                    <a:pt x="649" y="2102"/>
                  </a:cubicBezTo>
                  <a:lnTo>
                    <a:pt x="1139" y="1612"/>
                  </a:lnTo>
                  <a:lnTo>
                    <a:pt x="1629" y="2102"/>
                  </a:lnTo>
                  <a:cubicBezTo>
                    <a:pt x="1699" y="2172"/>
                    <a:pt x="1788" y="2204"/>
                    <a:pt x="1883" y="2204"/>
                  </a:cubicBezTo>
                  <a:cubicBezTo>
                    <a:pt x="1972" y="2204"/>
                    <a:pt x="2068" y="2172"/>
                    <a:pt x="2138" y="2102"/>
                  </a:cubicBezTo>
                  <a:cubicBezTo>
                    <a:pt x="2277" y="1956"/>
                    <a:pt x="2277" y="1733"/>
                    <a:pt x="2138" y="1593"/>
                  </a:cubicBezTo>
                  <a:lnTo>
                    <a:pt x="1648" y="1104"/>
                  </a:lnTo>
                  <a:lnTo>
                    <a:pt x="2138" y="614"/>
                  </a:lnTo>
                  <a:cubicBezTo>
                    <a:pt x="2277" y="474"/>
                    <a:pt x="2277" y="245"/>
                    <a:pt x="2138" y="105"/>
                  </a:cubicBezTo>
                  <a:cubicBezTo>
                    <a:pt x="2064" y="35"/>
                    <a:pt x="1972" y="0"/>
                    <a:pt x="1881" y="0"/>
                  </a:cubicBezTo>
                  <a:cubicBezTo>
                    <a:pt x="1789" y="0"/>
                    <a:pt x="1699" y="35"/>
                    <a:pt x="1629" y="105"/>
                  </a:cubicBezTo>
                  <a:lnTo>
                    <a:pt x="1139" y="595"/>
                  </a:lnTo>
                  <a:lnTo>
                    <a:pt x="649" y="105"/>
                  </a:lnTo>
                  <a:cubicBezTo>
                    <a:pt x="579" y="35"/>
                    <a:pt x="487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997324" y="2126990"/>
              <a:ext cx="72070" cy="69761"/>
            </a:xfrm>
            <a:custGeom>
              <a:rect b="b" l="l" r="r" t="t"/>
              <a:pathLst>
                <a:path extrusionOk="0" h="2205" w="2278">
                  <a:moveTo>
                    <a:pt x="395" y="0"/>
                  </a:moveTo>
                  <a:cubicBezTo>
                    <a:pt x="303" y="0"/>
                    <a:pt x="210" y="35"/>
                    <a:pt x="140" y="105"/>
                  </a:cubicBezTo>
                  <a:cubicBezTo>
                    <a:pt x="1" y="245"/>
                    <a:pt x="1" y="474"/>
                    <a:pt x="140" y="614"/>
                  </a:cubicBezTo>
                  <a:lnTo>
                    <a:pt x="630" y="1104"/>
                  </a:lnTo>
                  <a:lnTo>
                    <a:pt x="140" y="1587"/>
                  </a:lnTo>
                  <a:cubicBezTo>
                    <a:pt x="1" y="1727"/>
                    <a:pt x="1" y="1956"/>
                    <a:pt x="140" y="2096"/>
                  </a:cubicBezTo>
                  <a:cubicBezTo>
                    <a:pt x="210" y="2166"/>
                    <a:pt x="306" y="2204"/>
                    <a:pt x="395" y="2204"/>
                  </a:cubicBezTo>
                  <a:cubicBezTo>
                    <a:pt x="490" y="2204"/>
                    <a:pt x="579" y="2166"/>
                    <a:pt x="649" y="2096"/>
                  </a:cubicBezTo>
                  <a:lnTo>
                    <a:pt x="1139" y="1613"/>
                  </a:lnTo>
                  <a:lnTo>
                    <a:pt x="1629" y="2096"/>
                  </a:lnTo>
                  <a:cubicBezTo>
                    <a:pt x="1699" y="2166"/>
                    <a:pt x="1788" y="2204"/>
                    <a:pt x="1883" y="2204"/>
                  </a:cubicBezTo>
                  <a:cubicBezTo>
                    <a:pt x="1972" y="2204"/>
                    <a:pt x="2068" y="2166"/>
                    <a:pt x="2138" y="2096"/>
                  </a:cubicBezTo>
                  <a:cubicBezTo>
                    <a:pt x="2277" y="1956"/>
                    <a:pt x="2277" y="1727"/>
                    <a:pt x="2138" y="1587"/>
                  </a:cubicBezTo>
                  <a:lnTo>
                    <a:pt x="1648" y="1104"/>
                  </a:lnTo>
                  <a:lnTo>
                    <a:pt x="2138" y="614"/>
                  </a:lnTo>
                  <a:cubicBezTo>
                    <a:pt x="2277" y="474"/>
                    <a:pt x="2277" y="245"/>
                    <a:pt x="2138" y="105"/>
                  </a:cubicBezTo>
                  <a:cubicBezTo>
                    <a:pt x="2064" y="35"/>
                    <a:pt x="1972" y="0"/>
                    <a:pt x="1881" y="0"/>
                  </a:cubicBezTo>
                  <a:cubicBezTo>
                    <a:pt x="1789" y="0"/>
                    <a:pt x="1699" y="35"/>
                    <a:pt x="1629" y="105"/>
                  </a:cubicBezTo>
                  <a:lnTo>
                    <a:pt x="1139" y="595"/>
                  </a:lnTo>
                  <a:lnTo>
                    <a:pt x="649" y="105"/>
                  </a:lnTo>
                  <a:cubicBezTo>
                    <a:pt x="579" y="35"/>
                    <a:pt x="487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722874" y="2395111"/>
              <a:ext cx="81530" cy="81308"/>
            </a:xfrm>
            <a:custGeom>
              <a:rect b="b" l="l" r="r" t="t"/>
              <a:pathLst>
                <a:path extrusionOk="0" h="2570" w="2577">
                  <a:moveTo>
                    <a:pt x="1285" y="719"/>
                  </a:moveTo>
                  <a:cubicBezTo>
                    <a:pt x="1603" y="719"/>
                    <a:pt x="1858" y="973"/>
                    <a:pt x="1858" y="1285"/>
                  </a:cubicBezTo>
                  <a:cubicBezTo>
                    <a:pt x="1858" y="1597"/>
                    <a:pt x="1603" y="1851"/>
                    <a:pt x="1285" y="1851"/>
                  </a:cubicBezTo>
                  <a:cubicBezTo>
                    <a:pt x="974" y="1851"/>
                    <a:pt x="719" y="1597"/>
                    <a:pt x="719" y="1285"/>
                  </a:cubicBezTo>
                  <a:cubicBezTo>
                    <a:pt x="719" y="973"/>
                    <a:pt x="974" y="719"/>
                    <a:pt x="1285" y="719"/>
                  </a:cubicBezTo>
                  <a:close/>
                  <a:moveTo>
                    <a:pt x="1285" y="0"/>
                  </a:moveTo>
                  <a:cubicBezTo>
                    <a:pt x="579" y="0"/>
                    <a:pt x="0" y="573"/>
                    <a:pt x="0" y="1285"/>
                  </a:cubicBezTo>
                  <a:cubicBezTo>
                    <a:pt x="0" y="1997"/>
                    <a:pt x="579" y="2570"/>
                    <a:pt x="1285" y="2570"/>
                  </a:cubicBezTo>
                  <a:cubicBezTo>
                    <a:pt x="1998" y="2570"/>
                    <a:pt x="2576" y="1997"/>
                    <a:pt x="2576" y="1285"/>
                  </a:cubicBezTo>
                  <a:cubicBezTo>
                    <a:pt x="2576" y="573"/>
                    <a:pt x="1998" y="0"/>
                    <a:pt x="128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6" name="Google Shape;916;p30"/>
          <p:cNvSpPr txBox="1"/>
          <p:nvPr/>
        </p:nvSpPr>
        <p:spPr>
          <a:xfrm>
            <a:off x="2240925" y="3581350"/>
            <a:ext cx="46413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Finite set of possible moves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States of game are given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No element of chance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ebo"/>
              <a:ea typeface="Heebo"/>
              <a:cs typeface="Heebo"/>
              <a:sym typeface="Heeb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31"/>
          <p:cNvSpPr txBox="1"/>
          <p:nvPr>
            <p:ph type="title"/>
          </p:nvPr>
        </p:nvSpPr>
        <p:spPr>
          <a:xfrm>
            <a:off x="4053250" y="539500"/>
            <a:ext cx="437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Overview</a:t>
            </a:r>
            <a:endParaRPr/>
          </a:p>
        </p:txBody>
      </p:sp>
      <p:sp>
        <p:nvSpPr>
          <p:cNvPr id="922" name="Google Shape;922;p31"/>
          <p:cNvSpPr txBox="1"/>
          <p:nvPr>
            <p:ph idx="2" type="subTitle"/>
          </p:nvPr>
        </p:nvSpPr>
        <p:spPr>
          <a:xfrm>
            <a:off x="5097700" y="2949962"/>
            <a:ext cx="33330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Minimax, Alpha/Beta Pruning</a:t>
            </a:r>
            <a:endParaRPr/>
          </a:p>
        </p:txBody>
      </p:sp>
      <p:sp>
        <p:nvSpPr>
          <p:cNvPr id="923" name="Google Shape;923;p31"/>
          <p:cNvSpPr txBox="1"/>
          <p:nvPr>
            <p:ph idx="3" type="subTitle"/>
          </p:nvPr>
        </p:nvSpPr>
        <p:spPr>
          <a:xfrm>
            <a:off x="5097699" y="3767572"/>
            <a:ext cx="3333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Effectiveness &amp; </a:t>
            </a:r>
            <a:r>
              <a:rPr lang="en"/>
              <a:t>Evaluation</a:t>
            </a:r>
            <a:r>
              <a:rPr lang="en"/>
              <a:t> Function</a:t>
            </a:r>
            <a:endParaRPr>
              <a:latin typeface="Heebo SemiBold"/>
              <a:ea typeface="Heebo SemiBold"/>
              <a:cs typeface="Heebo SemiBold"/>
              <a:sym typeface="Heebo SemiBold"/>
            </a:endParaRPr>
          </a:p>
        </p:txBody>
      </p:sp>
      <p:sp>
        <p:nvSpPr>
          <p:cNvPr id="924" name="Google Shape;924;p31"/>
          <p:cNvSpPr txBox="1"/>
          <p:nvPr>
            <p:ph idx="4" type="subTitle"/>
          </p:nvPr>
        </p:nvSpPr>
        <p:spPr>
          <a:xfrm>
            <a:off x="5097695" y="1529250"/>
            <a:ext cx="33330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</a:rPr>
              <a:t>Determine Game State</a:t>
            </a:r>
            <a:endParaRPr sz="1700">
              <a:solidFill>
                <a:schemeClr val="accent5"/>
              </a:solidFill>
            </a:endParaRPr>
          </a:p>
        </p:txBody>
      </p:sp>
      <p:sp>
        <p:nvSpPr>
          <p:cNvPr id="925" name="Google Shape;925;p31"/>
          <p:cNvSpPr txBox="1"/>
          <p:nvPr>
            <p:ph idx="5" type="subTitle"/>
          </p:nvPr>
        </p:nvSpPr>
        <p:spPr>
          <a:xfrm>
            <a:off x="5097700" y="2373802"/>
            <a:ext cx="3333000" cy="71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Implement Optimization Techniques to AI bot</a:t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926" name="Google Shape;926;p31"/>
          <p:cNvSpPr txBox="1"/>
          <p:nvPr>
            <p:ph idx="6" type="subTitle"/>
          </p:nvPr>
        </p:nvSpPr>
        <p:spPr>
          <a:xfrm>
            <a:off x="5097695" y="3489097"/>
            <a:ext cx="33330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Testing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927" name="Google Shape;927;p31"/>
          <p:cNvGrpSpPr/>
          <p:nvPr/>
        </p:nvGrpSpPr>
        <p:grpSpPr>
          <a:xfrm>
            <a:off x="1097686" y="1030091"/>
            <a:ext cx="425228" cy="425228"/>
            <a:chOff x="7879273" y="4810679"/>
            <a:chExt cx="425228" cy="425228"/>
          </a:xfrm>
        </p:grpSpPr>
        <p:sp>
          <p:nvSpPr>
            <p:cNvPr id="928" name="Google Shape;928;p31"/>
            <p:cNvSpPr/>
            <p:nvPr/>
          </p:nvSpPr>
          <p:spPr>
            <a:xfrm rot="-1596938">
              <a:off x="7933461" y="4864866"/>
              <a:ext cx="316853" cy="316853"/>
            </a:xfrm>
            <a:custGeom>
              <a:rect b="b" l="l" r="r" t="t"/>
              <a:pathLst>
                <a:path extrusionOk="0" h="6584" w="6584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4970" y="6584"/>
                  </a:lnTo>
                  <a:cubicBezTo>
                    <a:pt x="5860" y="6584"/>
                    <a:pt x="6581" y="5860"/>
                    <a:pt x="6584" y="4970"/>
                  </a:cubicBezTo>
                  <a:lnTo>
                    <a:pt x="6584" y="1611"/>
                  </a:lnTo>
                  <a:cubicBezTo>
                    <a:pt x="6584" y="721"/>
                    <a:pt x="5860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1"/>
            <p:cNvSpPr/>
            <p:nvPr/>
          </p:nvSpPr>
          <p:spPr>
            <a:xfrm rot="-1596938">
              <a:off x="7943566" y="4907588"/>
              <a:ext cx="126135" cy="316853"/>
            </a:xfrm>
            <a:custGeom>
              <a:rect b="b" l="l" r="r" t="t"/>
              <a:pathLst>
                <a:path extrusionOk="0" h="6584" w="2621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2620" y="6584"/>
                  </a:lnTo>
                  <a:cubicBezTo>
                    <a:pt x="1730" y="6584"/>
                    <a:pt x="1010" y="5860"/>
                    <a:pt x="1010" y="4970"/>
                  </a:cubicBezTo>
                  <a:lnTo>
                    <a:pt x="1010" y="1611"/>
                  </a:lnTo>
                  <a:cubicBezTo>
                    <a:pt x="1010" y="721"/>
                    <a:pt x="1730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1"/>
            <p:cNvSpPr/>
            <p:nvPr/>
          </p:nvSpPr>
          <p:spPr>
            <a:xfrm rot="-1596938">
              <a:off x="8084615" y="4989440"/>
              <a:ext cx="47643" cy="49232"/>
            </a:xfrm>
            <a:custGeom>
              <a:rect b="b" l="l" r="r" t="t"/>
              <a:pathLst>
                <a:path extrusionOk="0" h="1023" w="99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31" name="Google Shape;93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525" y="1849337"/>
            <a:ext cx="2445275" cy="24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0450" y="626475"/>
            <a:ext cx="1304950" cy="13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31"/>
          <p:cNvSpPr txBox="1"/>
          <p:nvPr/>
        </p:nvSpPr>
        <p:spPr>
          <a:xfrm>
            <a:off x="4046509" y="1501718"/>
            <a:ext cx="901200" cy="529500"/>
          </a:xfrm>
          <a:prstGeom prst="rect">
            <a:avLst/>
          </a:prstGeom>
          <a:solidFill>
            <a:srgbClr val="F0CC00"/>
          </a:solidFill>
          <a:ln cap="flat" cmpd="sng" w="9525">
            <a:solidFill>
              <a:srgbClr val="2929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5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1</a:t>
            </a:r>
            <a:endParaRPr b="1" sz="2600">
              <a:solidFill>
                <a:schemeClr val="accent5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sp>
        <p:nvSpPr>
          <p:cNvPr id="934" name="Google Shape;934;p31"/>
          <p:cNvSpPr txBox="1"/>
          <p:nvPr>
            <p:ph idx="2" type="subTitle"/>
          </p:nvPr>
        </p:nvSpPr>
        <p:spPr>
          <a:xfrm>
            <a:off x="5097700" y="1767225"/>
            <a:ext cx="3724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board, rules, winning conditions, etc.</a:t>
            </a:r>
            <a:endParaRPr/>
          </a:p>
        </p:txBody>
      </p:sp>
      <p:sp>
        <p:nvSpPr>
          <p:cNvPr id="935" name="Google Shape;935;p31"/>
          <p:cNvSpPr txBox="1"/>
          <p:nvPr/>
        </p:nvSpPr>
        <p:spPr>
          <a:xfrm>
            <a:off x="4046509" y="2466193"/>
            <a:ext cx="901200" cy="529500"/>
          </a:xfrm>
          <a:prstGeom prst="rect">
            <a:avLst/>
          </a:prstGeom>
          <a:solidFill>
            <a:srgbClr val="F0CC00"/>
          </a:solidFill>
          <a:ln cap="flat" cmpd="sng" w="9525">
            <a:solidFill>
              <a:srgbClr val="2929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5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2</a:t>
            </a:r>
            <a:endParaRPr b="1" sz="2600">
              <a:solidFill>
                <a:schemeClr val="accent5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sp>
        <p:nvSpPr>
          <p:cNvPr id="936" name="Google Shape;936;p31"/>
          <p:cNvSpPr txBox="1"/>
          <p:nvPr/>
        </p:nvSpPr>
        <p:spPr>
          <a:xfrm>
            <a:off x="4046509" y="3514293"/>
            <a:ext cx="901200" cy="529500"/>
          </a:xfrm>
          <a:prstGeom prst="rect">
            <a:avLst/>
          </a:prstGeom>
          <a:solidFill>
            <a:srgbClr val="F0CC00"/>
          </a:solidFill>
          <a:ln cap="flat" cmpd="sng" w="9525">
            <a:solidFill>
              <a:srgbClr val="2929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5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3</a:t>
            </a:r>
            <a:endParaRPr b="1" sz="2600">
              <a:solidFill>
                <a:schemeClr val="accent5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32"/>
          <p:cNvSpPr txBox="1"/>
          <p:nvPr>
            <p:ph type="title"/>
          </p:nvPr>
        </p:nvSpPr>
        <p:spPr>
          <a:xfrm>
            <a:off x="2383350" y="245075"/>
            <a:ext cx="437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Methods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942" name="Google Shape;942;p32"/>
          <p:cNvSpPr txBox="1"/>
          <p:nvPr/>
        </p:nvSpPr>
        <p:spPr>
          <a:xfrm>
            <a:off x="712289" y="1828800"/>
            <a:ext cx="2541300" cy="417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gameBoard()</a:t>
            </a:r>
            <a:endParaRPr sz="1700">
              <a:solidFill>
                <a:schemeClr val="accent5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sp>
        <p:nvSpPr>
          <p:cNvPr id="943" name="Google Shape;943;p32"/>
          <p:cNvSpPr txBox="1"/>
          <p:nvPr/>
        </p:nvSpPr>
        <p:spPr>
          <a:xfrm>
            <a:off x="3099150" y="817775"/>
            <a:ext cx="3098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Class abp</a:t>
            </a:r>
            <a:endParaRPr sz="2000">
              <a:solidFill>
                <a:schemeClr val="accent5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sp>
        <p:nvSpPr>
          <p:cNvPr id="944" name="Google Shape;944;p32"/>
          <p:cNvSpPr txBox="1"/>
          <p:nvPr/>
        </p:nvSpPr>
        <p:spPr>
          <a:xfrm>
            <a:off x="712289" y="2518075"/>
            <a:ext cx="2541300" cy="417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checkingForWinner(</a:t>
            </a:r>
            <a:r>
              <a:rPr lang="en" sz="1500">
                <a:solidFill>
                  <a:schemeClr val="accent5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)</a:t>
            </a:r>
            <a:endParaRPr sz="1800">
              <a:solidFill>
                <a:schemeClr val="accent5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sp>
        <p:nvSpPr>
          <p:cNvPr id="945" name="Google Shape;945;p32"/>
          <p:cNvSpPr txBox="1"/>
          <p:nvPr/>
        </p:nvSpPr>
        <p:spPr>
          <a:xfrm>
            <a:off x="712289" y="3207350"/>
            <a:ext cx="2541300" cy="417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emptySpaces()</a:t>
            </a:r>
            <a:endParaRPr sz="2000">
              <a:solidFill>
                <a:schemeClr val="accent5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sp>
        <p:nvSpPr>
          <p:cNvPr id="946" name="Google Shape;946;p32"/>
          <p:cNvSpPr txBox="1"/>
          <p:nvPr/>
        </p:nvSpPr>
        <p:spPr>
          <a:xfrm>
            <a:off x="3713538" y="1828800"/>
            <a:ext cx="1869300" cy="417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player()</a:t>
            </a:r>
            <a:endParaRPr sz="1700">
              <a:solidFill>
                <a:schemeClr val="accent5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sp>
        <p:nvSpPr>
          <p:cNvPr id="947" name="Google Shape;947;p32"/>
          <p:cNvSpPr txBox="1"/>
          <p:nvPr/>
        </p:nvSpPr>
        <p:spPr>
          <a:xfrm>
            <a:off x="6531238" y="1828800"/>
            <a:ext cx="1869300" cy="417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bot()</a:t>
            </a:r>
            <a:endParaRPr sz="1700">
              <a:solidFill>
                <a:schemeClr val="accent5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sp>
        <p:nvSpPr>
          <p:cNvPr id="948" name="Google Shape;948;p32"/>
          <p:cNvSpPr txBox="1"/>
          <p:nvPr/>
        </p:nvSpPr>
        <p:spPr>
          <a:xfrm>
            <a:off x="6531238" y="2528450"/>
            <a:ext cx="1869300" cy="417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abpmm()</a:t>
            </a:r>
            <a:endParaRPr sz="1700">
              <a:solidFill>
                <a:schemeClr val="accent5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cxnSp>
        <p:nvCxnSpPr>
          <p:cNvPr id="949" name="Google Shape;949;p32"/>
          <p:cNvCxnSpPr>
            <a:stCxn id="943" idx="2"/>
            <a:endCxn id="942" idx="1"/>
          </p:cNvCxnSpPr>
          <p:nvPr/>
        </p:nvCxnSpPr>
        <p:spPr>
          <a:xfrm rot="5400000">
            <a:off x="2356800" y="-254125"/>
            <a:ext cx="646800" cy="3936000"/>
          </a:xfrm>
          <a:prstGeom prst="bentConnector4">
            <a:avLst>
              <a:gd fmla="val 33884" name="adj1"/>
              <a:gd fmla="val 106048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0" name="Google Shape;950;p32"/>
          <p:cNvCxnSpPr>
            <a:stCxn id="942" idx="1"/>
            <a:endCxn id="944" idx="1"/>
          </p:cNvCxnSpPr>
          <p:nvPr/>
        </p:nvCxnSpPr>
        <p:spPr>
          <a:xfrm>
            <a:off x="712289" y="2037300"/>
            <a:ext cx="600" cy="6894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1" name="Google Shape;951;p32"/>
          <p:cNvCxnSpPr>
            <a:stCxn id="945" idx="1"/>
            <a:endCxn id="944" idx="1"/>
          </p:cNvCxnSpPr>
          <p:nvPr/>
        </p:nvCxnSpPr>
        <p:spPr>
          <a:xfrm flipH="1" rot="10800000">
            <a:off x="712289" y="2726450"/>
            <a:ext cx="600" cy="6894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2" name="Google Shape;952;p32"/>
          <p:cNvCxnSpPr>
            <a:stCxn id="943" idx="2"/>
            <a:endCxn id="946" idx="0"/>
          </p:cNvCxnSpPr>
          <p:nvPr/>
        </p:nvCxnSpPr>
        <p:spPr>
          <a:xfrm flipH="1" rot="-5400000">
            <a:off x="4429350" y="1609325"/>
            <a:ext cx="438300" cy="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3" name="Google Shape;953;p32"/>
          <p:cNvCxnSpPr>
            <a:stCxn id="947" idx="0"/>
            <a:endCxn id="943" idx="2"/>
          </p:cNvCxnSpPr>
          <p:nvPr/>
        </p:nvCxnSpPr>
        <p:spPr>
          <a:xfrm flipH="1" rot="5400000">
            <a:off x="5837938" y="200850"/>
            <a:ext cx="438300" cy="2817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4" name="Google Shape;954;p32"/>
          <p:cNvCxnSpPr>
            <a:stCxn id="947" idx="2"/>
            <a:endCxn id="948" idx="0"/>
          </p:cNvCxnSpPr>
          <p:nvPr/>
        </p:nvCxnSpPr>
        <p:spPr>
          <a:xfrm flipH="1" rot="-5400000">
            <a:off x="7324888" y="2386800"/>
            <a:ext cx="282600" cy="6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Google Shape;955;p32"/>
          <p:cNvCxnSpPr>
            <a:stCxn id="948" idx="1"/>
            <a:endCxn id="944" idx="3"/>
          </p:cNvCxnSpPr>
          <p:nvPr/>
        </p:nvCxnSpPr>
        <p:spPr>
          <a:xfrm rot="10800000">
            <a:off x="3253738" y="2726450"/>
            <a:ext cx="3277500" cy="105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6" name="Google Shape;956;p32"/>
          <p:cNvCxnSpPr>
            <a:stCxn id="948" idx="1"/>
            <a:endCxn id="945" idx="3"/>
          </p:cNvCxnSpPr>
          <p:nvPr/>
        </p:nvCxnSpPr>
        <p:spPr>
          <a:xfrm flipH="1">
            <a:off x="3253738" y="2736950"/>
            <a:ext cx="3277500" cy="6789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7" name="Google Shape;957;p32"/>
          <p:cNvSpPr txBox="1"/>
          <p:nvPr/>
        </p:nvSpPr>
        <p:spPr>
          <a:xfrm>
            <a:off x="5323800" y="3032075"/>
            <a:ext cx="38202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2"/>
                </a:solidFill>
              </a:rPr>
              <a:t>Call functions to determine best move for the bot</a:t>
            </a:r>
            <a:endParaRPr b="1" sz="1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pic>
        <p:nvPicPr>
          <p:cNvPr id="958" name="Google Shape;9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975" y="3773125"/>
            <a:ext cx="1146450" cy="11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3"/>
          <p:cNvSpPr txBox="1"/>
          <p:nvPr/>
        </p:nvSpPr>
        <p:spPr>
          <a:xfrm>
            <a:off x="989975" y="442625"/>
            <a:ext cx="7560300" cy="771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5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abpmm(board, depth, alpha, beta, player)</a:t>
            </a:r>
            <a:endParaRPr sz="2200">
              <a:solidFill>
                <a:schemeClr val="accent5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sp>
        <p:nvSpPr>
          <p:cNvPr id="964" name="Google Shape;964;p33"/>
          <p:cNvSpPr txBox="1"/>
          <p:nvPr/>
        </p:nvSpPr>
        <p:spPr>
          <a:xfrm>
            <a:off x="2038000" y="1456250"/>
            <a:ext cx="1366800" cy="529500"/>
          </a:xfrm>
          <a:prstGeom prst="rect">
            <a:avLst/>
          </a:prstGeom>
          <a:solidFill>
            <a:srgbClr val="F0CC00"/>
          </a:solidFill>
          <a:ln cap="flat" cmpd="sng" w="9525">
            <a:solidFill>
              <a:srgbClr val="2929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5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board</a:t>
            </a:r>
            <a:endParaRPr b="1" sz="2200">
              <a:solidFill>
                <a:schemeClr val="accent5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sp>
        <p:nvSpPr>
          <p:cNvPr id="965" name="Google Shape;965;p33"/>
          <p:cNvSpPr txBox="1"/>
          <p:nvPr/>
        </p:nvSpPr>
        <p:spPr>
          <a:xfrm>
            <a:off x="2038000" y="2124950"/>
            <a:ext cx="1366800" cy="529500"/>
          </a:xfrm>
          <a:prstGeom prst="rect">
            <a:avLst/>
          </a:prstGeom>
          <a:solidFill>
            <a:srgbClr val="F0CC00"/>
          </a:solidFill>
          <a:ln cap="flat" cmpd="sng" w="9525">
            <a:solidFill>
              <a:srgbClr val="2929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5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depth</a:t>
            </a:r>
            <a:endParaRPr b="1" sz="2200">
              <a:solidFill>
                <a:schemeClr val="accent5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sp>
        <p:nvSpPr>
          <p:cNvPr id="966" name="Google Shape;966;p33"/>
          <p:cNvSpPr txBox="1"/>
          <p:nvPr/>
        </p:nvSpPr>
        <p:spPr>
          <a:xfrm>
            <a:off x="2038000" y="2793650"/>
            <a:ext cx="1366800" cy="529500"/>
          </a:xfrm>
          <a:prstGeom prst="rect">
            <a:avLst/>
          </a:prstGeom>
          <a:solidFill>
            <a:srgbClr val="F0CC00"/>
          </a:solidFill>
          <a:ln cap="flat" cmpd="sng" w="9525">
            <a:solidFill>
              <a:srgbClr val="2929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5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alpha</a:t>
            </a:r>
            <a:endParaRPr b="1" sz="2200">
              <a:solidFill>
                <a:schemeClr val="accent5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sp>
        <p:nvSpPr>
          <p:cNvPr id="967" name="Google Shape;967;p33"/>
          <p:cNvSpPr txBox="1"/>
          <p:nvPr/>
        </p:nvSpPr>
        <p:spPr>
          <a:xfrm>
            <a:off x="2038000" y="3462350"/>
            <a:ext cx="1366800" cy="529500"/>
          </a:xfrm>
          <a:prstGeom prst="rect">
            <a:avLst/>
          </a:prstGeom>
          <a:solidFill>
            <a:srgbClr val="F0CC00"/>
          </a:solidFill>
          <a:ln cap="flat" cmpd="sng" w="9525">
            <a:solidFill>
              <a:srgbClr val="2929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5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beta</a:t>
            </a:r>
            <a:endParaRPr b="1" sz="2200">
              <a:solidFill>
                <a:schemeClr val="accent5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sp>
        <p:nvSpPr>
          <p:cNvPr id="968" name="Google Shape;968;p33"/>
          <p:cNvSpPr txBox="1"/>
          <p:nvPr/>
        </p:nvSpPr>
        <p:spPr>
          <a:xfrm>
            <a:off x="2038000" y="4131050"/>
            <a:ext cx="1366800" cy="529500"/>
          </a:xfrm>
          <a:prstGeom prst="rect">
            <a:avLst/>
          </a:prstGeom>
          <a:solidFill>
            <a:srgbClr val="F0CC00"/>
          </a:solidFill>
          <a:ln cap="flat" cmpd="sng" w="9525">
            <a:solidFill>
              <a:srgbClr val="2929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5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player</a:t>
            </a:r>
            <a:endParaRPr b="1" sz="2200">
              <a:solidFill>
                <a:schemeClr val="accent5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sp>
        <p:nvSpPr>
          <p:cNvPr id="969" name="Google Shape;969;p33"/>
          <p:cNvSpPr txBox="1"/>
          <p:nvPr/>
        </p:nvSpPr>
        <p:spPr>
          <a:xfrm>
            <a:off x="3647500" y="1453500"/>
            <a:ext cx="38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game’s current situation</a:t>
            </a:r>
            <a:endParaRPr b="1"/>
          </a:p>
        </p:txBody>
      </p:sp>
      <p:sp>
        <p:nvSpPr>
          <p:cNvPr id="970" name="Google Shape;970;p33"/>
          <p:cNvSpPr txBox="1"/>
          <p:nvPr/>
        </p:nvSpPr>
        <p:spPr>
          <a:xfrm>
            <a:off x="3724050" y="2154175"/>
            <a:ext cx="48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searchable depth of the game tree</a:t>
            </a:r>
            <a:endParaRPr b="1"/>
          </a:p>
        </p:txBody>
      </p:sp>
      <p:sp>
        <p:nvSpPr>
          <p:cNvPr id="971" name="Google Shape;971;p33"/>
          <p:cNvSpPr txBox="1"/>
          <p:nvPr/>
        </p:nvSpPr>
        <p:spPr>
          <a:xfrm>
            <a:off x="3700600" y="2705513"/>
            <a:ext cx="43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The maximizer's top score so far, the initial value being set at negative infinity</a:t>
            </a:r>
            <a:endParaRPr b="1" sz="1200"/>
          </a:p>
        </p:txBody>
      </p:sp>
      <p:sp>
        <p:nvSpPr>
          <p:cNvPr id="972" name="Google Shape;972;p33"/>
          <p:cNvSpPr txBox="1"/>
          <p:nvPr/>
        </p:nvSpPr>
        <p:spPr>
          <a:xfrm>
            <a:off x="3724050" y="3410750"/>
            <a:ext cx="358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The minimizer’s top score so far, the initial value being set at positive infinity</a:t>
            </a:r>
            <a:endParaRPr b="1" sz="1200"/>
          </a:p>
        </p:txBody>
      </p:sp>
      <p:sp>
        <p:nvSpPr>
          <p:cNvPr id="973" name="Google Shape;973;p33"/>
          <p:cNvSpPr txBox="1"/>
          <p:nvPr/>
        </p:nvSpPr>
        <p:spPr>
          <a:xfrm>
            <a:off x="3738550" y="4115975"/>
            <a:ext cx="365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Depending on whose turn it is, set to 1 (human player) or -1 (the bot)</a:t>
            </a:r>
            <a:endParaRPr b="1"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4"/>
          <p:cNvSpPr txBox="1"/>
          <p:nvPr/>
        </p:nvSpPr>
        <p:spPr>
          <a:xfrm>
            <a:off x="989975" y="442625"/>
            <a:ext cx="7560300" cy="771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5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abpmm(board, depth, alpha, beta, player)</a:t>
            </a:r>
            <a:endParaRPr sz="2200">
              <a:solidFill>
                <a:schemeClr val="accent5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sp>
        <p:nvSpPr>
          <p:cNvPr id="979" name="Google Shape;979;p34"/>
          <p:cNvSpPr txBox="1"/>
          <p:nvPr>
            <p:ph idx="4294967295" type="subTitle"/>
          </p:nvPr>
        </p:nvSpPr>
        <p:spPr>
          <a:xfrm>
            <a:off x="2408275" y="1529250"/>
            <a:ext cx="54987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Dela Gothic One"/>
                <a:ea typeface="Dela Gothic One"/>
                <a:cs typeface="Dela Gothic One"/>
                <a:sym typeface="Dela Gothic One"/>
              </a:rPr>
              <a:t>Determin</a:t>
            </a:r>
            <a:r>
              <a:rPr lang="en" sz="1700">
                <a:latin typeface="Dela Gothic One"/>
                <a:ea typeface="Dela Gothic One"/>
                <a:cs typeface="Dela Gothic One"/>
                <a:sym typeface="Dela Gothic One"/>
              </a:rPr>
              <a:t>e if  current board has a winner</a:t>
            </a:r>
            <a:endParaRPr sz="1700"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sp>
        <p:nvSpPr>
          <p:cNvPr id="980" name="Google Shape;980;p34"/>
          <p:cNvSpPr txBox="1"/>
          <p:nvPr>
            <p:ph idx="4294967295" type="subTitle"/>
          </p:nvPr>
        </p:nvSpPr>
        <p:spPr>
          <a:xfrm>
            <a:off x="2408263" y="2659550"/>
            <a:ext cx="54987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Dela Gothic One"/>
                <a:ea typeface="Dela Gothic One"/>
                <a:cs typeface="Dela Gothic One"/>
                <a:sym typeface="Dela Gothic One"/>
              </a:rPr>
              <a:t>Recursively call itself till maximum depth is attained</a:t>
            </a:r>
            <a:endParaRPr sz="1700"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sp>
        <p:nvSpPr>
          <p:cNvPr id="981" name="Google Shape;981;p34"/>
          <p:cNvSpPr txBox="1"/>
          <p:nvPr/>
        </p:nvSpPr>
        <p:spPr>
          <a:xfrm>
            <a:off x="1357084" y="1501718"/>
            <a:ext cx="901200" cy="529500"/>
          </a:xfrm>
          <a:prstGeom prst="rect">
            <a:avLst/>
          </a:prstGeom>
          <a:solidFill>
            <a:srgbClr val="F0CC00"/>
          </a:solidFill>
          <a:ln cap="flat" cmpd="sng" w="9525">
            <a:solidFill>
              <a:srgbClr val="2929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5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1</a:t>
            </a:r>
            <a:endParaRPr b="1" sz="2600">
              <a:solidFill>
                <a:schemeClr val="accent5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sp>
        <p:nvSpPr>
          <p:cNvPr id="982" name="Google Shape;982;p34"/>
          <p:cNvSpPr txBox="1"/>
          <p:nvPr/>
        </p:nvSpPr>
        <p:spPr>
          <a:xfrm>
            <a:off x="1357071" y="2751943"/>
            <a:ext cx="901200" cy="529500"/>
          </a:xfrm>
          <a:prstGeom prst="rect">
            <a:avLst/>
          </a:prstGeom>
          <a:solidFill>
            <a:srgbClr val="F0CC00"/>
          </a:solidFill>
          <a:ln cap="flat" cmpd="sng" w="9525">
            <a:solidFill>
              <a:srgbClr val="2929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5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2</a:t>
            </a:r>
            <a:endParaRPr b="1" sz="2600">
              <a:solidFill>
                <a:schemeClr val="accent5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sp>
        <p:nvSpPr>
          <p:cNvPr id="983" name="Google Shape;983;p34"/>
          <p:cNvSpPr txBox="1"/>
          <p:nvPr/>
        </p:nvSpPr>
        <p:spPr>
          <a:xfrm>
            <a:off x="1357071" y="3984943"/>
            <a:ext cx="901200" cy="529500"/>
          </a:xfrm>
          <a:prstGeom prst="rect">
            <a:avLst/>
          </a:prstGeom>
          <a:solidFill>
            <a:srgbClr val="F0CC00"/>
          </a:solidFill>
          <a:ln cap="flat" cmpd="sng" w="9525">
            <a:solidFill>
              <a:srgbClr val="2929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5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3</a:t>
            </a:r>
            <a:endParaRPr b="1" sz="2600">
              <a:solidFill>
                <a:schemeClr val="accent5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sp>
        <p:nvSpPr>
          <p:cNvPr id="984" name="Google Shape;984;p34"/>
          <p:cNvSpPr txBox="1"/>
          <p:nvPr/>
        </p:nvSpPr>
        <p:spPr>
          <a:xfrm>
            <a:off x="2528038" y="3895700"/>
            <a:ext cx="5498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Using </a:t>
            </a:r>
            <a:r>
              <a:rPr lang="en" sz="1700">
                <a:solidFill>
                  <a:schemeClr val="dk2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Minimax &amp; alpha/beta pruning</a:t>
            </a:r>
            <a:r>
              <a:rPr lang="en" sz="1700">
                <a:solidFill>
                  <a:schemeClr val="accent5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 in  each potential move and assigns a score</a:t>
            </a:r>
            <a:endParaRPr sz="1700">
              <a:solidFill>
                <a:schemeClr val="accent5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sp>
        <p:nvSpPr>
          <p:cNvPr id="985" name="Google Shape;985;p34"/>
          <p:cNvSpPr txBox="1"/>
          <p:nvPr/>
        </p:nvSpPr>
        <p:spPr>
          <a:xfrm>
            <a:off x="3499475" y="1956750"/>
            <a:ext cx="2614500" cy="417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checkingForWinner()</a:t>
            </a:r>
            <a:endParaRPr sz="1800">
              <a:solidFill>
                <a:schemeClr val="accent5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sp>
        <p:nvSpPr>
          <p:cNvPr id="986" name="Google Shape;986;p34"/>
          <p:cNvSpPr txBox="1"/>
          <p:nvPr/>
        </p:nvSpPr>
        <p:spPr>
          <a:xfrm>
            <a:off x="3499475" y="3373850"/>
            <a:ext cx="2614500" cy="417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emptySpaces()</a:t>
            </a:r>
            <a:endParaRPr sz="2000">
              <a:solidFill>
                <a:schemeClr val="accent5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1" name="Google Shape;9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00" y="1103588"/>
            <a:ext cx="4737850" cy="2936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2" name="Google Shape;992;p35"/>
          <p:cNvGrpSpPr/>
          <p:nvPr/>
        </p:nvGrpSpPr>
        <p:grpSpPr>
          <a:xfrm rot="1071009">
            <a:off x="7563340" y="4111538"/>
            <a:ext cx="1540188" cy="1540188"/>
            <a:chOff x="1233725" y="3010438"/>
            <a:chExt cx="1436736" cy="1436736"/>
          </a:xfrm>
        </p:grpSpPr>
        <p:sp>
          <p:nvSpPr>
            <p:cNvPr id="993" name="Google Shape;993;p35"/>
            <p:cNvSpPr/>
            <p:nvPr/>
          </p:nvSpPr>
          <p:spPr>
            <a:xfrm>
              <a:off x="1233725" y="3010438"/>
              <a:ext cx="1436736" cy="1436736"/>
            </a:xfrm>
            <a:custGeom>
              <a:rect b="b" l="l" r="r" t="t"/>
              <a:pathLst>
                <a:path extrusionOk="0" h="41247" w="41247">
                  <a:moveTo>
                    <a:pt x="1" y="1"/>
                  </a:moveTo>
                  <a:lnTo>
                    <a:pt x="1" y="41246"/>
                  </a:lnTo>
                  <a:lnTo>
                    <a:pt x="41247" y="41246"/>
                  </a:lnTo>
                  <a:lnTo>
                    <a:pt x="41247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5"/>
            <p:cNvSpPr/>
            <p:nvPr/>
          </p:nvSpPr>
          <p:spPr>
            <a:xfrm>
              <a:off x="1295307" y="3072020"/>
              <a:ext cx="1313708" cy="1313708"/>
            </a:xfrm>
            <a:custGeom>
              <a:rect b="b" l="l" r="r" t="t"/>
              <a:pathLst>
                <a:path extrusionOk="0" h="37715" w="37715">
                  <a:moveTo>
                    <a:pt x="0" y="0"/>
                  </a:moveTo>
                  <a:lnTo>
                    <a:pt x="0" y="37714"/>
                  </a:lnTo>
                  <a:lnTo>
                    <a:pt x="37715" y="37714"/>
                  </a:lnTo>
                  <a:lnTo>
                    <a:pt x="3771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5"/>
            <p:cNvSpPr/>
            <p:nvPr/>
          </p:nvSpPr>
          <p:spPr>
            <a:xfrm>
              <a:off x="1317600" y="3094312"/>
              <a:ext cx="1269122" cy="1268983"/>
            </a:xfrm>
            <a:custGeom>
              <a:rect b="b" l="l" r="r" t="t"/>
              <a:pathLst>
                <a:path extrusionOk="0" h="36431" w="36435">
                  <a:moveTo>
                    <a:pt x="1" y="0"/>
                  </a:moveTo>
                  <a:lnTo>
                    <a:pt x="1" y="36431"/>
                  </a:lnTo>
                  <a:lnTo>
                    <a:pt x="36434" y="36431"/>
                  </a:lnTo>
                  <a:lnTo>
                    <a:pt x="36434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5"/>
            <p:cNvSpPr/>
            <p:nvPr/>
          </p:nvSpPr>
          <p:spPr>
            <a:xfrm>
              <a:off x="2428276" y="3101766"/>
              <a:ext cx="158418" cy="158418"/>
            </a:xfrm>
            <a:custGeom>
              <a:rect b="b" l="l" r="r" t="t"/>
              <a:pathLst>
                <a:path extrusionOk="0" h="4548" w="4548">
                  <a:moveTo>
                    <a:pt x="1" y="1"/>
                  </a:moveTo>
                  <a:lnTo>
                    <a:pt x="1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5"/>
            <p:cNvSpPr/>
            <p:nvPr/>
          </p:nvSpPr>
          <p:spPr>
            <a:xfrm>
              <a:off x="2110890" y="3101766"/>
              <a:ext cx="158383" cy="158418"/>
            </a:xfrm>
            <a:custGeom>
              <a:rect b="b" l="l" r="r" t="t"/>
              <a:pathLst>
                <a:path extrusionOk="0" h="4548" w="4547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5"/>
            <p:cNvSpPr/>
            <p:nvPr/>
          </p:nvSpPr>
          <p:spPr>
            <a:xfrm>
              <a:off x="1793609" y="3101766"/>
              <a:ext cx="158383" cy="158418"/>
            </a:xfrm>
            <a:custGeom>
              <a:rect b="b" l="l" r="r" t="t"/>
              <a:pathLst>
                <a:path extrusionOk="0" h="4548" w="4547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5"/>
            <p:cNvSpPr/>
            <p:nvPr/>
          </p:nvSpPr>
          <p:spPr>
            <a:xfrm>
              <a:off x="1476292" y="3101766"/>
              <a:ext cx="158418" cy="158418"/>
            </a:xfrm>
            <a:custGeom>
              <a:rect b="b" l="l" r="r" t="t"/>
              <a:pathLst>
                <a:path extrusionOk="0" h="4548" w="4548">
                  <a:moveTo>
                    <a:pt x="1" y="1"/>
                  </a:moveTo>
                  <a:lnTo>
                    <a:pt x="1" y="4548"/>
                  </a:lnTo>
                  <a:lnTo>
                    <a:pt x="4548" y="4548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5"/>
            <p:cNvSpPr/>
            <p:nvPr/>
          </p:nvSpPr>
          <p:spPr>
            <a:xfrm>
              <a:off x="2269583" y="3258265"/>
              <a:ext cx="158418" cy="158383"/>
            </a:xfrm>
            <a:custGeom>
              <a:rect b="b" l="l" r="r" t="t"/>
              <a:pathLst>
                <a:path extrusionOk="0" h="4547" w="4548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5"/>
            <p:cNvSpPr/>
            <p:nvPr/>
          </p:nvSpPr>
          <p:spPr>
            <a:xfrm>
              <a:off x="1952301" y="3258265"/>
              <a:ext cx="158383" cy="158383"/>
            </a:xfrm>
            <a:custGeom>
              <a:rect b="b" l="l" r="r" t="t"/>
              <a:pathLst>
                <a:path extrusionOk="0" h="4547" w="4547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5"/>
            <p:cNvSpPr/>
            <p:nvPr/>
          </p:nvSpPr>
          <p:spPr>
            <a:xfrm>
              <a:off x="1635020" y="3258265"/>
              <a:ext cx="158279" cy="158383"/>
            </a:xfrm>
            <a:custGeom>
              <a:rect b="b" l="l" r="r" t="t"/>
              <a:pathLst>
                <a:path extrusionOk="0" h="4547" w="4544">
                  <a:moveTo>
                    <a:pt x="0" y="0"/>
                  </a:moveTo>
                  <a:lnTo>
                    <a:pt x="0" y="4547"/>
                  </a:lnTo>
                  <a:lnTo>
                    <a:pt x="4544" y="4547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1317600" y="3258265"/>
              <a:ext cx="158418" cy="158383"/>
            </a:xfrm>
            <a:custGeom>
              <a:rect b="b" l="l" r="r" t="t"/>
              <a:pathLst>
                <a:path extrusionOk="0" h="4547" w="4548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2428276" y="3414833"/>
              <a:ext cx="158418" cy="158418"/>
            </a:xfrm>
            <a:custGeom>
              <a:rect b="b" l="l" r="r" t="t"/>
              <a:pathLst>
                <a:path extrusionOk="0" h="4548" w="4548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2110890" y="3414833"/>
              <a:ext cx="158383" cy="158418"/>
            </a:xfrm>
            <a:custGeom>
              <a:rect b="b" l="l" r="r" t="t"/>
              <a:pathLst>
                <a:path extrusionOk="0" h="4548" w="4547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1793609" y="3414833"/>
              <a:ext cx="158383" cy="158418"/>
            </a:xfrm>
            <a:custGeom>
              <a:rect b="b" l="l" r="r" t="t"/>
              <a:pathLst>
                <a:path extrusionOk="0" h="4548" w="4547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1476292" y="3414833"/>
              <a:ext cx="158418" cy="158418"/>
            </a:xfrm>
            <a:custGeom>
              <a:rect b="b" l="l" r="r" t="t"/>
              <a:pathLst>
                <a:path extrusionOk="0" h="4548" w="4548">
                  <a:moveTo>
                    <a:pt x="1" y="0"/>
                  </a:moveTo>
                  <a:lnTo>
                    <a:pt x="1" y="4547"/>
                  </a:lnTo>
                  <a:lnTo>
                    <a:pt x="4548" y="4547"/>
                  </a:lnTo>
                  <a:lnTo>
                    <a:pt x="4548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2269583" y="3571296"/>
              <a:ext cx="158418" cy="158418"/>
            </a:xfrm>
            <a:custGeom>
              <a:rect b="b" l="l" r="r" t="t"/>
              <a:pathLst>
                <a:path extrusionOk="0" h="4548" w="4548">
                  <a:moveTo>
                    <a:pt x="1" y="1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1952301" y="3571296"/>
              <a:ext cx="158383" cy="158418"/>
            </a:xfrm>
            <a:custGeom>
              <a:rect b="b" l="l" r="r" t="t"/>
              <a:pathLst>
                <a:path extrusionOk="0" h="4548" w="4547">
                  <a:moveTo>
                    <a:pt x="0" y="1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1635020" y="3571296"/>
              <a:ext cx="158279" cy="158418"/>
            </a:xfrm>
            <a:custGeom>
              <a:rect b="b" l="l" r="r" t="t"/>
              <a:pathLst>
                <a:path extrusionOk="0" h="4548" w="4544">
                  <a:moveTo>
                    <a:pt x="0" y="1"/>
                  </a:moveTo>
                  <a:lnTo>
                    <a:pt x="0" y="4547"/>
                  </a:lnTo>
                  <a:lnTo>
                    <a:pt x="4544" y="4547"/>
                  </a:lnTo>
                  <a:lnTo>
                    <a:pt x="4544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1317600" y="3571296"/>
              <a:ext cx="158418" cy="158418"/>
            </a:xfrm>
            <a:custGeom>
              <a:rect b="b" l="l" r="r" t="t"/>
              <a:pathLst>
                <a:path extrusionOk="0" h="4548" w="4548">
                  <a:moveTo>
                    <a:pt x="1" y="1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2428276" y="3727864"/>
              <a:ext cx="158418" cy="158418"/>
            </a:xfrm>
            <a:custGeom>
              <a:rect b="b" l="l" r="r" t="t"/>
              <a:pathLst>
                <a:path extrusionOk="0" h="4548" w="4548">
                  <a:moveTo>
                    <a:pt x="1" y="1"/>
                  </a:moveTo>
                  <a:lnTo>
                    <a:pt x="1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2110890" y="3727864"/>
              <a:ext cx="158383" cy="158418"/>
            </a:xfrm>
            <a:custGeom>
              <a:rect b="b" l="l" r="r" t="t"/>
              <a:pathLst>
                <a:path extrusionOk="0" h="4548" w="4547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1793609" y="3727864"/>
              <a:ext cx="158383" cy="158418"/>
            </a:xfrm>
            <a:custGeom>
              <a:rect b="b" l="l" r="r" t="t"/>
              <a:pathLst>
                <a:path extrusionOk="0" h="4548" w="4547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1476292" y="3727864"/>
              <a:ext cx="158418" cy="158418"/>
            </a:xfrm>
            <a:custGeom>
              <a:rect b="b" l="l" r="r" t="t"/>
              <a:pathLst>
                <a:path extrusionOk="0" h="4548" w="4548">
                  <a:moveTo>
                    <a:pt x="1" y="1"/>
                  </a:moveTo>
                  <a:lnTo>
                    <a:pt x="1" y="4548"/>
                  </a:lnTo>
                  <a:lnTo>
                    <a:pt x="4548" y="4548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2269583" y="3884363"/>
              <a:ext cx="158418" cy="158383"/>
            </a:xfrm>
            <a:custGeom>
              <a:rect b="b" l="l" r="r" t="t"/>
              <a:pathLst>
                <a:path extrusionOk="0" h="4547" w="4548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1952301" y="3884363"/>
              <a:ext cx="158383" cy="158383"/>
            </a:xfrm>
            <a:custGeom>
              <a:rect b="b" l="l" r="r" t="t"/>
              <a:pathLst>
                <a:path extrusionOk="0" h="4547" w="4547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1635020" y="3884363"/>
              <a:ext cx="158279" cy="158383"/>
            </a:xfrm>
            <a:custGeom>
              <a:rect b="b" l="l" r="r" t="t"/>
              <a:pathLst>
                <a:path extrusionOk="0" h="4547" w="4544">
                  <a:moveTo>
                    <a:pt x="0" y="0"/>
                  </a:moveTo>
                  <a:lnTo>
                    <a:pt x="0" y="4547"/>
                  </a:lnTo>
                  <a:lnTo>
                    <a:pt x="4544" y="4547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1317600" y="3884363"/>
              <a:ext cx="158418" cy="158383"/>
            </a:xfrm>
            <a:custGeom>
              <a:rect b="b" l="l" r="r" t="t"/>
              <a:pathLst>
                <a:path extrusionOk="0" h="4547" w="4548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2428276" y="4040931"/>
              <a:ext cx="158418" cy="158418"/>
            </a:xfrm>
            <a:custGeom>
              <a:rect b="b" l="l" r="r" t="t"/>
              <a:pathLst>
                <a:path extrusionOk="0" h="4548" w="4548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2110890" y="4040931"/>
              <a:ext cx="158383" cy="158418"/>
            </a:xfrm>
            <a:custGeom>
              <a:rect b="b" l="l" r="r" t="t"/>
              <a:pathLst>
                <a:path extrusionOk="0" h="4548" w="4547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5"/>
            <p:cNvSpPr/>
            <p:nvPr/>
          </p:nvSpPr>
          <p:spPr>
            <a:xfrm>
              <a:off x="1793609" y="4040931"/>
              <a:ext cx="158383" cy="158418"/>
            </a:xfrm>
            <a:custGeom>
              <a:rect b="b" l="l" r="r" t="t"/>
              <a:pathLst>
                <a:path extrusionOk="0" h="4548" w="4547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5"/>
            <p:cNvSpPr/>
            <p:nvPr/>
          </p:nvSpPr>
          <p:spPr>
            <a:xfrm>
              <a:off x="1476292" y="4040931"/>
              <a:ext cx="158418" cy="158418"/>
            </a:xfrm>
            <a:custGeom>
              <a:rect b="b" l="l" r="r" t="t"/>
              <a:pathLst>
                <a:path extrusionOk="0" h="4548" w="4548">
                  <a:moveTo>
                    <a:pt x="1" y="0"/>
                  </a:moveTo>
                  <a:lnTo>
                    <a:pt x="1" y="4547"/>
                  </a:lnTo>
                  <a:lnTo>
                    <a:pt x="4548" y="4547"/>
                  </a:lnTo>
                  <a:lnTo>
                    <a:pt x="4548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5"/>
            <p:cNvSpPr/>
            <p:nvPr/>
          </p:nvSpPr>
          <p:spPr>
            <a:xfrm>
              <a:off x="2269583" y="4197499"/>
              <a:ext cx="158418" cy="158314"/>
            </a:xfrm>
            <a:custGeom>
              <a:rect b="b" l="l" r="r" t="t"/>
              <a:pathLst>
                <a:path extrusionOk="0" h="4545" w="4548">
                  <a:moveTo>
                    <a:pt x="1" y="1"/>
                  </a:moveTo>
                  <a:lnTo>
                    <a:pt x="1" y="4544"/>
                  </a:lnTo>
                  <a:lnTo>
                    <a:pt x="4547" y="4544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1952301" y="4197499"/>
              <a:ext cx="158383" cy="158314"/>
            </a:xfrm>
            <a:custGeom>
              <a:rect b="b" l="l" r="r" t="t"/>
              <a:pathLst>
                <a:path extrusionOk="0" h="4545" w="4547">
                  <a:moveTo>
                    <a:pt x="0" y="1"/>
                  </a:moveTo>
                  <a:lnTo>
                    <a:pt x="0" y="4544"/>
                  </a:lnTo>
                  <a:lnTo>
                    <a:pt x="4547" y="4544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5"/>
            <p:cNvSpPr/>
            <p:nvPr/>
          </p:nvSpPr>
          <p:spPr>
            <a:xfrm>
              <a:off x="1635020" y="4197499"/>
              <a:ext cx="158279" cy="158314"/>
            </a:xfrm>
            <a:custGeom>
              <a:rect b="b" l="l" r="r" t="t"/>
              <a:pathLst>
                <a:path extrusionOk="0" h="4545" w="4544">
                  <a:moveTo>
                    <a:pt x="0" y="1"/>
                  </a:moveTo>
                  <a:lnTo>
                    <a:pt x="0" y="4544"/>
                  </a:lnTo>
                  <a:lnTo>
                    <a:pt x="4544" y="4544"/>
                  </a:lnTo>
                  <a:lnTo>
                    <a:pt x="4544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1317600" y="4197499"/>
              <a:ext cx="158418" cy="158314"/>
            </a:xfrm>
            <a:custGeom>
              <a:rect b="b" l="l" r="r" t="t"/>
              <a:pathLst>
                <a:path extrusionOk="0" h="4545" w="4548">
                  <a:moveTo>
                    <a:pt x="1" y="1"/>
                  </a:moveTo>
                  <a:lnTo>
                    <a:pt x="1" y="4544"/>
                  </a:lnTo>
                  <a:lnTo>
                    <a:pt x="4547" y="4544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8" name="Google Shape;1028;p35"/>
          <p:cNvSpPr txBox="1"/>
          <p:nvPr>
            <p:ph idx="1" type="subTitle"/>
          </p:nvPr>
        </p:nvSpPr>
        <p:spPr>
          <a:xfrm>
            <a:off x="281013" y="3912550"/>
            <a:ext cx="13911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From reference 3.</a:t>
            </a:r>
            <a:endParaRPr sz="800"/>
          </a:p>
        </p:txBody>
      </p:sp>
      <p:sp>
        <p:nvSpPr>
          <p:cNvPr id="1029" name="Google Shape;1029;p35"/>
          <p:cNvSpPr txBox="1"/>
          <p:nvPr>
            <p:ph type="title"/>
          </p:nvPr>
        </p:nvSpPr>
        <p:spPr>
          <a:xfrm>
            <a:off x="5017225" y="1975995"/>
            <a:ext cx="3957300" cy="16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Minimax &amp; Alpha Beta Pruning in Tic Tac Toe</a:t>
            </a:r>
            <a:endParaRPr/>
          </a:p>
        </p:txBody>
      </p:sp>
      <p:sp>
        <p:nvSpPr>
          <p:cNvPr id="1030" name="Google Shape;1030;p35"/>
          <p:cNvSpPr/>
          <p:nvPr/>
        </p:nvSpPr>
        <p:spPr>
          <a:xfrm rot="-9661413">
            <a:off x="637288" y="258925"/>
            <a:ext cx="803188" cy="561158"/>
          </a:xfrm>
          <a:custGeom>
            <a:rect b="b" l="l" r="r" t="t"/>
            <a:pathLst>
              <a:path extrusionOk="0" h="16362" w="23419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35"/>
          <p:cNvSpPr/>
          <p:nvPr/>
        </p:nvSpPr>
        <p:spPr>
          <a:xfrm rot="-57947">
            <a:off x="548837" y="1996509"/>
            <a:ext cx="327951" cy="318373"/>
          </a:xfrm>
          <a:custGeom>
            <a:rect b="b" l="l" r="r" t="t"/>
            <a:pathLst>
              <a:path extrusionOk="0" h="2571" w="2577">
                <a:moveTo>
                  <a:pt x="1286" y="720"/>
                </a:moveTo>
                <a:cubicBezTo>
                  <a:pt x="1604" y="720"/>
                  <a:pt x="1858" y="974"/>
                  <a:pt x="1858" y="1286"/>
                </a:cubicBezTo>
                <a:cubicBezTo>
                  <a:pt x="1858" y="1597"/>
                  <a:pt x="1604" y="1852"/>
                  <a:pt x="1286" y="1852"/>
                </a:cubicBezTo>
                <a:cubicBezTo>
                  <a:pt x="974" y="1852"/>
                  <a:pt x="720" y="1597"/>
                  <a:pt x="720" y="1286"/>
                </a:cubicBezTo>
                <a:cubicBezTo>
                  <a:pt x="720" y="974"/>
                  <a:pt x="974" y="720"/>
                  <a:pt x="1286" y="720"/>
                </a:cubicBezTo>
                <a:close/>
                <a:moveTo>
                  <a:pt x="1286" y="1"/>
                </a:moveTo>
                <a:cubicBezTo>
                  <a:pt x="580" y="1"/>
                  <a:pt x="1" y="573"/>
                  <a:pt x="1" y="1286"/>
                </a:cubicBezTo>
                <a:cubicBezTo>
                  <a:pt x="1" y="1998"/>
                  <a:pt x="580" y="2570"/>
                  <a:pt x="1286" y="2570"/>
                </a:cubicBezTo>
                <a:cubicBezTo>
                  <a:pt x="1998" y="2570"/>
                  <a:pt x="2577" y="1998"/>
                  <a:pt x="2577" y="1286"/>
                </a:cubicBezTo>
                <a:cubicBezTo>
                  <a:pt x="2577" y="573"/>
                  <a:pt x="1998" y="1"/>
                  <a:pt x="1286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5"/>
          <p:cNvSpPr/>
          <p:nvPr/>
        </p:nvSpPr>
        <p:spPr>
          <a:xfrm rot="-57947">
            <a:off x="548837" y="3288672"/>
            <a:ext cx="327951" cy="318373"/>
          </a:xfrm>
          <a:custGeom>
            <a:rect b="b" l="l" r="r" t="t"/>
            <a:pathLst>
              <a:path extrusionOk="0" h="2571" w="2577">
                <a:moveTo>
                  <a:pt x="1286" y="720"/>
                </a:moveTo>
                <a:cubicBezTo>
                  <a:pt x="1604" y="720"/>
                  <a:pt x="1858" y="974"/>
                  <a:pt x="1858" y="1286"/>
                </a:cubicBezTo>
                <a:cubicBezTo>
                  <a:pt x="1858" y="1597"/>
                  <a:pt x="1604" y="1852"/>
                  <a:pt x="1286" y="1852"/>
                </a:cubicBezTo>
                <a:cubicBezTo>
                  <a:pt x="974" y="1852"/>
                  <a:pt x="720" y="1597"/>
                  <a:pt x="720" y="1286"/>
                </a:cubicBezTo>
                <a:cubicBezTo>
                  <a:pt x="720" y="974"/>
                  <a:pt x="974" y="720"/>
                  <a:pt x="1286" y="720"/>
                </a:cubicBezTo>
                <a:close/>
                <a:moveTo>
                  <a:pt x="1286" y="1"/>
                </a:moveTo>
                <a:cubicBezTo>
                  <a:pt x="580" y="1"/>
                  <a:pt x="1" y="573"/>
                  <a:pt x="1" y="1286"/>
                </a:cubicBezTo>
                <a:cubicBezTo>
                  <a:pt x="1" y="1998"/>
                  <a:pt x="580" y="2570"/>
                  <a:pt x="1286" y="2570"/>
                </a:cubicBezTo>
                <a:cubicBezTo>
                  <a:pt x="1998" y="2570"/>
                  <a:pt x="2577" y="1998"/>
                  <a:pt x="2577" y="1286"/>
                </a:cubicBezTo>
                <a:cubicBezTo>
                  <a:pt x="2577" y="573"/>
                  <a:pt x="1998" y="1"/>
                  <a:pt x="1286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35"/>
          <p:cNvSpPr/>
          <p:nvPr/>
        </p:nvSpPr>
        <p:spPr>
          <a:xfrm rot="-57947">
            <a:off x="567862" y="2645856"/>
            <a:ext cx="289900" cy="272927"/>
          </a:xfrm>
          <a:custGeom>
            <a:rect b="b" l="l" r="r" t="t"/>
            <a:pathLst>
              <a:path extrusionOk="0" h="2204" w="2278">
                <a:moveTo>
                  <a:pt x="395" y="0"/>
                </a:moveTo>
                <a:cubicBezTo>
                  <a:pt x="303" y="0"/>
                  <a:pt x="210" y="35"/>
                  <a:pt x="140" y="105"/>
                </a:cubicBezTo>
                <a:cubicBezTo>
                  <a:pt x="1" y="245"/>
                  <a:pt x="1" y="474"/>
                  <a:pt x="140" y="614"/>
                </a:cubicBezTo>
                <a:lnTo>
                  <a:pt x="630" y="1104"/>
                </a:lnTo>
                <a:lnTo>
                  <a:pt x="140" y="1593"/>
                </a:lnTo>
                <a:cubicBezTo>
                  <a:pt x="1" y="1733"/>
                  <a:pt x="1" y="1956"/>
                  <a:pt x="140" y="2102"/>
                </a:cubicBezTo>
                <a:cubicBezTo>
                  <a:pt x="210" y="2172"/>
                  <a:pt x="306" y="2204"/>
                  <a:pt x="395" y="2204"/>
                </a:cubicBezTo>
                <a:cubicBezTo>
                  <a:pt x="490" y="2204"/>
                  <a:pt x="579" y="2172"/>
                  <a:pt x="649" y="2102"/>
                </a:cubicBezTo>
                <a:lnTo>
                  <a:pt x="1139" y="1612"/>
                </a:lnTo>
                <a:lnTo>
                  <a:pt x="1629" y="2102"/>
                </a:lnTo>
                <a:cubicBezTo>
                  <a:pt x="1699" y="2172"/>
                  <a:pt x="1788" y="2204"/>
                  <a:pt x="1883" y="2204"/>
                </a:cubicBezTo>
                <a:cubicBezTo>
                  <a:pt x="1972" y="2204"/>
                  <a:pt x="2068" y="2172"/>
                  <a:pt x="2138" y="2102"/>
                </a:cubicBezTo>
                <a:cubicBezTo>
                  <a:pt x="2277" y="1956"/>
                  <a:pt x="2277" y="1733"/>
                  <a:pt x="2138" y="1593"/>
                </a:cubicBezTo>
                <a:lnTo>
                  <a:pt x="1648" y="1104"/>
                </a:lnTo>
                <a:lnTo>
                  <a:pt x="2138" y="614"/>
                </a:lnTo>
                <a:cubicBezTo>
                  <a:pt x="2277" y="474"/>
                  <a:pt x="2277" y="245"/>
                  <a:pt x="2138" y="105"/>
                </a:cubicBezTo>
                <a:cubicBezTo>
                  <a:pt x="2064" y="35"/>
                  <a:pt x="1972" y="0"/>
                  <a:pt x="1881" y="0"/>
                </a:cubicBezTo>
                <a:cubicBezTo>
                  <a:pt x="1789" y="0"/>
                  <a:pt x="1699" y="35"/>
                  <a:pt x="1629" y="105"/>
                </a:cubicBezTo>
                <a:lnTo>
                  <a:pt x="1139" y="595"/>
                </a:lnTo>
                <a:lnTo>
                  <a:pt x="649" y="105"/>
                </a:lnTo>
                <a:cubicBezTo>
                  <a:pt x="579" y="35"/>
                  <a:pt x="487" y="0"/>
                  <a:pt x="395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35"/>
          <p:cNvSpPr/>
          <p:nvPr/>
        </p:nvSpPr>
        <p:spPr>
          <a:xfrm rot="-57947">
            <a:off x="567862" y="1376731"/>
            <a:ext cx="289900" cy="272927"/>
          </a:xfrm>
          <a:custGeom>
            <a:rect b="b" l="l" r="r" t="t"/>
            <a:pathLst>
              <a:path extrusionOk="0" h="2204" w="2278">
                <a:moveTo>
                  <a:pt x="395" y="0"/>
                </a:moveTo>
                <a:cubicBezTo>
                  <a:pt x="303" y="0"/>
                  <a:pt x="210" y="35"/>
                  <a:pt x="140" y="105"/>
                </a:cubicBezTo>
                <a:cubicBezTo>
                  <a:pt x="1" y="245"/>
                  <a:pt x="1" y="474"/>
                  <a:pt x="140" y="614"/>
                </a:cubicBezTo>
                <a:lnTo>
                  <a:pt x="630" y="1104"/>
                </a:lnTo>
                <a:lnTo>
                  <a:pt x="140" y="1593"/>
                </a:lnTo>
                <a:cubicBezTo>
                  <a:pt x="1" y="1733"/>
                  <a:pt x="1" y="1956"/>
                  <a:pt x="140" y="2102"/>
                </a:cubicBezTo>
                <a:cubicBezTo>
                  <a:pt x="210" y="2172"/>
                  <a:pt x="306" y="2204"/>
                  <a:pt x="395" y="2204"/>
                </a:cubicBezTo>
                <a:cubicBezTo>
                  <a:pt x="490" y="2204"/>
                  <a:pt x="579" y="2172"/>
                  <a:pt x="649" y="2102"/>
                </a:cubicBezTo>
                <a:lnTo>
                  <a:pt x="1139" y="1612"/>
                </a:lnTo>
                <a:lnTo>
                  <a:pt x="1629" y="2102"/>
                </a:lnTo>
                <a:cubicBezTo>
                  <a:pt x="1699" y="2172"/>
                  <a:pt x="1788" y="2204"/>
                  <a:pt x="1883" y="2204"/>
                </a:cubicBezTo>
                <a:cubicBezTo>
                  <a:pt x="1972" y="2204"/>
                  <a:pt x="2068" y="2172"/>
                  <a:pt x="2138" y="2102"/>
                </a:cubicBezTo>
                <a:cubicBezTo>
                  <a:pt x="2277" y="1956"/>
                  <a:pt x="2277" y="1733"/>
                  <a:pt x="2138" y="1593"/>
                </a:cubicBezTo>
                <a:lnTo>
                  <a:pt x="1648" y="1104"/>
                </a:lnTo>
                <a:lnTo>
                  <a:pt x="2138" y="614"/>
                </a:lnTo>
                <a:cubicBezTo>
                  <a:pt x="2277" y="474"/>
                  <a:pt x="2277" y="245"/>
                  <a:pt x="2138" y="105"/>
                </a:cubicBezTo>
                <a:cubicBezTo>
                  <a:pt x="2064" y="35"/>
                  <a:pt x="1972" y="0"/>
                  <a:pt x="1881" y="0"/>
                </a:cubicBezTo>
                <a:cubicBezTo>
                  <a:pt x="1789" y="0"/>
                  <a:pt x="1699" y="35"/>
                  <a:pt x="1629" y="105"/>
                </a:cubicBezTo>
                <a:lnTo>
                  <a:pt x="1139" y="595"/>
                </a:lnTo>
                <a:lnTo>
                  <a:pt x="649" y="105"/>
                </a:lnTo>
                <a:cubicBezTo>
                  <a:pt x="579" y="35"/>
                  <a:pt x="487" y="0"/>
                  <a:pt x="395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6"/>
          <p:cNvSpPr/>
          <p:nvPr/>
        </p:nvSpPr>
        <p:spPr>
          <a:xfrm>
            <a:off x="-208200" y="-109050"/>
            <a:ext cx="9560400" cy="536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0" name="Google Shape;10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13" y="109275"/>
            <a:ext cx="8328875" cy="492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1" name="Google Shape;1041;p36"/>
          <p:cNvSpPr/>
          <p:nvPr/>
        </p:nvSpPr>
        <p:spPr>
          <a:xfrm rot="-55283">
            <a:off x="1105028" y="1606928"/>
            <a:ext cx="576517" cy="533990"/>
          </a:xfrm>
          <a:custGeom>
            <a:rect b="b" l="l" r="r" t="t"/>
            <a:pathLst>
              <a:path extrusionOk="0" h="2571" w="2577">
                <a:moveTo>
                  <a:pt x="1286" y="720"/>
                </a:moveTo>
                <a:cubicBezTo>
                  <a:pt x="1604" y="720"/>
                  <a:pt x="1858" y="974"/>
                  <a:pt x="1858" y="1286"/>
                </a:cubicBezTo>
                <a:cubicBezTo>
                  <a:pt x="1858" y="1597"/>
                  <a:pt x="1604" y="1852"/>
                  <a:pt x="1286" y="1852"/>
                </a:cubicBezTo>
                <a:cubicBezTo>
                  <a:pt x="974" y="1852"/>
                  <a:pt x="720" y="1597"/>
                  <a:pt x="720" y="1286"/>
                </a:cubicBezTo>
                <a:cubicBezTo>
                  <a:pt x="720" y="974"/>
                  <a:pt x="974" y="720"/>
                  <a:pt x="1286" y="720"/>
                </a:cubicBezTo>
                <a:close/>
                <a:moveTo>
                  <a:pt x="1286" y="1"/>
                </a:moveTo>
                <a:cubicBezTo>
                  <a:pt x="580" y="1"/>
                  <a:pt x="1" y="573"/>
                  <a:pt x="1" y="1286"/>
                </a:cubicBezTo>
                <a:cubicBezTo>
                  <a:pt x="1" y="1998"/>
                  <a:pt x="580" y="2570"/>
                  <a:pt x="1286" y="2570"/>
                </a:cubicBezTo>
                <a:cubicBezTo>
                  <a:pt x="1998" y="2570"/>
                  <a:pt x="2577" y="1998"/>
                  <a:pt x="2577" y="1286"/>
                </a:cubicBezTo>
                <a:cubicBezTo>
                  <a:pt x="2577" y="573"/>
                  <a:pt x="1998" y="1"/>
                  <a:pt x="1286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36"/>
          <p:cNvSpPr/>
          <p:nvPr/>
        </p:nvSpPr>
        <p:spPr>
          <a:xfrm rot="-55283">
            <a:off x="1105028" y="3774207"/>
            <a:ext cx="576517" cy="533990"/>
          </a:xfrm>
          <a:custGeom>
            <a:rect b="b" l="l" r="r" t="t"/>
            <a:pathLst>
              <a:path extrusionOk="0" h="2571" w="2577">
                <a:moveTo>
                  <a:pt x="1286" y="720"/>
                </a:moveTo>
                <a:cubicBezTo>
                  <a:pt x="1604" y="720"/>
                  <a:pt x="1858" y="974"/>
                  <a:pt x="1858" y="1286"/>
                </a:cubicBezTo>
                <a:cubicBezTo>
                  <a:pt x="1858" y="1597"/>
                  <a:pt x="1604" y="1852"/>
                  <a:pt x="1286" y="1852"/>
                </a:cubicBezTo>
                <a:cubicBezTo>
                  <a:pt x="974" y="1852"/>
                  <a:pt x="720" y="1597"/>
                  <a:pt x="720" y="1286"/>
                </a:cubicBezTo>
                <a:cubicBezTo>
                  <a:pt x="720" y="974"/>
                  <a:pt x="974" y="720"/>
                  <a:pt x="1286" y="720"/>
                </a:cubicBezTo>
                <a:close/>
                <a:moveTo>
                  <a:pt x="1286" y="1"/>
                </a:moveTo>
                <a:cubicBezTo>
                  <a:pt x="580" y="1"/>
                  <a:pt x="1" y="573"/>
                  <a:pt x="1" y="1286"/>
                </a:cubicBezTo>
                <a:cubicBezTo>
                  <a:pt x="1" y="1998"/>
                  <a:pt x="580" y="2570"/>
                  <a:pt x="1286" y="2570"/>
                </a:cubicBezTo>
                <a:cubicBezTo>
                  <a:pt x="1998" y="2570"/>
                  <a:pt x="2577" y="1998"/>
                  <a:pt x="2577" y="1286"/>
                </a:cubicBezTo>
                <a:cubicBezTo>
                  <a:pt x="2577" y="573"/>
                  <a:pt x="1998" y="1"/>
                  <a:pt x="1286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36"/>
          <p:cNvSpPr/>
          <p:nvPr/>
        </p:nvSpPr>
        <p:spPr>
          <a:xfrm rot="-55283">
            <a:off x="1138472" y="2696044"/>
            <a:ext cx="509626" cy="457765"/>
          </a:xfrm>
          <a:custGeom>
            <a:rect b="b" l="l" r="r" t="t"/>
            <a:pathLst>
              <a:path extrusionOk="0" h="2204" w="2278">
                <a:moveTo>
                  <a:pt x="395" y="0"/>
                </a:moveTo>
                <a:cubicBezTo>
                  <a:pt x="303" y="0"/>
                  <a:pt x="210" y="35"/>
                  <a:pt x="140" y="105"/>
                </a:cubicBezTo>
                <a:cubicBezTo>
                  <a:pt x="1" y="245"/>
                  <a:pt x="1" y="474"/>
                  <a:pt x="140" y="614"/>
                </a:cubicBezTo>
                <a:lnTo>
                  <a:pt x="630" y="1104"/>
                </a:lnTo>
                <a:lnTo>
                  <a:pt x="140" y="1593"/>
                </a:lnTo>
                <a:cubicBezTo>
                  <a:pt x="1" y="1733"/>
                  <a:pt x="1" y="1956"/>
                  <a:pt x="140" y="2102"/>
                </a:cubicBezTo>
                <a:cubicBezTo>
                  <a:pt x="210" y="2172"/>
                  <a:pt x="306" y="2204"/>
                  <a:pt x="395" y="2204"/>
                </a:cubicBezTo>
                <a:cubicBezTo>
                  <a:pt x="490" y="2204"/>
                  <a:pt x="579" y="2172"/>
                  <a:pt x="649" y="2102"/>
                </a:cubicBezTo>
                <a:lnTo>
                  <a:pt x="1139" y="1612"/>
                </a:lnTo>
                <a:lnTo>
                  <a:pt x="1629" y="2102"/>
                </a:lnTo>
                <a:cubicBezTo>
                  <a:pt x="1699" y="2172"/>
                  <a:pt x="1788" y="2204"/>
                  <a:pt x="1883" y="2204"/>
                </a:cubicBezTo>
                <a:cubicBezTo>
                  <a:pt x="1972" y="2204"/>
                  <a:pt x="2068" y="2172"/>
                  <a:pt x="2138" y="2102"/>
                </a:cubicBezTo>
                <a:cubicBezTo>
                  <a:pt x="2277" y="1956"/>
                  <a:pt x="2277" y="1733"/>
                  <a:pt x="2138" y="1593"/>
                </a:cubicBezTo>
                <a:lnTo>
                  <a:pt x="1648" y="1104"/>
                </a:lnTo>
                <a:lnTo>
                  <a:pt x="2138" y="614"/>
                </a:lnTo>
                <a:cubicBezTo>
                  <a:pt x="2277" y="474"/>
                  <a:pt x="2277" y="245"/>
                  <a:pt x="2138" y="105"/>
                </a:cubicBezTo>
                <a:cubicBezTo>
                  <a:pt x="2064" y="35"/>
                  <a:pt x="1972" y="0"/>
                  <a:pt x="1881" y="0"/>
                </a:cubicBezTo>
                <a:cubicBezTo>
                  <a:pt x="1789" y="0"/>
                  <a:pt x="1699" y="35"/>
                  <a:pt x="1629" y="105"/>
                </a:cubicBezTo>
                <a:lnTo>
                  <a:pt x="1139" y="595"/>
                </a:lnTo>
                <a:lnTo>
                  <a:pt x="649" y="105"/>
                </a:lnTo>
                <a:cubicBezTo>
                  <a:pt x="579" y="35"/>
                  <a:pt x="487" y="0"/>
                  <a:pt x="395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36"/>
          <p:cNvSpPr/>
          <p:nvPr/>
        </p:nvSpPr>
        <p:spPr>
          <a:xfrm rot="-55283">
            <a:off x="1138472" y="567405"/>
            <a:ext cx="509626" cy="457765"/>
          </a:xfrm>
          <a:custGeom>
            <a:rect b="b" l="l" r="r" t="t"/>
            <a:pathLst>
              <a:path extrusionOk="0" h="2204" w="2278">
                <a:moveTo>
                  <a:pt x="395" y="0"/>
                </a:moveTo>
                <a:cubicBezTo>
                  <a:pt x="303" y="0"/>
                  <a:pt x="210" y="35"/>
                  <a:pt x="140" y="105"/>
                </a:cubicBezTo>
                <a:cubicBezTo>
                  <a:pt x="1" y="245"/>
                  <a:pt x="1" y="474"/>
                  <a:pt x="140" y="614"/>
                </a:cubicBezTo>
                <a:lnTo>
                  <a:pt x="630" y="1104"/>
                </a:lnTo>
                <a:lnTo>
                  <a:pt x="140" y="1593"/>
                </a:lnTo>
                <a:cubicBezTo>
                  <a:pt x="1" y="1733"/>
                  <a:pt x="1" y="1956"/>
                  <a:pt x="140" y="2102"/>
                </a:cubicBezTo>
                <a:cubicBezTo>
                  <a:pt x="210" y="2172"/>
                  <a:pt x="306" y="2204"/>
                  <a:pt x="395" y="2204"/>
                </a:cubicBezTo>
                <a:cubicBezTo>
                  <a:pt x="490" y="2204"/>
                  <a:pt x="579" y="2172"/>
                  <a:pt x="649" y="2102"/>
                </a:cubicBezTo>
                <a:lnTo>
                  <a:pt x="1139" y="1612"/>
                </a:lnTo>
                <a:lnTo>
                  <a:pt x="1629" y="2102"/>
                </a:lnTo>
                <a:cubicBezTo>
                  <a:pt x="1699" y="2172"/>
                  <a:pt x="1788" y="2204"/>
                  <a:pt x="1883" y="2204"/>
                </a:cubicBezTo>
                <a:cubicBezTo>
                  <a:pt x="1972" y="2204"/>
                  <a:pt x="2068" y="2172"/>
                  <a:pt x="2138" y="2102"/>
                </a:cubicBezTo>
                <a:cubicBezTo>
                  <a:pt x="2277" y="1956"/>
                  <a:pt x="2277" y="1733"/>
                  <a:pt x="2138" y="1593"/>
                </a:cubicBezTo>
                <a:lnTo>
                  <a:pt x="1648" y="1104"/>
                </a:lnTo>
                <a:lnTo>
                  <a:pt x="2138" y="614"/>
                </a:lnTo>
                <a:cubicBezTo>
                  <a:pt x="2277" y="474"/>
                  <a:pt x="2277" y="245"/>
                  <a:pt x="2138" y="105"/>
                </a:cubicBezTo>
                <a:cubicBezTo>
                  <a:pt x="2064" y="35"/>
                  <a:pt x="1972" y="0"/>
                  <a:pt x="1881" y="0"/>
                </a:cubicBezTo>
                <a:cubicBezTo>
                  <a:pt x="1789" y="0"/>
                  <a:pt x="1699" y="35"/>
                  <a:pt x="1629" y="105"/>
                </a:cubicBezTo>
                <a:lnTo>
                  <a:pt x="1139" y="595"/>
                </a:lnTo>
                <a:lnTo>
                  <a:pt x="649" y="105"/>
                </a:lnTo>
                <a:cubicBezTo>
                  <a:pt x="579" y="35"/>
                  <a:pt x="487" y="0"/>
                  <a:pt x="395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36"/>
          <p:cNvSpPr txBox="1"/>
          <p:nvPr>
            <p:ph idx="1" type="subTitle"/>
          </p:nvPr>
        </p:nvSpPr>
        <p:spPr>
          <a:xfrm>
            <a:off x="735737" y="4794786"/>
            <a:ext cx="2362800" cy="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From reference 3.</a:t>
            </a:r>
            <a:endParaRPr sz="800"/>
          </a:p>
        </p:txBody>
      </p:sp>
      <p:sp>
        <p:nvSpPr>
          <p:cNvPr id="1046" name="Google Shape;1046;p36"/>
          <p:cNvSpPr/>
          <p:nvPr/>
        </p:nvSpPr>
        <p:spPr>
          <a:xfrm rot="-55343">
            <a:off x="6751337" y="202654"/>
            <a:ext cx="270280" cy="286360"/>
          </a:xfrm>
          <a:custGeom>
            <a:rect b="b" l="l" r="r" t="t"/>
            <a:pathLst>
              <a:path extrusionOk="0" h="2204" w="2278">
                <a:moveTo>
                  <a:pt x="395" y="0"/>
                </a:moveTo>
                <a:cubicBezTo>
                  <a:pt x="303" y="0"/>
                  <a:pt x="210" y="35"/>
                  <a:pt x="140" y="105"/>
                </a:cubicBezTo>
                <a:cubicBezTo>
                  <a:pt x="1" y="245"/>
                  <a:pt x="1" y="474"/>
                  <a:pt x="140" y="614"/>
                </a:cubicBezTo>
                <a:lnTo>
                  <a:pt x="630" y="1104"/>
                </a:lnTo>
                <a:lnTo>
                  <a:pt x="140" y="1593"/>
                </a:lnTo>
                <a:cubicBezTo>
                  <a:pt x="1" y="1733"/>
                  <a:pt x="1" y="1956"/>
                  <a:pt x="140" y="2102"/>
                </a:cubicBezTo>
                <a:cubicBezTo>
                  <a:pt x="210" y="2172"/>
                  <a:pt x="306" y="2204"/>
                  <a:pt x="395" y="2204"/>
                </a:cubicBezTo>
                <a:cubicBezTo>
                  <a:pt x="490" y="2204"/>
                  <a:pt x="579" y="2172"/>
                  <a:pt x="649" y="2102"/>
                </a:cubicBezTo>
                <a:lnTo>
                  <a:pt x="1139" y="1612"/>
                </a:lnTo>
                <a:lnTo>
                  <a:pt x="1629" y="2102"/>
                </a:lnTo>
                <a:cubicBezTo>
                  <a:pt x="1699" y="2172"/>
                  <a:pt x="1788" y="2204"/>
                  <a:pt x="1883" y="2204"/>
                </a:cubicBezTo>
                <a:cubicBezTo>
                  <a:pt x="1972" y="2204"/>
                  <a:pt x="2068" y="2172"/>
                  <a:pt x="2138" y="2102"/>
                </a:cubicBezTo>
                <a:cubicBezTo>
                  <a:pt x="2277" y="1956"/>
                  <a:pt x="2277" y="1733"/>
                  <a:pt x="2138" y="1593"/>
                </a:cubicBezTo>
                <a:lnTo>
                  <a:pt x="1648" y="1104"/>
                </a:lnTo>
                <a:lnTo>
                  <a:pt x="2138" y="614"/>
                </a:lnTo>
                <a:cubicBezTo>
                  <a:pt x="2277" y="474"/>
                  <a:pt x="2277" y="245"/>
                  <a:pt x="2138" y="105"/>
                </a:cubicBezTo>
                <a:cubicBezTo>
                  <a:pt x="2064" y="35"/>
                  <a:pt x="1972" y="0"/>
                  <a:pt x="1881" y="0"/>
                </a:cubicBezTo>
                <a:cubicBezTo>
                  <a:pt x="1789" y="0"/>
                  <a:pt x="1699" y="35"/>
                  <a:pt x="1629" y="105"/>
                </a:cubicBezTo>
                <a:lnTo>
                  <a:pt x="1139" y="595"/>
                </a:lnTo>
                <a:lnTo>
                  <a:pt x="649" y="105"/>
                </a:lnTo>
                <a:cubicBezTo>
                  <a:pt x="579" y="35"/>
                  <a:pt x="487" y="0"/>
                  <a:pt x="395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36"/>
          <p:cNvSpPr txBox="1"/>
          <p:nvPr/>
        </p:nvSpPr>
        <p:spPr>
          <a:xfrm>
            <a:off x="7021601" y="109275"/>
            <a:ext cx="2282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Max Win Value = </a:t>
            </a:r>
            <a:r>
              <a:rPr b="1" lang="en" sz="1700"/>
              <a:t>1</a:t>
            </a:r>
            <a:endParaRPr b="1" sz="1700"/>
          </a:p>
        </p:txBody>
      </p:sp>
      <p:sp>
        <p:nvSpPr>
          <p:cNvPr id="1048" name="Google Shape;1048;p36"/>
          <p:cNvSpPr/>
          <p:nvPr/>
        </p:nvSpPr>
        <p:spPr>
          <a:xfrm rot="-55297">
            <a:off x="6702827" y="585348"/>
            <a:ext cx="367296" cy="340246"/>
          </a:xfrm>
          <a:custGeom>
            <a:rect b="b" l="l" r="r" t="t"/>
            <a:pathLst>
              <a:path extrusionOk="0" h="2571" w="2577">
                <a:moveTo>
                  <a:pt x="1286" y="720"/>
                </a:moveTo>
                <a:cubicBezTo>
                  <a:pt x="1604" y="720"/>
                  <a:pt x="1858" y="974"/>
                  <a:pt x="1858" y="1286"/>
                </a:cubicBezTo>
                <a:cubicBezTo>
                  <a:pt x="1858" y="1597"/>
                  <a:pt x="1604" y="1852"/>
                  <a:pt x="1286" y="1852"/>
                </a:cubicBezTo>
                <a:cubicBezTo>
                  <a:pt x="974" y="1852"/>
                  <a:pt x="720" y="1597"/>
                  <a:pt x="720" y="1286"/>
                </a:cubicBezTo>
                <a:cubicBezTo>
                  <a:pt x="720" y="974"/>
                  <a:pt x="974" y="720"/>
                  <a:pt x="1286" y="720"/>
                </a:cubicBezTo>
                <a:close/>
                <a:moveTo>
                  <a:pt x="1286" y="1"/>
                </a:moveTo>
                <a:cubicBezTo>
                  <a:pt x="580" y="1"/>
                  <a:pt x="1" y="573"/>
                  <a:pt x="1" y="1286"/>
                </a:cubicBezTo>
                <a:cubicBezTo>
                  <a:pt x="1" y="1998"/>
                  <a:pt x="580" y="2570"/>
                  <a:pt x="1286" y="2570"/>
                </a:cubicBezTo>
                <a:cubicBezTo>
                  <a:pt x="1998" y="2570"/>
                  <a:pt x="2577" y="1998"/>
                  <a:pt x="2577" y="1286"/>
                </a:cubicBezTo>
                <a:cubicBezTo>
                  <a:pt x="2577" y="573"/>
                  <a:pt x="1998" y="1"/>
                  <a:pt x="1286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36"/>
          <p:cNvSpPr txBox="1"/>
          <p:nvPr/>
        </p:nvSpPr>
        <p:spPr>
          <a:xfrm>
            <a:off x="7070101" y="518911"/>
            <a:ext cx="228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Min </a:t>
            </a:r>
            <a:r>
              <a:rPr b="1" lang="en"/>
              <a:t>Win Value = </a:t>
            </a:r>
            <a:r>
              <a:rPr b="1" lang="en" sz="1600"/>
              <a:t>-1</a:t>
            </a:r>
            <a:endParaRPr b="1" sz="1600"/>
          </a:p>
        </p:txBody>
      </p:sp>
      <p:sp>
        <p:nvSpPr>
          <p:cNvPr id="1050" name="Google Shape;1050;p36"/>
          <p:cNvSpPr txBox="1"/>
          <p:nvPr/>
        </p:nvSpPr>
        <p:spPr>
          <a:xfrm>
            <a:off x="7070101" y="928561"/>
            <a:ext cx="228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Draw</a:t>
            </a:r>
            <a:r>
              <a:rPr b="1" lang="en"/>
              <a:t> Value = </a:t>
            </a:r>
            <a:r>
              <a:rPr b="1" lang="en" sz="1600"/>
              <a:t>0</a:t>
            </a:r>
            <a:endParaRPr b="1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7"/>
          <p:cNvSpPr txBox="1"/>
          <p:nvPr>
            <p:ph type="title"/>
          </p:nvPr>
        </p:nvSpPr>
        <p:spPr>
          <a:xfrm>
            <a:off x="2383350" y="245075"/>
            <a:ext cx="437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Demo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056" name="Google Shape;1056;p37" title="AI Demo - Tic Tac To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038" y="783225"/>
            <a:ext cx="6943925" cy="39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istory and Influence of Board Games - Thesis by Slidesgo">
  <a:themeElements>
    <a:clrScheme name="Simple Light">
      <a:dk1>
        <a:srgbClr val="071DF4"/>
      </a:dk1>
      <a:lt1>
        <a:srgbClr val="FAF0C8"/>
      </a:lt1>
      <a:dk2>
        <a:srgbClr val="DB1548"/>
      </a:dk2>
      <a:lt2>
        <a:srgbClr val="F57135"/>
      </a:lt2>
      <a:accent1>
        <a:srgbClr val="F0CC00"/>
      </a:accent1>
      <a:accent2>
        <a:srgbClr val="40D74F"/>
      </a:accent2>
      <a:accent3>
        <a:srgbClr val="B1FC86"/>
      </a:accent3>
      <a:accent4>
        <a:srgbClr val="FFFFFF"/>
      </a:accent4>
      <a:accent5>
        <a:srgbClr val="292929"/>
      </a:accent5>
      <a:accent6>
        <a:srgbClr val="FFFFFF"/>
      </a:accent6>
      <a:hlink>
        <a:srgbClr val="29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