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  <p:embeddedFont>
      <p:font typeface="HY견명조" panose="02030600000101010101" pitchFamily="18" charset="-127"/>
      <p:regular r:id="rId10"/>
    </p:embeddedFont>
    <p:embeddedFont>
      <p:font typeface="Impact" panose="020B0806030902050204" pitchFamily="34" charset="0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3" autoAdjust="0"/>
    <p:restoredTop sz="94660"/>
  </p:normalViewPr>
  <p:slideViewPr>
    <p:cSldViewPr snapToGrid="0">
      <p:cViewPr>
        <p:scale>
          <a:sx n="200" d="100"/>
          <a:sy n="200" d="100"/>
        </p:scale>
        <p:origin x="-72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98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a3ce5233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a3ce5233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9" name="Google Shape;69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tree/master/samples/databases/northwind-pu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NET6.0 Lecture</a:t>
            </a:r>
            <a:br>
              <a:rPr lang="en" dirty="0" smtClean="0"/>
            </a:br>
            <a:r>
              <a:rPr lang="en" sz="3200" dirty="0" smtClean="0"/>
              <a:t>  </a:t>
            </a:r>
            <a:r>
              <a:rPr lang="en-US" sz="3200" dirty="0" smtClean="0"/>
              <a:t>Stored Procedure &amp; </a:t>
            </a:r>
            <a:r>
              <a:rPr lang="en-US" sz="3200" dirty="0" err="1" smtClean="0"/>
              <a:t>DataTables</a:t>
            </a:r>
            <a:r>
              <a:rPr lang="en-US" sz="3200" dirty="0" smtClean="0"/>
              <a:t> Grid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311700" y="27187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latin typeface="Impact"/>
                <a:ea typeface="Impact"/>
                <a:cs typeface="Impact"/>
                <a:sym typeface="Impact"/>
              </a:rPr>
              <a:t>Preparations</a:t>
            </a:r>
            <a:endParaRPr sz="24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6177823" y="268982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Open Channel Enter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2421736" y="1012615"/>
            <a:ext cx="6146002" cy="887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150" indent="-171450">
              <a:lnSpc>
                <a:spcPct val="100000"/>
              </a:lnSpc>
              <a:buSzPts val="1400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  <a:hlinkClick r:id="rId3"/>
              </a:rPr>
              <a:t>https://</a:t>
            </a: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  <a:hlinkClick r:id="rId3"/>
              </a:rPr>
              <a:t>github.com/microsoft/sql-server-samples/tree/master/samples/databases/northwind-pubs</a:t>
            </a:r>
            <a:endParaRPr lang="en-US" altLang="ko-KR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11150" indent="-171450">
              <a:lnSpc>
                <a:spcPct val="100000"/>
              </a:lnSpc>
              <a:buSzPts val="1400"/>
            </a:pPr>
            <a:r>
              <a:rPr lang="en-US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Ex) </a:t>
            </a:r>
            <a:r>
              <a:rPr lang="en-US" altLang="ko-KR" sz="1200" dirty="0"/>
              <a:t>CREATE TABLE </a:t>
            </a:r>
            <a:r>
              <a:rPr lang="en-US" altLang="ko-KR" sz="1200" dirty="0" smtClean="0"/>
              <a:t>“Products”</a:t>
            </a:r>
            <a:br>
              <a:rPr lang="en-US" altLang="ko-KR" sz="1200" dirty="0" smtClean="0"/>
            </a:br>
            <a:r>
              <a:rPr lang="en-US" altLang="ko-KR" sz="1200" dirty="0" smtClean="0"/>
              <a:t>INSERT “Products”</a:t>
            </a:r>
            <a:endParaRPr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9100" y="2222198"/>
            <a:ext cx="1785938" cy="552450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VisualStudio2022</a:t>
            </a:r>
            <a:br>
              <a:rPr lang="en-US" altLang="ko-KR" dirty="0" smtClean="0"/>
            </a:b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9100" y="1090601"/>
            <a:ext cx="1785938" cy="552450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Northwind</a:t>
            </a:r>
            <a:r>
              <a:rPr lang="en-US" altLang="ko-KR" dirty="0" smtClean="0"/>
              <a:t> DB</a:t>
            </a:r>
            <a:endParaRPr lang="ko-KR" altLang="en-US" sz="1200" dirty="0"/>
          </a:p>
        </p:txBody>
      </p:sp>
      <p:sp>
        <p:nvSpPr>
          <p:cNvPr id="14" name="Google Shape;94;p14"/>
          <p:cNvSpPr txBox="1">
            <a:spLocks/>
          </p:cNvSpPr>
          <p:nvPr/>
        </p:nvSpPr>
        <p:spPr>
          <a:xfrm>
            <a:off x="2436022" y="2192943"/>
            <a:ext cx="3845705" cy="68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11150" indent="-171450">
              <a:buSzPts val="1400"/>
            </a:pPr>
            <a:r>
              <a:rPr lang="ko-KR" altLang="en-US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최신 </a:t>
            </a:r>
            <a:r>
              <a:rPr lang="en-US" altLang="ko-KR" sz="12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VisualStudio</a:t>
            </a:r>
            <a:endParaRPr lang="ko-KR" altLang="en-US" sz="12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100" y="3188986"/>
            <a:ext cx="1785938" cy="552450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MSSQL</a:t>
            </a:r>
            <a:endParaRPr lang="ko-KR" altLang="en-US" dirty="0"/>
          </a:p>
        </p:txBody>
      </p:sp>
      <p:sp>
        <p:nvSpPr>
          <p:cNvPr id="9" name="Google Shape;94;p14"/>
          <p:cNvSpPr txBox="1">
            <a:spLocks/>
          </p:cNvSpPr>
          <p:nvPr/>
        </p:nvSpPr>
        <p:spPr>
          <a:xfrm>
            <a:off x="2450306" y="3179460"/>
            <a:ext cx="3845705" cy="68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11150" indent="-171450">
              <a:buSzPts val="1400"/>
            </a:pPr>
            <a:r>
              <a:rPr lang="en-US" altLang="ko-KR" sz="1200" dirty="0"/>
              <a:t>SQL Server 2019 </a:t>
            </a:r>
            <a:r>
              <a:rPr lang="en-US" altLang="ko-KR" sz="1200" dirty="0" smtClean="0"/>
              <a:t>Developer, Management Studio </a:t>
            </a:r>
            <a:endParaRPr lang="ko-KR" altLang="en-US" sz="12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2025" y="4143702"/>
            <a:ext cx="5467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Source Code</a:t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://github.com/rubyonsoft/DotNetLecture/tree/main/Lecture1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4"/>
          <p:cNvSpPr txBox="1">
            <a:spLocks noGrp="1"/>
          </p:cNvSpPr>
          <p:nvPr>
            <p:ph type="title"/>
          </p:nvPr>
        </p:nvSpPr>
        <p:spPr>
          <a:xfrm>
            <a:off x="311700" y="27187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4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Google Shape;101;p15"/>
          <p:cNvSpPr/>
          <p:nvPr/>
        </p:nvSpPr>
        <p:spPr>
          <a:xfrm>
            <a:off x="432351" y="1100066"/>
            <a:ext cx="1720300" cy="513703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2;p15"/>
          <p:cNvSpPr txBox="1">
            <a:spLocks/>
          </p:cNvSpPr>
          <p:nvPr/>
        </p:nvSpPr>
        <p:spPr>
          <a:xfrm>
            <a:off x="432351" y="1246767"/>
            <a:ext cx="1586950" cy="21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altLang="ko-KR" sz="2000" dirty="0" smtClean="0">
                <a:solidFill>
                  <a:srgbClr val="FFFF00"/>
                </a:solidFill>
              </a:rPr>
              <a:t>S</a:t>
            </a:r>
            <a:r>
              <a:rPr lang="en-US" altLang="ko-KR" sz="1600" dirty="0" smtClean="0">
                <a:solidFill>
                  <a:schemeClr val="lt1"/>
                </a:solidFill>
              </a:rPr>
              <a:t>ervice Class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6" name="Google Shape;94;p14"/>
          <p:cNvSpPr txBox="1">
            <a:spLocks/>
          </p:cNvSpPr>
          <p:nvPr/>
        </p:nvSpPr>
        <p:spPr>
          <a:xfrm>
            <a:off x="301383" y="1790363"/>
            <a:ext cx="1717918" cy="41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SzPts val="1400"/>
              <a:buNone/>
            </a:pPr>
            <a:r>
              <a:rPr lang="en-US" altLang="ko-KR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DB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에서 데이터 가져오기</a:t>
            </a:r>
          </a:p>
        </p:txBody>
      </p:sp>
      <p:sp>
        <p:nvSpPr>
          <p:cNvPr id="9" name="Google Shape;104;p15"/>
          <p:cNvSpPr/>
          <p:nvPr/>
        </p:nvSpPr>
        <p:spPr>
          <a:xfrm>
            <a:off x="2105021" y="1100066"/>
            <a:ext cx="2443162" cy="513703"/>
          </a:xfrm>
          <a:prstGeom prst="chevron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2;p15"/>
          <p:cNvSpPr txBox="1">
            <a:spLocks/>
          </p:cNvSpPr>
          <p:nvPr/>
        </p:nvSpPr>
        <p:spPr>
          <a:xfrm>
            <a:off x="2465941" y="1246766"/>
            <a:ext cx="1586950" cy="21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C</a:t>
            </a:r>
            <a:r>
              <a:rPr lang="en-US" altLang="ko-KR" sz="1600" dirty="0" smtClean="0">
                <a:solidFill>
                  <a:schemeClr val="lt1"/>
                </a:solidFill>
              </a:rPr>
              <a:t>ontroller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1" name="Google Shape;94;p14"/>
          <p:cNvSpPr txBox="1">
            <a:spLocks/>
          </p:cNvSpPr>
          <p:nvPr/>
        </p:nvSpPr>
        <p:spPr>
          <a:xfrm>
            <a:off x="2195515" y="1723676"/>
            <a:ext cx="2352667" cy="81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SzPts val="1400"/>
              <a:buNone/>
            </a:pPr>
            <a:r>
              <a:rPr lang="en-US" altLang="ko-KR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Service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 </a:t>
            </a:r>
            <a:r>
              <a:rPr lang="ko-KR" altLang="en-US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스트링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데이터를 </a:t>
            </a:r>
            <a:r>
              <a:rPr lang="en-US" altLang="ko-KR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CommonModel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에 넣고 </a:t>
            </a:r>
            <a:r>
              <a:rPr lang="ko-KR" altLang="en-US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뷰로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보냅니다</a:t>
            </a:r>
          </a:p>
        </p:txBody>
      </p:sp>
      <p:sp>
        <p:nvSpPr>
          <p:cNvPr id="12" name="Google Shape;104;p15"/>
          <p:cNvSpPr/>
          <p:nvPr/>
        </p:nvSpPr>
        <p:spPr>
          <a:xfrm>
            <a:off x="4495789" y="1090903"/>
            <a:ext cx="1890724" cy="513703"/>
          </a:xfrm>
          <a:prstGeom prst="chevron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2;p15"/>
          <p:cNvSpPr txBox="1">
            <a:spLocks/>
          </p:cNvSpPr>
          <p:nvPr/>
        </p:nvSpPr>
        <p:spPr>
          <a:xfrm>
            <a:off x="4856709" y="1237603"/>
            <a:ext cx="1586950" cy="21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buFont typeface="Roboto"/>
              <a:buNone/>
            </a:pPr>
            <a:r>
              <a:rPr lang="en-US" altLang="ko-KR" dirty="0" smtClean="0">
                <a:solidFill>
                  <a:srgbClr val="FFFF00"/>
                </a:solidFill>
              </a:rPr>
              <a:t>V</a:t>
            </a:r>
            <a:r>
              <a:rPr lang="en-US" altLang="ko-KR" sz="1600" dirty="0" smtClean="0">
                <a:solidFill>
                  <a:schemeClr val="lt1"/>
                </a:solidFill>
              </a:rPr>
              <a:t>iew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14" name="Google Shape;94;p14"/>
          <p:cNvSpPr txBox="1">
            <a:spLocks/>
          </p:cNvSpPr>
          <p:nvPr/>
        </p:nvSpPr>
        <p:spPr>
          <a:xfrm>
            <a:off x="4381476" y="1761777"/>
            <a:ext cx="2128849" cy="78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SzPts val="1400"/>
              <a:buNone/>
            </a:pPr>
            <a:r>
              <a:rPr lang="en-US" altLang="ko-KR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Json</a:t>
            </a:r>
            <a:r>
              <a:rPr lang="en-US" altLang="ko-KR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배열 등의 형식으로 받아서 </a:t>
            </a:r>
            <a:r>
              <a:rPr lang="ko-KR" altLang="en-US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그리드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테이블이나 필드에 </a:t>
            </a:r>
            <a:r>
              <a:rPr lang="ko-KR" altLang="en-US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매핑</a:t>
            </a:r>
            <a:endParaRPr lang="ko-KR" altLang="en-US" sz="1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Google Shape;94;p14"/>
          <p:cNvSpPr txBox="1">
            <a:spLocks/>
          </p:cNvSpPr>
          <p:nvPr/>
        </p:nvSpPr>
        <p:spPr>
          <a:xfrm>
            <a:off x="2152650" y="2900025"/>
            <a:ext cx="2938463" cy="76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" tIns="54000" rIns="54000" bIns="54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SzPts val="1400"/>
              <a:buNone/>
            </a:pP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추가된 총 코드는 </a:t>
            </a:r>
            <a:r>
              <a:rPr lang="en-US" altLang="ko-KR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100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라인 이하</a:t>
            </a:r>
            <a:endParaRPr lang="en-US" altLang="ko-KR" sz="10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139700" indent="0">
              <a:buSzPts val="1400"/>
              <a:buNone/>
            </a:pPr>
            <a:r>
              <a:rPr lang="en-US" altLang="ko-KR" sz="10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NuGet</a:t>
            </a:r>
            <a:r>
              <a:rPr lang="en-US" altLang="ko-KR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Package</a:t>
            </a:r>
            <a:r>
              <a:rPr lang="ko-KR" altLang="en-US" sz="1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로 제공될 라이브러리를 사용하면 더 간결한 코드 작성</a:t>
            </a:r>
          </a:p>
        </p:txBody>
      </p:sp>
    </p:spTree>
    <p:extLst>
      <p:ext uri="{BB962C8B-B14F-4D97-AF65-F5344CB8AC3E}">
        <p14:creationId xmlns:p14="http://schemas.microsoft.com/office/powerpoint/2010/main" val="7835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74</Words>
  <Application>Microsoft Office PowerPoint</Application>
  <PresentationFormat>화면 슬라이드 쇼(16:9)</PresentationFormat>
  <Paragraphs>20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Roboto</vt:lpstr>
      <vt:lpstr>HY견명조</vt:lpstr>
      <vt:lpstr>Impact</vt:lpstr>
      <vt:lpstr>맑은 고딕</vt:lpstr>
      <vt:lpstr>Geometric</vt:lpstr>
      <vt:lpstr>NET6.0 Lecture   Stored Procedure &amp; DataTables Grid</vt:lpstr>
      <vt:lpstr>Preparations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BeyondLive Service</dc:title>
  <dc:creator>User</dc:creator>
  <cp:lastModifiedBy>User</cp:lastModifiedBy>
  <cp:revision>44</cp:revision>
  <dcterms:modified xsi:type="dcterms:W3CDTF">2023-01-02T14:09:18Z</dcterms:modified>
</cp:coreProperties>
</file>