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1" r:id="rId4"/>
    <p:sldId id="267" r:id="rId5"/>
    <p:sldId id="271" r:id="rId6"/>
    <p:sldId id="272" r:id="rId7"/>
    <p:sldId id="268" r:id="rId8"/>
    <p:sldId id="269" r:id="rId9"/>
    <p:sldId id="270" r:id="rId10"/>
    <p:sldId id="266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0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0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7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7142151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3.jp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API Management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340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56431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038600"/>
            <a:ext cx="1714500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/>
              <a:t>Thank You !!</a:t>
            </a:r>
          </a:p>
        </p:txBody>
      </p:sp>
      <p:sp>
        <p:nvSpPr>
          <p:cNvPr id="3" name="Rectangle 3"/>
          <p:cNvSpPr txBox="1"/>
          <p:nvPr/>
        </p:nvSpPr>
        <p:spPr>
          <a:xfrm>
            <a:off x="1066800" y="4673025"/>
            <a:ext cx="7924800" cy="7694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4400" dirty="0" smtClean="0"/>
              <a:t>It is time for questions !!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7" y="2076450"/>
            <a:ext cx="23336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Appendix</a:t>
            </a:r>
            <a:endParaRPr lang="en-US" sz="5400" b="1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566071"/>
            <a:ext cx="8229600" cy="172047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sz="2300" dirty="0" smtClean="0"/>
              <a:t>What is API?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300" dirty="0" smtClean="0"/>
              <a:t>Structure of API in Rails 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300" dirty="0" smtClean="0"/>
              <a:t>Creating APIs in Rails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300" dirty="0" smtClean="0"/>
              <a:t>Calling APIs in Rails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3032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 smtClean="0"/>
              <a:t>What is API?</a:t>
            </a:r>
            <a:endParaRPr lang="en-US" sz="5400" b="1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600200"/>
            <a:ext cx="8229600" cy="137268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600" dirty="0"/>
              <a:t>An application programming interface (API) is a particular set of </a:t>
            </a:r>
            <a:r>
              <a:rPr lang="en-US" sz="1600" b="1" dirty="0"/>
              <a:t>rules ('code') and specifications that software programs can follow to communicate with each other</a:t>
            </a:r>
            <a:r>
              <a:rPr lang="en-US" sz="1600" dirty="0"/>
              <a:t>.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It </a:t>
            </a:r>
            <a:r>
              <a:rPr lang="en-US" sz="1600" dirty="0"/>
              <a:t>serves as an interface between different software programs and facilitates their interaction, similar to the way the user interface facilitates interaction between humans and computers.</a:t>
            </a:r>
            <a:endParaRPr 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18392"/>
            <a:ext cx="4724400" cy="242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 smtClean="0"/>
              <a:t>Structure of API</a:t>
            </a:r>
            <a:endParaRPr lang="en-US" sz="5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19200"/>
            <a:ext cx="2514600" cy="523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2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API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905000"/>
            <a:ext cx="610552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60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routes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5667375" cy="332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15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an API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638800" cy="379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067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8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 API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838325"/>
            <a:ext cx="73628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11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 API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27548"/>
            <a:ext cx="38671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63138"/>
            <a:ext cx="61531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38800"/>
            <a:ext cx="38766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36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62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think-cell Slide</vt:lpstr>
      <vt:lpstr>API Management</vt:lpstr>
      <vt:lpstr>Appendix</vt:lpstr>
      <vt:lpstr>What is API?</vt:lpstr>
      <vt:lpstr>Structure of API</vt:lpstr>
      <vt:lpstr>Creating an API</vt:lpstr>
      <vt:lpstr>Adding routes</vt:lpstr>
      <vt:lpstr>Calling an API</vt:lpstr>
      <vt:lpstr>Calling an API</vt:lpstr>
      <vt:lpstr>Calling an API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in Rails</dc:title>
  <dc:creator>Aastha Kesarwani-TCS</dc:creator>
  <cp:lastModifiedBy>Nikita Singh</cp:lastModifiedBy>
  <cp:revision>117</cp:revision>
  <dcterms:created xsi:type="dcterms:W3CDTF">2006-08-16T00:00:00Z</dcterms:created>
  <dcterms:modified xsi:type="dcterms:W3CDTF">2015-05-14T10:50:31Z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