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FB9AB3-DE9B-4361-9CC7-DB352BFA22E8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954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You have got a mail</a:t>
            </a:r>
            <a:endParaRPr lang="en-US" dirty="0">
              <a:solidFill>
                <a:srgbClr val="0070C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26" name="Picture 2" descr="C:\Users\Nayana Bhagat\Downloads\logoEma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902" y="2819400"/>
            <a:ext cx="321307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10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Action Mailers</a:t>
            </a:r>
            <a:endParaRPr lang="en-US" sz="2800" dirty="0">
              <a:solidFill>
                <a:srgbClr val="0070C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364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>
              <a:latin typeface="Bradley Hand ITC" pitchFamily="66" charset="0"/>
              <a:cs typeface="Aharoni" pitchFamily="2" charset="-79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andara" pitchFamily="34" charset="0"/>
                <a:cs typeface="Aharoni" pitchFamily="2" charset="-79"/>
              </a:rPr>
              <a:t>1</a:t>
            </a:r>
            <a:r>
              <a:rPr lang="en-US" sz="1800" dirty="0" smtClean="0">
                <a:latin typeface="Candara" pitchFamily="34" charset="0"/>
                <a:cs typeface="Aharoni" pitchFamily="2" charset="-79"/>
              </a:rPr>
              <a:t>.   </a:t>
            </a:r>
            <a:r>
              <a:rPr lang="en-US" sz="1800" dirty="0" smtClean="0">
                <a:latin typeface="Candara" pitchFamily="34" charset="0"/>
              </a:rPr>
              <a:t>Action </a:t>
            </a:r>
            <a:r>
              <a:rPr lang="en-US" sz="1800" dirty="0">
                <a:latin typeface="Candara" pitchFamily="34" charset="0"/>
              </a:rPr>
              <a:t>Mailer allows you to send emails from your application using mailer classes and </a:t>
            </a:r>
            <a:r>
              <a:rPr lang="en-US" sz="1800" dirty="0" smtClean="0">
                <a:latin typeface="Candara" pitchFamily="34" charset="0"/>
              </a:rPr>
              <a:t>views.</a:t>
            </a:r>
            <a:r>
              <a:rPr lang="en-US" sz="1800" dirty="0" smtClean="0">
                <a:latin typeface="Candara" pitchFamily="34" charset="0"/>
                <a:cs typeface="Aharoni" pitchFamily="2" charset="-79"/>
              </a:rPr>
              <a:t>  </a:t>
            </a:r>
          </a:p>
          <a:p>
            <a:pPr marL="0" indent="0">
              <a:buNone/>
            </a:pPr>
            <a:r>
              <a:rPr lang="en-US" sz="1800" dirty="0">
                <a:latin typeface="Candara" pitchFamily="34" charset="0"/>
                <a:cs typeface="Aharoni" pitchFamily="2" charset="-79"/>
              </a:rPr>
              <a:t> </a:t>
            </a:r>
            <a:r>
              <a:rPr lang="en-US" sz="1800" dirty="0" smtClean="0">
                <a:latin typeface="Candara" pitchFamily="34" charset="0"/>
                <a:cs typeface="Aharoni" pitchFamily="2" charset="-79"/>
              </a:rPr>
              <a:t>     - Supports Plain text and HTML.</a:t>
            </a:r>
          </a:p>
          <a:p>
            <a:pPr marL="0" indent="0">
              <a:buNone/>
            </a:pPr>
            <a:r>
              <a:rPr lang="en-US" sz="1800" dirty="0">
                <a:latin typeface="Candara" pitchFamily="34" charset="0"/>
                <a:cs typeface="Aharoni" pitchFamily="2" charset="-79"/>
              </a:rPr>
              <a:t> </a:t>
            </a:r>
            <a:r>
              <a:rPr lang="en-US" sz="1800" dirty="0" smtClean="0">
                <a:latin typeface="Candara" pitchFamily="34" charset="0"/>
                <a:cs typeface="Aharoni" pitchFamily="2" charset="-79"/>
              </a:rPr>
              <a:t>     - Supports Attachments.</a:t>
            </a:r>
          </a:p>
          <a:p>
            <a:pPr marL="0" indent="0">
              <a:buNone/>
            </a:pPr>
            <a:endParaRPr lang="en-US" sz="1800" dirty="0" smtClean="0">
              <a:latin typeface="Candara" pitchFamily="34" charset="0"/>
              <a:cs typeface="Aharoni" pitchFamily="2" charset="-79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andara" pitchFamily="34" charset="0"/>
                <a:cs typeface="Aharoni" pitchFamily="2" charset="-79"/>
              </a:rPr>
              <a:t>2</a:t>
            </a:r>
            <a:r>
              <a:rPr lang="en-US" sz="1800" dirty="0" smtClean="0">
                <a:latin typeface="Candara" pitchFamily="34" charset="0"/>
                <a:cs typeface="Aharoni" pitchFamily="2" charset="-79"/>
              </a:rPr>
              <a:t>.  </a:t>
            </a:r>
            <a:r>
              <a:rPr lang="en-US" sz="1800" dirty="0" smtClean="0">
                <a:latin typeface="Candara" pitchFamily="34" charset="0"/>
              </a:rPr>
              <a:t>They </a:t>
            </a:r>
            <a:r>
              <a:rPr lang="en-US" sz="1800" dirty="0">
                <a:latin typeface="Candara" pitchFamily="34" charset="0"/>
              </a:rPr>
              <a:t>inherit from </a:t>
            </a:r>
            <a:r>
              <a:rPr lang="en-US" sz="2400" b="1" dirty="0">
                <a:latin typeface="Candara" pitchFamily="34" charset="0"/>
              </a:rPr>
              <a:t>ActionMailer::Base</a:t>
            </a:r>
            <a:r>
              <a:rPr lang="en-US" sz="1800" dirty="0">
                <a:latin typeface="Candara" pitchFamily="34" charset="0"/>
              </a:rPr>
              <a:t> and live in app/mailers, and they have associated views that appear in app/views.</a:t>
            </a:r>
            <a:r>
              <a:rPr lang="en-US" sz="1800" dirty="0" smtClean="0">
                <a:latin typeface="Candara" pitchFamily="34" charset="0"/>
                <a:cs typeface="Aharoni" pitchFamily="2" charset="-79"/>
              </a:rPr>
              <a:t> </a:t>
            </a:r>
          </a:p>
          <a:p>
            <a:pPr marL="0" indent="0">
              <a:buNone/>
            </a:pPr>
            <a:endParaRPr lang="en-US" sz="1800" dirty="0">
              <a:latin typeface="Candara" pitchFamily="34" charset="0"/>
              <a:cs typeface="Aharoni" pitchFamily="2" charset="-79"/>
            </a:endParaRPr>
          </a:p>
          <a:p>
            <a:pPr marL="0" indent="0">
              <a:buNone/>
            </a:pPr>
            <a:r>
              <a:rPr lang="en-US" sz="1800" b="1" dirty="0">
                <a:latin typeface="Candara" pitchFamily="34" charset="0"/>
                <a:cs typeface="Aharoni" pitchFamily="2" charset="-79"/>
              </a:rPr>
              <a:t>3</a:t>
            </a:r>
            <a:r>
              <a:rPr lang="en-US" sz="1800" dirty="0" smtClean="0">
                <a:latin typeface="Candara" pitchFamily="34" charset="0"/>
                <a:cs typeface="Aharoni" pitchFamily="2" charset="-79"/>
              </a:rPr>
              <a:t>.  It has a built in MAIL gem.</a:t>
            </a:r>
          </a:p>
          <a:p>
            <a:pPr marL="0" indent="0">
              <a:buNone/>
            </a:pPr>
            <a:r>
              <a:rPr lang="en-US" sz="1800" dirty="0" smtClean="0">
                <a:latin typeface="Candara" pitchFamily="34" charset="0"/>
                <a:cs typeface="Aharoni" pitchFamily="2" charset="-79"/>
              </a:rPr>
              <a:t/>
            </a:r>
            <a:br>
              <a:rPr lang="en-US" sz="1800" dirty="0" smtClean="0">
                <a:latin typeface="Candara" pitchFamily="34" charset="0"/>
                <a:cs typeface="Aharoni" pitchFamily="2" charset="-79"/>
              </a:rPr>
            </a:br>
            <a:r>
              <a:rPr lang="en-US" sz="1800" b="1" dirty="0" smtClean="0">
                <a:latin typeface="Candara" pitchFamily="34" charset="0"/>
                <a:cs typeface="Aharoni" pitchFamily="2" charset="-79"/>
              </a:rPr>
              <a:t>4</a:t>
            </a:r>
            <a:r>
              <a:rPr lang="en-US" sz="1800" dirty="0" smtClean="0">
                <a:latin typeface="Candara" pitchFamily="34" charset="0"/>
                <a:cs typeface="Aharoni" pitchFamily="2" charset="-79"/>
              </a:rPr>
              <a:t>.  Easy to configure.</a:t>
            </a:r>
          </a:p>
          <a:p>
            <a:pPr marL="0" indent="0">
              <a:buNone/>
            </a:pPr>
            <a:r>
              <a:rPr lang="en-US" sz="1600" dirty="0" smtClean="0">
                <a:latin typeface="Candara" pitchFamily="34" charset="0"/>
                <a:cs typeface="Aharoni" pitchFamily="2" charset="-79"/>
              </a:rPr>
              <a:t> </a:t>
            </a:r>
            <a:endParaRPr lang="en-US" sz="1600" dirty="0">
              <a:latin typeface="Aharoni" pitchFamily="2" charset="-79"/>
              <a:cs typeface="Aharoni" pitchFamily="2" charset="-79"/>
            </a:endParaRPr>
          </a:p>
          <a:p>
            <a:pPr marL="0" indent="0">
              <a:buNone/>
            </a:pPr>
            <a:endParaRPr lang="en-US" sz="1600" dirty="0" smtClean="0">
              <a:latin typeface="Aharoni" pitchFamily="2" charset="-79"/>
              <a:cs typeface="Aharoni" pitchFamily="2" charset="-79"/>
            </a:endParaRPr>
          </a:p>
          <a:p>
            <a:pPr marL="0" indent="0">
              <a:buNone/>
            </a:pPr>
            <a:endParaRPr lang="en-US" sz="16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9256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andara" pitchFamily="34" charset="0"/>
              </a:rPr>
              <a:t>Generating a Mailer</a:t>
            </a:r>
            <a:br>
              <a:rPr lang="en-US" sz="1600" dirty="0" smtClean="0">
                <a:latin typeface="Candara" pitchFamily="34" charset="0"/>
              </a:rPr>
            </a:br>
            <a:r>
              <a:rPr lang="en-US" sz="1600" dirty="0" smtClean="0">
                <a:latin typeface="Candara" pitchFamily="34" charset="0"/>
              </a:rPr>
              <a:t/>
            </a:r>
            <a:br>
              <a:rPr lang="en-US" sz="1600" dirty="0" smtClean="0">
                <a:latin typeface="Candara" pitchFamily="34" charset="0"/>
              </a:rPr>
            </a:br>
            <a:r>
              <a:rPr lang="en-US" sz="1600" dirty="0" smtClean="0">
                <a:latin typeface="Candara" pitchFamily="34" charset="0"/>
              </a:rPr>
              <a:t>Step 1:      Generate the mailer using,</a:t>
            </a:r>
          </a:p>
          <a:p>
            <a:pPr marL="0" indent="0">
              <a:buNone/>
            </a:pPr>
            <a:endParaRPr lang="en-US" sz="1600" dirty="0" smtClean="0">
              <a:latin typeface="Candara" pitchFamily="34" charset="0"/>
            </a:endParaRPr>
          </a:p>
          <a:p>
            <a:pPr marL="0" indent="0">
              <a:buNone/>
            </a:pPr>
            <a:endParaRPr lang="en-US" sz="1600" dirty="0">
              <a:latin typeface="Candara" pitchFamily="34" charset="0"/>
            </a:endParaRPr>
          </a:p>
          <a:p>
            <a:pPr marL="0" indent="0">
              <a:buNone/>
            </a:pPr>
            <a:endParaRPr lang="en-US" sz="1600" dirty="0" smtClean="0">
              <a:latin typeface="Candara" pitchFamily="34" charset="0"/>
            </a:endParaRPr>
          </a:p>
          <a:p>
            <a:pPr marL="0" indent="0">
              <a:buNone/>
            </a:pPr>
            <a:endParaRPr lang="en-US" sz="1600" dirty="0">
              <a:latin typeface="Candara" pitchFamily="34" charset="0"/>
            </a:endParaRPr>
          </a:p>
          <a:p>
            <a:pPr marL="0" indent="0">
              <a:buNone/>
            </a:pPr>
            <a:endParaRPr lang="en-US" sz="1600" dirty="0" smtClean="0">
              <a:latin typeface="Candara" pitchFamily="34" charset="0"/>
            </a:endParaRPr>
          </a:p>
          <a:p>
            <a:pPr marL="0" indent="0">
              <a:buNone/>
            </a:pPr>
            <a:endParaRPr lang="en-US" sz="1600" dirty="0">
              <a:latin typeface="Candara" pitchFamily="34" charset="0"/>
            </a:endParaRPr>
          </a:p>
          <a:p>
            <a:pPr marL="0" indent="0">
              <a:buNone/>
            </a:pPr>
            <a:endParaRPr lang="en-US" sz="1600" dirty="0">
              <a:latin typeface="Candara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andara" pitchFamily="34" charset="0"/>
              </a:rPr>
              <a:t>Step 2:   Edit the Mailer class.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Using Action Mailer</a:t>
            </a:r>
            <a:endParaRPr lang="en-US" sz="2800" dirty="0">
              <a:solidFill>
                <a:srgbClr val="0070C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1"/>
            <a:ext cx="5334000" cy="190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873" y="4191000"/>
            <a:ext cx="54864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220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andara" pitchFamily="34" charset="0"/>
              </a:rPr>
              <a:t>           </a:t>
            </a:r>
          </a:p>
          <a:p>
            <a:pPr marL="0" indent="0" fontAlgn="base">
              <a:buNone/>
            </a:pPr>
            <a:r>
              <a:rPr lang="en-US" sz="1600" dirty="0" smtClean="0">
                <a:latin typeface="Candara" pitchFamily="34" charset="0"/>
              </a:rPr>
              <a:t>Step 3: Calling the Mailer</a:t>
            </a:r>
            <a:br>
              <a:rPr lang="en-US" sz="1600" dirty="0" smtClean="0">
                <a:latin typeface="Candara" pitchFamily="34" charset="0"/>
              </a:rPr>
            </a:br>
            <a:r>
              <a:rPr lang="en-US" sz="1600" dirty="0" smtClean="0">
                <a:latin typeface="Candara" pitchFamily="34" charset="0"/>
              </a:rPr>
              <a:t>  </a:t>
            </a:r>
          </a:p>
          <a:p>
            <a:pPr marL="0" indent="0" fontAlgn="base">
              <a:buNone/>
            </a:pPr>
            <a:r>
              <a:rPr lang="en-US" sz="1600" dirty="0">
                <a:latin typeface="Candara" pitchFamily="34" charset="0"/>
              </a:rPr>
              <a:t> </a:t>
            </a:r>
            <a:r>
              <a:rPr lang="en-US" sz="1600" dirty="0" smtClean="0">
                <a:latin typeface="Candara" pitchFamily="34" charset="0"/>
              </a:rPr>
              <a:t>             </a:t>
            </a:r>
            <a:br>
              <a:rPr lang="en-US" sz="1600" dirty="0" smtClean="0">
                <a:latin typeface="Candara" pitchFamily="34" charset="0"/>
              </a:rPr>
            </a:br>
            <a:endParaRPr lang="en-US" sz="1600" dirty="0">
              <a:latin typeface="Candara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Using Action Mailer</a:t>
            </a:r>
            <a:endParaRPr lang="en-US" sz="2800" dirty="0">
              <a:solidFill>
                <a:srgbClr val="0070C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1509713"/>
            <a:ext cx="54387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92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andara" pitchFamily="34" charset="0"/>
              </a:rPr>
              <a:t/>
            </a:r>
            <a:br>
              <a:rPr lang="en-US" sz="1800" dirty="0" smtClean="0">
                <a:latin typeface="Candara" pitchFamily="34" charset="0"/>
              </a:rPr>
            </a:br>
            <a:r>
              <a:rPr lang="en-US" sz="1600" dirty="0" smtClean="0">
                <a:latin typeface="Candara" pitchFamily="34" charset="0"/>
              </a:rPr>
              <a:t>Create a file named </a:t>
            </a:r>
            <a:r>
              <a:rPr lang="en-US" sz="1600" b="1" dirty="0" smtClean="0">
                <a:latin typeface="Candara" pitchFamily="34" charset="0"/>
              </a:rPr>
              <a:t>setup_mail.rb </a:t>
            </a:r>
            <a:r>
              <a:rPr lang="en-US" sz="1600" dirty="0" smtClean="0">
                <a:latin typeface="Candara" pitchFamily="34" charset="0"/>
              </a:rPr>
              <a:t>under </a:t>
            </a:r>
            <a:r>
              <a:rPr lang="en-US" sz="1600" dirty="0" err="1" smtClean="0">
                <a:latin typeface="Candara" pitchFamily="34" charset="0"/>
              </a:rPr>
              <a:t>config</a:t>
            </a:r>
            <a:r>
              <a:rPr lang="en-US" sz="1600" dirty="0" smtClean="0">
                <a:latin typeface="Candara" pitchFamily="34" charset="0"/>
              </a:rPr>
              <a:t>/initializers and set the configurations</a:t>
            </a:r>
            <a:endParaRPr lang="en-US" sz="1600" b="1" dirty="0" smtClean="0">
              <a:latin typeface="Candara" pitchFamily="34" charset="0"/>
            </a:endParaRPr>
          </a:p>
          <a:p>
            <a:pPr marL="0" indent="0">
              <a:buNone/>
            </a:pPr>
            <a:endParaRPr lang="en-US" sz="1800" dirty="0">
              <a:latin typeface="Candara" pitchFamily="34" charset="0"/>
            </a:endParaRPr>
          </a:p>
          <a:p>
            <a:pPr marL="0" indent="0">
              <a:buNone/>
            </a:pPr>
            <a:endParaRPr lang="en-US" sz="1800" dirty="0">
              <a:latin typeface="Candara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Configuration</a:t>
            </a:r>
            <a:endParaRPr lang="en-US" sz="2800" dirty="0">
              <a:solidFill>
                <a:srgbClr val="0070C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09800"/>
            <a:ext cx="502920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9203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819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THANK YOU</a:t>
            </a:r>
            <a:endParaRPr lang="en-US" sz="6000" dirty="0">
              <a:solidFill>
                <a:srgbClr val="0070C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43702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62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You have got a mail</vt:lpstr>
      <vt:lpstr>Action Mailers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have got a mail</dc:title>
  <dc:creator/>
  <cp:lastModifiedBy>Nayana Bhagat</cp:lastModifiedBy>
  <cp:revision>25</cp:revision>
  <dcterms:created xsi:type="dcterms:W3CDTF">2006-08-16T00:00:00Z</dcterms:created>
  <dcterms:modified xsi:type="dcterms:W3CDTF">2015-05-04T13:17:22Z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ce2010EditCount">
    <vt:lpwstr>1</vt:lpwstr>
  </property>
  <property fmtid="{D5CDD505-2E9C-101B-9397-08002B2CF9AE}" pid="3" name="Office2003EditCount">
    <vt:lpwstr>0</vt:lpwstr>
  </property>
  <property fmtid="{D5CDD505-2E9C-101B-9397-08002B2CF9AE}" pid="4" name="LastEditedOfficeVersion">
    <vt:lpwstr>Office2010</vt:lpwstr>
  </property>
  <property fmtid="{D5CDD505-2E9C-101B-9397-08002B2CF9AE}" pid="5" name="Office2010WasSaved">
    <vt:lpwstr>1</vt:lpwstr>
  </property>
</Properties>
</file>