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B9AB3-DE9B-4361-9CC7-DB352BFA22E8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You have got a mail</a:t>
            </a:r>
            <a:endParaRPr lang="en-US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Nayana Bhagat\Downloads\logoEm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02" y="2819400"/>
            <a:ext cx="321307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Action Mailers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Bradley Hand ITC" pitchFamily="66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ndara" pitchFamily="34" charset="0"/>
                <a:cs typeface="Aharoni" pitchFamily="2" charset="-79"/>
              </a:rPr>
              <a:t>1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 </a:t>
            </a:r>
            <a:r>
              <a:rPr lang="en-US" sz="1800" dirty="0" smtClean="0">
                <a:latin typeface="Candara" pitchFamily="34" charset="0"/>
              </a:rPr>
              <a:t>Action </a:t>
            </a:r>
            <a:r>
              <a:rPr lang="en-US" sz="1800" dirty="0">
                <a:latin typeface="Candara" pitchFamily="34" charset="0"/>
              </a:rPr>
              <a:t>Mailer allows you to send emails from your application using mailer classes and </a:t>
            </a:r>
            <a:r>
              <a:rPr lang="en-US" sz="1800" dirty="0" smtClean="0">
                <a:latin typeface="Candara" pitchFamily="34" charset="0"/>
              </a:rPr>
              <a:t>views.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Candara" pitchFamily="34" charset="0"/>
                <a:cs typeface="Aharoni" pitchFamily="2" charset="-79"/>
              </a:rPr>
              <a:t> 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    - Supports Plain text and HTML.</a:t>
            </a:r>
          </a:p>
          <a:p>
            <a:pPr marL="0" indent="0">
              <a:buNone/>
            </a:pPr>
            <a:r>
              <a:rPr lang="en-US" sz="1800" dirty="0">
                <a:latin typeface="Candara" pitchFamily="34" charset="0"/>
                <a:cs typeface="Aharoni" pitchFamily="2" charset="-79"/>
              </a:rPr>
              <a:t> 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    - Supports Attachments.</a:t>
            </a:r>
          </a:p>
          <a:p>
            <a:pPr marL="0" indent="0">
              <a:buNone/>
            </a:pPr>
            <a:endParaRPr lang="en-US" sz="1800" dirty="0" smtClean="0">
              <a:latin typeface="Candara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ndara" pitchFamily="34" charset="0"/>
                <a:cs typeface="Aharoni" pitchFamily="2" charset="-79"/>
              </a:rPr>
              <a:t>2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</a:t>
            </a:r>
            <a:r>
              <a:rPr lang="en-US" sz="1800" dirty="0" smtClean="0">
                <a:latin typeface="Candara" pitchFamily="34" charset="0"/>
              </a:rPr>
              <a:t>They </a:t>
            </a:r>
            <a:r>
              <a:rPr lang="en-US" sz="1800" dirty="0">
                <a:latin typeface="Candara" pitchFamily="34" charset="0"/>
              </a:rPr>
              <a:t>inherit from </a:t>
            </a:r>
            <a:r>
              <a:rPr lang="en-US" sz="2400" b="1" dirty="0">
                <a:latin typeface="Candara" pitchFamily="34" charset="0"/>
              </a:rPr>
              <a:t>ActionMailer::Base</a:t>
            </a:r>
            <a:r>
              <a:rPr lang="en-US" sz="1800" dirty="0">
                <a:latin typeface="Candara" pitchFamily="34" charset="0"/>
              </a:rPr>
              <a:t> and live in app/mailers, and they have associated views that appear in app/views.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andara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800" b="1" dirty="0">
                <a:latin typeface="Candara" pitchFamily="34" charset="0"/>
                <a:cs typeface="Aharoni" pitchFamily="2" charset="-79"/>
              </a:rPr>
              <a:t>3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It has a built in MAIL gem.</a:t>
            </a:r>
          </a:p>
          <a:p>
            <a:pPr marL="0" indent="0">
              <a:buNone/>
            </a:pPr>
            <a:r>
              <a:rPr lang="en-US" sz="1800" dirty="0" smtClean="0">
                <a:latin typeface="Candara" pitchFamily="34" charset="0"/>
                <a:cs typeface="Aharoni" pitchFamily="2" charset="-79"/>
              </a:rPr>
              <a:t/>
            </a:r>
            <a:br>
              <a:rPr lang="en-US" sz="1800" dirty="0" smtClean="0">
                <a:latin typeface="Candara" pitchFamily="34" charset="0"/>
                <a:cs typeface="Aharoni" pitchFamily="2" charset="-79"/>
              </a:rPr>
            </a:br>
            <a:r>
              <a:rPr lang="en-US" sz="1800" b="1" dirty="0" smtClean="0">
                <a:latin typeface="Candara" pitchFamily="34" charset="0"/>
                <a:cs typeface="Aharoni" pitchFamily="2" charset="-79"/>
              </a:rPr>
              <a:t>4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Easy to configure.</a:t>
            </a:r>
          </a:p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  <a:cs typeface="Aharoni" pitchFamily="2" charset="-79"/>
              </a:rPr>
              <a:t> 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sz="1600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256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</a:rPr>
              <a:t>Generating a Mailer</a:t>
            </a:r>
            <a:br>
              <a:rPr lang="en-US" sz="16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/>
            </a:r>
            <a:br>
              <a:rPr lang="en-US" sz="16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>Step 1:      Generate the mailer using,</a:t>
            </a:r>
          </a:p>
          <a:p>
            <a:pPr marL="0" indent="0">
              <a:buNone/>
            </a:pPr>
            <a:endParaRPr lang="en-US" sz="1600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</a:rPr>
              <a:t>Step 2:   Edit the Mailer class.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Using Action Mailer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1"/>
            <a:ext cx="5334000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73" y="4191000"/>
            <a:ext cx="5486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2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</a:rPr>
              <a:t>           </a:t>
            </a:r>
          </a:p>
          <a:p>
            <a:pPr marL="0" indent="0" fontAlgn="base">
              <a:buNone/>
            </a:pPr>
            <a:r>
              <a:rPr lang="en-US" sz="1600" dirty="0" smtClean="0">
                <a:latin typeface="Candara" pitchFamily="34" charset="0"/>
              </a:rPr>
              <a:t>Step 3: Calling the Mailer</a:t>
            </a:r>
            <a:br>
              <a:rPr lang="en-US" sz="16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>  </a:t>
            </a:r>
          </a:p>
          <a:p>
            <a:pPr marL="0" indent="0" fontAlgn="base">
              <a:buNone/>
            </a:pPr>
            <a:r>
              <a:rPr lang="en-US" sz="1600" dirty="0">
                <a:latin typeface="Candara" pitchFamily="34" charset="0"/>
              </a:rPr>
              <a:t> </a:t>
            </a:r>
            <a:r>
              <a:rPr lang="en-US" sz="1600" dirty="0" smtClean="0">
                <a:latin typeface="Candara" pitchFamily="34" charset="0"/>
              </a:rPr>
              <a:t>             </a:t>
            </a:r>
            <a:br>
              <a:rPr lang="en-US" sz="1600" dirty="0" smtClean="0">
                <a:latin typeface="Candara" pitchFamily="34" charset="0"/>
              </a:rPr>
            </a:br>
            <a:endParaRPr lang="en-US" sz="1600" dirty="0">
              <a:latin typeface="Candar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Using Action Mailer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09713"/>
            <a:ext cx="54387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andara" pitchFamily="34" charset="0"/>
              </a:rPr>
              <a:t/>
            </a:r>
            <a:br>
              <a:rPr lang="en-US" sz="18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>Create a file named </a:t>
            </a:r>
            <a:r>
              <a:rPr lang="en-US" sz="1600" b="1" dirty="0" smtClean="0">
                <a:latin typeface="Candara" pitchFamily="34" charset="0"/>
              </a:rPr>
              <a:t>setup_mail.rb </a:t>
            </a:r>
            <a:r>
              <a:rPr lang="en-US" sz="1600" dirty="0" smtClean="0">
                <a:latin typeface="Candara" pitchFamily="34" charset="0"/>
              </a:rPr>
              <a:t>under </a:t>
            </a:r>
            <a:r>
              <a:rPr lang="en-US" sz="1600" dirty="0" err="1" smtClean="0">
                <a:latin typeface="Candara" pitchFamily="34" charset="0"/>
              </a:rPr>
              <a:t>config</a:t>
            </a:r>
            <a:r>
              <a:rPr lang="en-US" sz="1600" dirty="0" smtClean="0">
                <a:latin typeface="Candara" pitchFamily="34" charset="0"/>
              </a:rPr>
              <a:t>/initializers and set the configurations</a:t>
            </a:r>
            <a:endParaRPr lang="en-US" sz="1600" b="1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8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800" dirty="0">
              <a:latin typeface="Candar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Configuration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029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20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Mailer View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600200"/>
            <a:ext cx="82296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3163"/>
            <a:ext cx="8001000" cy="526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01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60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70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You have got a mail</vt:lpstr>
      <vt:lpstr>Action Mailers</vt:lpstr>
      <vt:lpstr>PowerPoint Presentation</vt:lpstr>
      <vt:lpstr>PowerPoint Presentation</vt:lpstr>
      <vt:lpstr>PowerPoint Presentation</vt:lpstr>
      <vt:lpstr>Action Mailer View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have got a mail</dc:title>
  <dc:creator/>
  <cp:lastModifiedBy>Aastha Kesarwani-TCS</cp:lastModifiedBy>
  <cp:revision>26</cp:revision>
  <dcterms:created xsi:type="dcterms:W3CDTF">2006-08-16T00:00:00Z</dcterms:created>
  <dcterms:modified xsi:type="dcterms:W3CDTF">2015-07-24T07:38:09Z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