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60" r:id="rId3"/>
    <p:sldId id="257" r:id="rId4"/>
    <p:sldId id="258" r:id="rId5"/>
    <p:sldId id="261" r:id="rId6"/>
    <p:sldId id="259" r:id="rId7"/>
    <p:sldId id="262" r:id="rId8"/>
    <p:sldId id="263" r:id="rId9"/>
    <p:sldId id="265" r:id="rId10"/>
    <p:sldId id="266" r:id="rId11"/>
    <p:sldId id="269" r:id="rId12"/>
    <p:sldId id="267" r:id="rId13"/>
    <p:sldId id="268" r:id="rId14"/>
    <p:sldId id="270" r:id="rId15"/>
    <p:sldId id="271" r:id="rId16"/>
    <p:sldId id="272" r:id="rId17"/>
    <p:sldId id="273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36" y="1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69CF7-691C-497D-BB7F-655F095B434F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FFE25-393A-4F4E-967F-17E6BD4E6A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69CF7-691C-497D-BB7F-655F095B434F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FFE25-393A-4F4E-967F-17E6BD4E6A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69CF7-691C-497D-BB7F-655F095B434F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FFE25-393A-4F4E-967F-17E6BD4E6A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69CF7-691C-497D-BB7F-655F095B434F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FFE25-393A-4F4E-967F-17E6BD4E6A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69CF7-691C-497D-BB7F-655F095B434F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FFE25-393A-4F4E-967F-17E6BD4E6A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69CF7-691C-497D-BB7F-655F095B434F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FFE25-393A-4F4E-967F-17E6BD4E6A1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69CF7-691C-497D-BB7F-655F095B434F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FFE25-393A-4F4E-967F-17E6BD4E6A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69CF7-691C-497D-BB7F-655F095B434F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FFE25-393A-4F4E-967F-17E6BD4E6A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69CF7-691C-497D-BB7F-655F095B434F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FFE25-393A-4F4E-967F-17E6BD4E6A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69CF7-691C-497D-BB7F-655F095B434F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C8FFE25-393A-4F4E-967F-17E6BD4E6A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69CF7-691C-497D-BB7F-655F095B434F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FFE25-393A-4F4E-967F-17E6BD4E6A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69169CF7-691C-497D-BB7F-655F095B434F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FC8FFE25-393A-4F4E-967F-17E6BD4E6A1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85800"/>
            <a:ext cx="7772400" cy="1470025"/>
          </a:xfrm>
        </p:spPr>
        <p:txBody>
          <a:bodyPr/>
          <a:lstStyle/>
          <a:p>
            <a:r>
              <a:rPr lang="en-US" dirty="0" err="1" smtClean="0"/>
              <a:t>Toko</a:t>
            </a:r>
            <a:r>
              <a:rPr lang="en-US" dirty="0" smtClean="0"/>
              <a:t> Online BTC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2362200"/>
            <a:ext cx="6400800" cy="1752600"/>
          </a:xfrm>
        </p:spPr>
        <p:txBody>
          <a:bodyPr>
            <a:normAutofit/>
          </a:bodyPr>
          <a:lstStyle/>
          <a:p>
            <a:r>
              <a:rPr lang="en-US" b="1" dirty="0" smtClean="0"/>
              <a:t>Prepared by </a:t>
            </a:r>
          </a:p>
          <a:p>
            <a:r>
              <a:rPr lang="en-US" b="1" dirty="0" err="1" smtClean="0"/>
              <a:t>Albi</a:t>
            </a:r>
            <a:r>
              <a:rPr lang="en-US" b="1" dirty="0" smtClean="0"/>
              <a:t> </a:t>
            </a:r>
            <a:r>
              <a:rPr lang="en-US" b="1" dirty="0" err="1" smtClean="0"/>
              <a:t>RevliN</a:t>
            </a:r>
            <a:r>
              <a:rPr lang="en-US" b="1" dirty="0" smtClean="0"/>
              <a:t> b.</a:t>
            </a:r>
            <a:endParaRPr lang="en-US" b="1" dirty="0"/>
          </a:p>
          <a:p>
            <a:r>
              <a:rPr lang="en-US" b="1" dirty="0"/>
              <a:t>Hasna </a:t>
            </a:r>
            <a:r>
              <a:rPr lang="en-US" b="1" dirty="0" err="1"/>
              <a:t>Zukhruf</a:t>
            </a:r>
            <a:endParaRPr lang="en-US" b="1" dirty="0"/>
          </a:p>
          <a:p>
            <a:r>
              <a:rPr lang="en-US" b="1" dirty="0"/>
              <a:t>Ruby </a:t>
            </a:r>
            <a:r>
              <a:rPr lang="en-US" b="1" dirty="0" smtClean="0"/>
              <a:t>Abdullah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18075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rtl="0">
              <a:spcBef>
                <a:spcPct val="0"/>
              </a:spcBef>
            </a:pPr>
            <a:r>
              <a:rPr lang="en-US" b="1" dirty="0"/>
              <a:t>Assumptions and </a:t>
            </a:r>
            <a:r>
              <a:rPr lang="en-US" b="1" dirty="0" smtClean="0"/>
              <a:t>Dependencies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2615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676400"/>
            <a:ext cx="7520940" cy="548640"/>
          </a:xfrm>
        </p:spPr>
        <p:txBody>
          <a:bodyPr>
            <a:normAutofit/>
          </a:bodyPr>
          <a:lstStyle/>
          <a:p>
            <a:pPr lvl="0"/>
            <a:r>
              <a:rPr lang="en-US" b="1" dirty="0"/>
              <a:t>External Interface </a:t>
            </a:r>
            <a:r>
              <a:rPr lang="en-US" b="1" dirty="0" smtClean="0"/>
              <a:t>Requirements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8917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rtl="0">
              <a:spcBef>
                <a:spcPct val="0"/>
              </a:spcBef>
            </a:pPr>
            <a:r>
              <a:rPr lang="en-US" b="1" dirty="0" smtClean="0"/>
              <a:t>User Interfaces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Login </a:t>
            </a:r>
            <a:r>
              <a:rPr lang="en-US" i="1" dirty="0"/>
              <a:t>interface </a:t>
            </a:r>
            <a:r>
              <a:rPr lang="en-US" i="1" dirty="0" err="1"/>
              <a:t>untuk</a:t>
            </a:r>
            <a:r>
              <a:rPr lang="en-US" i="1" dirty="0"/>
              <a:t> </a:t>
            </a:r>
            <a:r>
              <a:rPr lang="en-US" i="1" dirty="0" err="1"/>
              <a:t>membedakan</a:t>
            </a:r>
            <a:r>
              <a:rPr lang="en-US" i="1" dirty="0"/>
              <a:t> user </a:t>
            </a:r>
            <a:r>
              <a:rPr lang="en-US" i="1" dirty="0" err="1"/>
              <a:t>sebagai</a:t>
            </a:r>
            <a:r>
              <a:rPr lang="en-US" i="1" dirty="0"/>
              <a:t>  Admin, </a:t>
            </a:r>
            <a:r>
              <a:rPr lang="en-US" i="1" dirty="0" err="1"/>
              <a:t>Pembeli</a:t>
            </a:r>
            <a:r>
              <a:rPr lang="en-US" i="1" dirty="0"/>
              <a:t> </a:t>
            </a:r>
            <a:r>
              <a:rPr lang="en-US" i="1" dirty="0" err="1"/>
              <a:t>atau</a:t>
            </a:r>
            <a:r>
              <a:rPr lang="en-US" i="1" dirty="0"/>
              <a:t> </a:t>
            </a:r>
            <a:r>
              <a:rPr lang="en-US" i="1" dirty="0" err="1"/>
              <a:t>Penjual</a:t>
            </a:r>
            <a:r>
              <a:rPr lang="en-US" i="1" dirty="0"/>
              <a:t>. </a:t>
            </a:r>
            <a:r>
              <a:rPr lang="en-US" i="1" dirty="0" err="1"/>
              <a:t>Untuk</a:t>
            </a:r>
            <a:r>
              <a:rPr lang="en-US" i="1" dirty="0"/>
              <a:t> </a:t>
            </a:r>
            <a:r>
              <a:rPr lang="en-US" i="1" dirty="0" err="1"/>
              <a:t>inerfacenya</a:t>
            </a:r>
            <a:r>
              <a:rPr lang="en-US" i="1" dirty="0"/>
              <a:t> </a:t>
            </a:r>
            <a:r>
              <a:rPr lang="en-US" i="1" dirty="0" err="1"/>
              <a:t>sama</a:t>
            </a:r>
            <a:r>
              <a:rPr lang="en-US" i="1" dirty="0"/>
              <a:t> </a:t>
            </a:r>
            <a:r>
              <a:rPr lang="en-US" i="1" dirty="0" err="1"/>
              <a:t>semua</a:t>
            </a:r>
            <a:r>
              <a:rPr lang="en-US" i="1" dirty="0"/>
              <a:t> </a:t>
            </a:r>
            <a:r>
              <a:rPr lang="en-US" i="1" dirty="0" err="1"/>
              <a:t>cuman</a:t>
            </a:r>
            <a:r>
              <a:rPr lang="en-US" i="1" dirty="0"/>
              <a:t> </a:t>
            </a:r>
            <a:r>
              <a:rPr lang="en-US" i="1" dirty="0" err="1"/>
              <a:t>berbeda</a:t>
            </a:r>
            <a:r>
              <a:rPr lang="en-US" i="1" dirty="0"/>
              <a:t> di </a:t>
            </a:r>
            <a:r>
              <a:rPr lang="en-US" i="1" dirty="0" err="1"/>
              <a:t>otoritas</a:t>
            </a:r>
            <a:r>
              <a:rPr lang="en-US" i="1" dirty="0"/>
              <a:t> editing </a:t>
            </a:r>
            <a:r>
              <a:rPr lang="en-US" i="1" dirty="0" err="1"/>
              <a:t>datanya</a:t>
            </a:r>
            <a:r>
              <a:rPr lang="en-US" i="1" dirty="0"/>
              <a:t> </a:t>
            </a:r>
            <a:r>
              <a:rPr lang="en-US" i="1" dirty="0" err="1"/>
              <a:t>saja</a:t>
            </a:r>
            <a:r>
              <a:rPr lang="en-US" i="1" dirty="0"/>
              <a:t> </a:t>
            </a:r>
            <a:r>
              <a:rPr lang="en-US" i="1" dirty="0" err="1"/>
              <a:t>yaitu</a:t>
            </a:r>
            <a:r>
              <a:rPr lang="en-US" i="1" dirty="0"/>
              <a:t> </a:t>
            </a:r>
            <a:r>
              <a:rPr lang="en-US" i="1" dirty="0" err="1"/>
              <a:t>dengan</a:t>
            </a:r>
            <a:r>
              <a:rPr lang="en-US" i="1" dirty="0"/>
              <a:t> menu edit di  </a:t>
            </a:r>
            <a:r>
              <a:rPr lang="en-US" i="1" dirty="0" err="1"/>
              <a:t>bagian</a:t>
            </a:r>
            <a:r>
              <a:rPr lang="en-US" i="1" dirty="0"/>
              <a:t> </a:t>
            </a:r>
            <a:r>
              <a:rPr lang="en-US" i="1" dirty="0" err="1"/>
              <a:t>kanan</a:t>
            </a:r>
            <a:r>
              <a:rPr lang="en-US" i="1" dirty="0"/>
              <a:t> </a:t>
            </a:r>
            <a:r>
              <a:rPr lang="en-US" i="1" dirty="0" err="1"/>
              <a:t>produk</a:t>
            </a:r>
            <a:r>
              <a:rPr lang="en-US" i="1" dirty="0"/>
              <a:t> </a:t>
            </a:r>
            <a:r>
              <a:rPr lang="en-US" i="1" dirty="0" err="1"/>
              <a:t>atau</a:t>
            </a:r>
            <a:r>
              <a:rPr lang="en-US" i="1" dirty="0"/>
              <a:t> </a:t>
            </a:r>
            <a:r>
              <a:rPr lang="en-US" i="1" dirty="0" err="1"/>
              <a:t>toko</a:t>
            </a:r>
            <a:r>
              <a:rPr lang="en-US" i="1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4576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rtl="0">
              <a:spcBef>
                <a:spcPct val="0"/>
              </a:spcBef>
            </a:pPr>
            <a:r>
              <a:rPr lang="en-US" b="1" dirty="0" smtClean="0"/>
              <a:t>Functional Requirement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General</a:t>
            </a:r>
            <a:endParaRPr lang="en-US" dirty="0"/>
          </a:p>
          <a:p>
            <a:pPr lvl="0"/>
            <a:r>
              <a:rPr lang="en-US" i="1" dirty="0"/>
              <a:t>Login : </a:t>
            </a:r>
            <a:r>
              <a:rPr lang="en-US" i="1" dirty="0" err="1"/>
              <a:t>untuk</a:t>
            </a:r>
            <a:r>
              <a:rPr lang="en-US" i="1" dirty="0"/>
              <a:t> </a:t>
            </a:r>
            <a:r>
              <a:rPr lang="en-US" i="1" dirty="0" err="1"/>
              <a:t>membedakan</a:t>
            </a:r>
            <a:r>
              <a:rPr lang="en-US" i="1" dirty="0"/>
              <a:t> User Class</a:t>
            </a:r>
          </a:p>
          <a:p>
            <a:pPr lvl="0"/>
            <a:r>
              <a:rPr lang="en-US" i="1" dirty="0"/>
              <a:t>Search Query: </a:t>
            </a:r>
            <a:r>
              <a:rPr lang="en-US" i="1" dirty="0" err="1"/>
              <a:t>untuk</a:t>
            </a:r>
            <a:r>
              <a:rPr lang="en-US" i="1" dirty="0"/>
              <a:t> </a:t>
            </a:r>
            <a:r>
              <a:rPr lang="en-US" i="1" dirty="0" err="1"/>
              <a:t>mencari</a:t>
            </a:r>
            <a:r>
              <a:rPr lang="en-US" i="1" dirty="0"/>
              <a:t> item yang </a:t>
            </a:r>
            <a:r>
              <a:rPr lang="en-US" i="1" dirty="0" err="1"/>
              <a:t>diinginkan</a:t>
            </a:r>
            <a:endParaRPr lang="en-US" i="1" dirty="0"/>
          </a:p>
          <a:p>
            <a:r>
              <a:rPr lang="en-US" i="1" dirty="0"/>
              <a:t>Admin</a:t>
            </a:r>
          </a:p>
          <a:p>
            <a:pPr lvl="0"/>
            <a:r>
              <a:rPr lang="en-US" i="1" dirty="0"/>
              <a:t>Edit </a:t>
            </a:r>
            <a:r>
              <a:rPr lang="en-US" i="1" dirty="0" err="1"/>
              <a:t>Toko</a:t>
            </a:r>
            <a:r>
              <a:rPr lang="en-US" i="1" dirty="0"/>
              <a:t>: </a:t>
            </a:r>
            <a:r>
              <a:rPr lang="en-US" i="1" dirty="0" err="1"/>
              <a:t>Menghapus</a:t>
            </a:r>
            <a:r>
              <a:rPr lang="en-US" i="1" dirty="0"/>
              <a:t> </a:t>
            </a:r>
            <a:r>
              <a:rPr lang="en-US" i="1" dirty="0" err="1"/>
              <a:t>atau</a:t>
            </a:r>
            <a:r>
              <a:rPr lang="en-US" i="1" dirty="0"/>
              <a:t> </a:t>
            </a:r>
            <a:r>
              <a:rPr lang="en-US" i="1" dirty="0" err="1"/>
              <a:t>Mengedit</a:t>
            </a:r>
            <a:r>
              <a:rPr lang="en-US" i="1" dirty="0"/>
              <a:t> </a:t>
            </a:r>
            <a:r>
              <a:rPr lang="en-US" i="1" dirty="0" err="1"/>
              <a:t>toko</a:t>
            </a:r>
            <a:r>
              <a:rPr lang="en-US" i="1" dirty="0"/>
              <a:t> </a:t>
            </a:r>
            <a:r>
              <a:rPr lang="en-US" i="1" dirty="0" err="1"/>
              <a:t>secara</a:t>
            </a:r>
            <a:r>
              <a:rPr lang="en-US" i="1" dirty="0"/>
              <a:t> </a:t>
            </a:r>
            <a:r>
              <a:rPr lang="en-US" i="1" dirty="0" err="1"/>
              <a:t>keseluruhan</a:t>
            </a:r>
            <a:endParaRPr lang="en-US" i="1" dirty="0"/>
          </a:p>
          <a:p>
            <a:pPr lvl="0"/>
            <a:r>
              <a:rPr lang="en-US" i="1" dirty="0"/>
              <a:t>Edit </a:t>
            </a:r>
            <a:r>
              <a:rPr lang="en-US" i="1" dirty="0" err="1"/>
              <a:t>Produk</a:t>
            </a:r>
            <a:r>
              <a:rPr lang="en-US" i="1" dirty="0"/>
              <a:t>: </a:t>
            </a:r>
            <a:r>
              <a:rPr lang="en-US" i="1" dirty="0" err="1"/>
              <a:t>Menghapus</a:t>
            </a:r>
            <a:r>
              <a:rPr lang="en-US" i="1" dirty="0"/>
              <a:t> </a:t>
            </a:r>
            <a:r>
              <a:rPr lang="en-US" i="1" dirty="0" err="1"/>
              <a:t>atau</a:t>
            </a:r>
            <a:r>
              <a:rPr lang="en-US" i="1" dirty="0"/>
              <a:t> </a:t>
            </a:r>
            <a:r>
              <a:rPr lang="en-US" i="1" dirty="0" err="1"/>
              <a:t>mengedit</a:t>
            </a:r>
            <a:r>
              <a:rPr lang="en-US" i="1" dirty="0"/>
              <a:t> </a:t>
            </a:r>
            <a:r>
              <a:rPr lang="en-US" i="1" dirty="0" err="1"/>
              <a:t>produk</a:t>
            </a:r>
            <a:r>
              <a:rPr lang="en-US" i="1" dirty="0"/>
              <a:t> </a:t>
            </a:r>
            <a:r>
              <a:rPr lang="en-US" i="1" dirty="0" err="1"/>
              <a:t>secara</a:t>
            </a:r>
            <a:r>
              <a:rPr lang="en-US" i="1" dirty="0"/>
              <a:t> </a:t>
            </a:r>
            <a:r>
              <a:rPr lang="en-US" i="1" dirty="0" err="1"/>
              <a:t>keseluruhan</a:t>
            </a:r>
            <a:endParaRPr lang="en-US" i="1" dirty="0"/>
          </a:p>
          <a:p>
            <a:r>
              <a:rPr lang="en-US" i="1" dirty="0" err="1"/>
              <a:t>Pembeli</a:t>
            </a:r>
            <a:endParaRPr lang="en-US" i="1" dirty="0"/>
          </a:p>
          <a:p>
            <a:pPr lvl="0"/>
            <a:r>
              <a:rPr lang="en-US" i="1" dirty="0" err="1"/>
              <a:t>Toko</a:t>
            </a:r>
            <a:r>
              <a:rPr lang="en-US" i="1" dirty="0"/>
              <a:t> Description: </a:t>
            </a:r>
            <a:r>
              <a:rPr lang="en-US" i="1" dirty="0" err="1"/>
              <a:t>Mendapatkan</a:t>
            </a:r>
            <a:r>
              <a:rPr lang="en-US" i="1" dirty="0"/>
              <a:t> </a:t>
            </a:r>
            <a:r>
              <a:rPr lang="en-US" i="1" dirty="0" err="1"/>
              <a:t>informasi</a:t>
            </a:r>
            <a:r>
              <a:rPr lang="en-US" i="1" dirty="0"/>
              <a:t> </a:t>
            </a:r>
            <a:r>
              <a:rPr lang="en-US" i="1" dirty="0" err="1"/>
              <a:t>tentang</a:t>
            </a:r>
            <a:r>
              <a:rPr lang="en-US" i="1" dirty="0"/>
              <a:t> </a:t>
            </a:r>
            <a:r>
              <a:rPr lang="en-US" i="1" dirty="0" err="1"/>
              <a:t>deskripsi</a:t>
            </a:r>
            <a:r>
              <a:rPr lang="en-US" i="1" dirty="0"/>
              <a:t> </a:t>
            </a:r>
            <a:r>
              <a:rPr lang="en-US" i="1" dirty="0" err="1"/>
              <a:t>dari</a:t>
            </a:r>
            <a:r>
              <a:rPr lang="en-US" i="1" dirty="0"/>
              <a:t> </a:t>
            </a:r>
            <a:r>
              <a:rPr lang="en-US" i="1" dirty="0" err="1"/>
              <a:t>toko</a:t>
            </a:r>
            <a:endParaRPr lang="en-US" i="1" dirty="0"/>
          </a:p>
          <a:p>
            <a:pPr lvl="0"/>
            <a:r>
              <a:rPr lang="en-US" i="1" dirty="0"/>
              <a:t>Product Description : </a:t>
            </a:r>
            <a:r>
              <a:rPr lang="en-US" i="1" dirty="0" err="1"/>
              <a:t>Mendapatkan</a:t>
            </a:r>
            <a:r>
              <a:rPr lang="en-US" i="1" dirty="0"/>
              <a:t> </a:t>
            </a:r>
            <a:r>
              <a:rPr lang="en-US" i="1" dirty="0" err="1"/>
              <a:t>informasi</a:t>
            </a:r>
            <a:r>
              <a:rPr lang="en-US" i="1" dirty="0"/>
              <a:t> </a:t>
            </a:r>
            <a:r>
              <a:rPr lang="en-US" i="1" dirty="0" err="1"/>
              <a:t>tentang</a:t>
            </a:r>
            <a:r>
              <a:rPr lang="en-US" i="1" dirty="0"/>
              <a:t> </a:t>
            </a:r>
            <a:r>
              <a:rPr lang="en-US" i="1" dirty="0" err="1"/>
              <a:t>deskripsi</a:t>
            </a:r>
            <a:r>
              <a:rPr lang="en-US" i="1" dirty="0"/>
              <a:t> </a:t>
            </a:r>
            <a:r>
              <a:rPr lang="en-US" i="1" dirty="0" err="1"/>
              <a:t>dari</a:t>
            </a:r>
            <a:r>
              <a:rPr lang="en-US" i="1" dirty="0"/>
              <a:t> </a:t>
            </a:r>
            <a:r>
              <a:rPr lang="en-US" i="1" dirty="0" err="1"/>
              <a:t>Produk</a:t>
            </a:r>
            <a:endParaRPr lang="en-US" i="1" dirty="0"/>
          </a:p>
          <a:p>
            <a:r>
              <a:rPr lang="en-US" i="1" dirty="0" err="1"/>
              <a:t>Penjual</a:t>
            </a:r>
            <a:endParaRPr lang="en-US" i="1" dirty="0"/>
          </a:p>
          <a:p>
            <a:pPr lvl="0"/>
            <a:r>
              <a:rPr lang="en-US" i="1" dirty="0"/>
              <a:t>Register: </a:t>
            </a:r>
            <a:r>
              <a:rPr lang="en-US" i="1" dirty="0" err="1"/>
              <a:t>Mendaftarkan</a:t>
            </a:r>
            <a:r>
              <a:rPr lang="en-US" i="1" dirty="0"/>
              <a:t> </a:t>
            </a:r>
            <a:r>
              <a:rPr lang="en-US" i="1" dirty="0" err="1"/>
              <a:t>Tokonya</a:t>
            </a:r>
            <a:r>
              <a:rPr lang="en-US" i="1" dirty="0"/>
              <a:t> </a:t>
            </a:r>
            <a:r>
              <a:rPr lang="en-US" i="1" dirty="0" err="1"/>
              <a:t>secara</a:t>
            </a:r>
            <a:r>
              <a:rPr lang="en-US" i="1" dirty="0"/>
              <a:t> online</a:t>
            </a:r>
          </a:p>
          <a:p>
            <a:pPr lvl="0"/>
            <a:r>
              <a:rPr lang="en-US" i="1" dirty="0" err="1"/>
              <a:t>Jual</a:t>
            </a:r>
            <a:r>
              <a:rPr lang="en-US" i="1" dirty="0"/>
              <a:t>: </a:t>
            </a:r>
            <a:r>
              <a:rPr lang="en-US" i="1" dirty="0" err="1"/>
              <a:t>Untuk</a:t>
            </a:r>
            <a:r>
              <a:rPr lang="en-US" i="1" dirty="0"/>
              <a:t> </a:t>
            </a:r>
            <a:r>
              <a:rPr lang="en-US" i="1" dirty="0" err="1"/>
              <a:t>mem</a:t>
            </a:r>
            <a:r>
              <a:rPr lang="en-US" i="1" dirty="0"/>
              <a:t>-post </a:t>
            </a:r>
            <a:r>
              <a:rPr lang="en-US" i="1" dirty="0" err="1"/>
              <a:t>produk</a:t>
            </a:r>
            <a:r>
              <a:rPr lang="en-US" i="1" dirty="0"/>
              <a:t> yang </a:t>
            </a:r>
            <a:r>
              <a:rPr lang="en-US" i="1" dirty="0" err="1"/>
              <a:t>dijual</a:t>
            </a:r>
            <a:endParaRPr lang="en-US" i="1" dirty="0"/>
          </a:p>
          <a:p>
            <a:pPr lvl="0"/>
            <a:r>
              <a:rPr lang="en-US" i="1" dirty="0"/>
              <a:t>Edit </a:t>
            </a:r>
            <a:r>
              <a:rPr lang="en-US" i="1" dirty="0" err="1"/>
              <a:t>Produk</a:t>
            </a:r>
            <a:r>
              <a:rPr lang="en-US" i="1" dirty="0"/>
              <a:t>: </a:t>
            </a:r>
            <a:r>
              <a:rPr lang="en-US" i="1" dirty="0" err="1"/>
              <a:t>Mengedit</a:t>
            </a:r>
            <a:r>
              <a:rPr lang="en-US" i="1" dirty="0"/>
              <a:t> </a:t>
            </a:r>
            <a:r>
              <a:rPr lang="en-US" i="1" dirty="0" err="1"/>
              <a:t>produk</a:t>
            </a:r>
            <a:r>
              <a:rPr lang="en-US" i="1" dirty="0"/>
              <a:t> yang </a:t>
            </a:r>
            <a:r>
              <a:rPr lang="en-US" i="1" dirty="0" err="1"/>
              <a:t>ada</a:t>
            </a:r>
            <a:r>
              <a:rPr lang="en-US" i="1" dirty="0"/>
              <a:t> </a:t>
            </a:r>
            <a:r>
              <a:rPr lang="en-US" i="1" dirty="0" err="1"/>
              <a:t>pada</a:t>
            </a:r>
            <a:r>
              <a:rPr lang="en-US" i="1" dirty="0"/>
              <a:t> </a:t>
            </a:r>
            <a:r>
              <a:rPr lang="en-US" i="1" dirty="0" err="1"/>
              <a:t>otoritasnya</a:t>
            </a:r>
            <a:r>
              <a:rPr lang="en-US" i="1" dirty="0"/>
              <a:t>.</a:t>
            </a:r>
          </a:p>
          <a:p>
            <a:pPr lvl="0"/>
            <a:r>
              <a:rPr lang="en-US" i="1" dirty="0"/>
              <a:t>Edit </a:t>
            </a:r>
            <a:r>
              <a:rPr lang="en-US" i="1" dirty="0" err="1"/>
              <a:t>Toko</a:t>
            </a:r>
            <a:r>
              <a:rPr lang="en-US" i="1" dirty="0"/>
              <a:t>: </a:t>
            </a:r>
            <a:r>
              <a:rPr lang="en-US" i="1" dirty="0" err="1"/>
              <a:t>Mengedit</a:t>
            </a:r>
            <a:r>
              <a:rPr lang="en-US" i="1" dirty="0"/>
              <a:t> </a:t>
            </a:r>
            <a:r>
              <a:rPr lang="en-US" i="1" dirty="0" err="1"/>
              <a:t>deskripsi</a:t>
            </a:r>
            <a:r>
              <a:rPr lang="en-US" i="1" dirty="0"/>
              <a:t> </a:t>
            </a:r>
            <a:r>
              <a:rPr lang="en-US" i="1" dirty="0" err="1"/>
              <a:t>toko</a:t>
            </a:r>
            <a:r>
              <a:rPr lang="en-US" i="1" dirty="0"/>
              <a:t> yang </a:t>
            </a:r>
            <a:r>
              <a:rPr lang="en-US" i="1" dirty="0" err="1"/>
              <a:t>ada</a:t>
            </a:r>
            <a:r>
              <a:rPr lang="en-US" i="1" dirty="0"/>
              <a:t> </a:t>
            </a:r>
            <a:r>
              <a:rPr lang="en-US" i="1" dirty="0" err="1"/>
              <a:t>pada</a:t>
            </a:r>
            <a:r>
              <a:rPr lang="en-US" i="1" dirty="0"/>
              <a:t> </a:t>
            </a:r>
            <a:r>
              <a:rPr lang="en-US" i="1" dirty="0" err="1"/>
              <a:t>otoritasnya</a:t>
            </a:r>
            <a:r>
              <a:rPr lang="en-US" i="1" dirty="0"/>
              <a:t>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17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981200"/>
            <a:ext cx="7520940" cy="548640"/>
          </a:xfrm>
        </p:spPr>
        <p:txBody>
          <a:bodyPr>
            <a:normAutofit/>
          </a:bodyPr>
          <a:lstStyle/>
          <a:p>
            <a:pPr lvl="0"/>
            <a:r>
              <a:rPr lang="en-US" b="1" dirty="0"/>
              <a:t>Other Nonfunctional </a:t>
            </a:r>
            <a:r>
              <a:rPr lang="en-US" b="1" dirty="0" smtClean="0"/>
              <a:t>Requirements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6594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rtl="0">
              <a:spcBef>
                <a:spcPct val="0"/>
              </a:spcBef>
            </a:pPr>
            <a:r>
              <a:rPr lang="en-US" b="1" dirty="0" smtClean="0"/>
              <a:t>Performance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100629"/>
            <a:ext cx="7520940" cy="499572"/>
          </a:xfrm>
        </p:spPr>
        <p:txBody>
          <a:bodyPr>
            <a:normAutofit/>
          </a:bodyPr>
          <a:lstStyle/>
          <a:p>
            <a:r>
              <a:rPr lang="en-US" i="1" dirty="0" err="1" smtClean="0"/>
              <a:t>Dibutuhkannya</a:t>
            </a:r>
            <a:r>
              <a:rPr lang="en-US" i="1" dirty="0" smtClean="0"/>
              <a:t> </a:t>
            </a:r>
            <a:r>
              <a:rPr lang="en-US" i="1" dirty="0"/>
              <a:t>internet </a:t>
            </a:r>
            <a:r>
              <a:rPr lang="en-US" i="1" dirty="0" err="1"/>
              <a:t>Koneksi</a:t>
            </a:r>
            <a:r>
              <a:rPr lang="en-US" i="1" dirty="0"/>
              <a:t>. </a:t>
            </a:r>
            <a:r>
              <a:rPr lang="en-US" i="1" dirty="0" err="1"/>
              <a:t>Mendukung</a:t>
            </a:r>
            <a:r>
              <a:rPr lang="en-US" i="1" dirty="0"/>
              <a:t> </a:t>
            </a:r>
            <a:r>
              <a:rPr lang="en-US" i="1" dirty="0" err="1"/>
              <a:t>sistem</a:t>
            </a:r>
            <a:r>
              <a:rPr lang="en-US" i="1" dirty="0"/>
              <a:t> web 2.0 </a:t>
            </a:r>
            <a:r>
              <a:rPr lang="en-US" i="1" dirty="0" err="1"/>
              <a:t>atau</a:t>
            </a:r>
            <a:r>
              <a:rPr lang="en-US" i="1" dirty="0"/>
              <a:t> </a:t>
            </a:r>
            <a:r>
              <a:rPr lang="en-US" i="1" dirty="0" err="1"/>
              <a:t>lebih</a:t>
            </a:r>
            <a:r>
              <a:rPr lang="en-US" i="1" dirty="0"/>
              <a:t>.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04800" y="1729047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/>
            <a:r>
              <a:rPr lang="en-US" b="1" dirty="0" smtClean="0"/>
              <a:t>Security Requirements</a:t>
            </a:r>
            <a:endParaRPr lang="en-US" b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17418" y="2417214"/>
            <a:ext cx="7520940" cy="49957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 err="1" smtClean="0"/>
              <a:t>Pembatasan</a:t>
            </a:r>
            <a:r>
              <a:rPr lang="en-US" i="1" dirty="0" smtClean="0"/>
              <a:t> </a:t>
            </a:r>
            <a:r>
              <a:rPr lang="en-US" i="1" dirty="0" err="1"/>
              <a:t>otoritas</a:t>
            </a:r>
            <a:r>
              <a:rPr lang="en-US" i="1" dirty="0"/>
              <a:t> user </a:t>
            </a:r>
            <a:r>
              <a:rPr lang="en-US" i="1" dirty="0" err="1"/>
              <a:t>dengan</a:t>
            </a:r>
            <a:r>
              <a:rPr lang="en-US" i="1" dirty="0"/>
              <a:t> Login yang </a:t>
            </a:r>
            <a:r>
              <a:rPr lang="en-US" i="1" dirty="0" err="1"/>
              <a:t>dibedakan</a:t>
            </a:r>
            <a:r>
              <a:rPr lang="en-US" i="1" dirty="0"/>
              <a:t> </a:t>
            </a:r>
            <a:r>
              <a:rPr lang="en-US" i="1" dirty="0" err="1"/>
              <a:t>menjadi</a:t>
            </a:r>
            <a:r>
              <a:rPr lang="en-US" i="1" dirty="0"/>
              <a:t> Admin, </a:t>
            </a:r>
            <a:r>
              <a:rPr lang="en-US" i="1" dirty="0" err="1"/>
              <a:t>Penjual</a:t>
            </a:r>
            <a:r>
              <a:rPr lang="en-US" i="1" dirty="0"/>
              <a:t>, </a:t>
            </a:r>
            <a:r>
              <a:rPr lang="en-US" i="1" dirty="0" err="1"/>
              <a:t>dan</a:t>
            </a:r>
            <a:r>
              <a:rPr lang="en-US" i="1" dirty="0"/>
              <a:t> </a:t>
            </a:r>
            <a:r>
              <a:rPr lang="en-US" i="1" dirty="0" err="1"/>
              <a:t>Pembeli</a:t>
            </a:r>
            <a:r>
              <a:rPr lang="en-US" i="1" dirty="0"/>
              <a:t>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04800" y="315468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 algn="l" rtl="0">
              <a:spcBef>
                <a:spcPct val="0"/>
              </a:spcBef>
            </a:pPr>
            <a:r>
              <a:rPr lang="en-US" b="1" dirty="0" smtClean="0"/>
              <a:t>Software Quality Attributes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92018" y="3703320"/>
            <a:ext cx="7520940" cy="9753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 err="1" smtClean="0"/>
              <a:t>Karena</a:t>
            </a:r>
            <a:r>
              <a:rPr lang="en-US" i="1" dirty="0" smtClean="0"/>
              <a:t> </a:t>
            </a:r>
            <a:r>
              <a:rPr lang="en-US" i="1" dirty="0" err="1" smtClean="0"/>
              <a:t>Aplikasi</a:t>
            </a:r>
            <a:r>
              <a:rPr lang="en-US" i="1" dirty="0" smtClean="0"/>
              <a:t> </a:t>
            </a:r>
            <a:r>
              <a:rPr lang="en-US" i="1" dirty="0" err="1" smtClean="0"/>
              <a:t>berbasis</a:t>
            </a:r>
            <a:r>
              <a:rPr lang="en-US" i="1" dirty="0" smtClean="0"/>
              <a:t> web </a:t>
            </a:r>
            <a:r>
              <a:rPr lang="en-US" i="1" dirty="0" err="1" smtClean="0"/>
              <a:t>maka</a:t>
            </a:r>
            <a:r>
              <a:rPr lang="en-US" i="1" dirty="0" smtClean="0"/>
              <a:t> </a:t>
            </a:r>
            <a:r>
              <a:rPr lang="en-US" i="1" dirty="0" err="1" smtClean="0"/>
              <a:t>sangat</a:t>
            </a:r>
            <a:r>
              <a:rPr lang="en-US" i="1" dirty="0" smtClean="0"/>
              <a:t> </a:t>
            </a:r>
            <a:r>
              <a:rPr lang="en-US" i="1" dirty="0" err="1" smtClean="0"/>
              <a:t>mudah</a:t>
            </a:r>
            <a:r>
              <a:rPr lang="en-US" i="1" dirty="0" smtClean="0"/>
              <a:t> </a:t>
            </a:r>
            <a:r>
              <a:rPr lang="en-US" i="1" dirty="0" err="1" smtClean="0"/>
              <a:t>untuk</a:t>
            </a:r>
            <a:r>
              <a:rPr lang="en-US" i="1" dirty="0" smtClean="0"/>
              <a:t> </a:t>
            </a:r>
            <a:r>
              <a:rPr lang="en-US" i="1" dirty="0" err="1" smtClean="0"/>
              <a:t>mengoperasikannya</a:t>
            </a:r>
            <a:r>
              <a:rPr lang="en-US" i="1" dirty="0" smtClean="0"/>
              <a:t>. </a:t>
            </a:r>
            <a:r>
              <a:rPr lang="en-US" i="1" dirty="0" err="1" smtClean="0"/>
              <a:t>Kinerjanya</a:t>
            </a:r>
            <a:r>
              <a:rPr lang="en-US" i="1" dirty="0" smtClean="0"/>
              <a:t> </a:t>
            </a:r>
            <a:r>
              <a:rPr lang="en-US" i="1" dirty="0" err="1" smtClean="0"/>
              <a:t>cukup</a:t>
            </a:r>
            <a:r>
              <a:rPr lang="en-US" i="1" dirty="0" smtClean="0"/>
              <a:t> </a:t>
            </a:r>
            <a:r>
              <a:rPr lang="en-US" i="1" dirty="0" err="1" smtClean="0"/>
              <a:t>cepat</a:t>
            </a:r>
            <a:r>
              <a:rPr lang="en-US" i="1" dirty="0" smtClean="0"/>
              <a:t>. </a:t>
            </a:r>
            <a:r>
              <a:rPr lang="en-US" i="1" dirty="0" err="1" smtClean="0"/>
              <a:t>Adanya</a:t>
            </a:r>
            <a:r>
              <a:rPr lang="en-US" i="1" dirty="0" smtClean="0"/>
              <a:t> </a:t>
            </a:r>
            <a:r>
              <a:rPr lang="en-US" i="1" dirty="0" err="1" smtClean="0"/>
              <a:t>batasan</a:t>
            </a:r>
            <a:r>
              <a:rPr lang="en-US" i="1" dirty="0" smtClean="0"/>
              <a:t> </a:t>
            </a:r>
            <a:r>
              <a:rPr lang="en-US" i="1" dirty="0" err="1" smtClean="0"/>
              <a:t>besar</a:t>
            </a:r>
            <a:r>
              <a:rPr lang="en-US" i="1" dirty="0" smtClean="0"/>
              <a:t> file yang </a:t>
            </a:r>
            <a:r>
              <a:rPr lang="en-US" i="1" dirty="0" err="1" smtClean="0"/>
              <a:t>diupload</a:t>
            </a:r>
            <a:r>
              <a:rPr lang="en-US" i="1" dirty="0" smtClean="0"/>
              <a:t> </a:t>
            </a:r>
            <a:r>
              <a:rPr lang="en-US" i="1" dirty="0" err="1" smtClean="0"/>
              <a:t>Penjual</a:t>
            </a:r>
            <a:r>
              <a:rPr lang="en-US" i="1" dirty="0" smtClean="0"/>
              <a:t> agar </a:t>
            </a:r>
            <a:r>
              <a:rPr lang="en-US" i="1" dirty="0" err="1" smtClean="0"/>
              <a:t>tetap</a:t>
            </a:r>
            <a:r>
              <a:rPr lang="en-US" i="1" dirty="0" smtClean="0"/>
              <a:t> </a:t>
            </a:r>
            <a:r>
              <a:rPr lang="en-US" i="1" dirty="0" err="1" smtClean="0"/>
              <a:t>efisien</a:t>
            </a:r>
            <a:r>
              <a:rPr lang="en-US" i="1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5888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28800"/>
            <a:ext cx="7520940" cy="1386840"/>
          </a:xfrm>
        </p:spPr>
        <p:txBody>
          <a:bodyPr/>
          <a:lstStyle/>
          <a:p>
            <a:r>
              <a:rPr lang="en-US" b="1" dirty="0"/>
              <a:t>Appendix : Software Development </a:t>
            </a:r>
            <a:r>
              <a:rPr lang="en-US" b="1" dirty="0" smtClean="0"/>
              <a:t>Models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9220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015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28800"/>
            <a:ext cx="7520940" cy="548640"/>
          </a:xfrm>
        </p:spPr>
        <p:txBody>
          <a:bodyPr>
            <a:normAutofit/>
          </a:bodyPr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629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rtl="0">
              <a:spcBef>
                <a:spcPct val="0"/>
              </a:spcBef>
            </a:pPr>
            <a:r>
              <a:rPr lang="en-US" b="1" dirty="0" smtClean="0"/>
              <a:t>Purpose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100629"/>
            <a:ext cx="7520940" cy="728172"/>
          </a:xfrm>
        </p:spPr>
        <p:txBody>
          <a:bodyPr>
            <a:normAutofit/>
          </a:bodyPr>
          <a:lstStyle/>
          <a:p>
            <a:pPr algn="just"/>
            <a:r>
              <a:rPr lang="en-US" i="1" dirty="0" err="1" smtClean="0"/>
              <a:t>Memudahkan</a:t>
            </a:r>
            <a:r>
              <a:rPr lang="en-US" i="1" dirty="0" smtClean="0"/>
              <a:t> </a:t>
            </a:r>
            <a:r>
              <a:rPr lang="en-US" i="1" dirty="0" err="1"/>
              <a:t>para</a:t>
            </a:r>
            <a:r>
              <a:rPr lang="en-US" i="1" dirty="0"/>
              <a:t> </a:t>
            </a:r>
            <a:r>
              <a:rPr lang="en-US" i="1" dirty="0" err="1"/>
              <a:t>penjual</a:t>
            </a:r>
            <a:r>
              <a:rPr lang="en-US" i="1" dirty="0"/>
              <a:t> di </a:t>
            </a:r>
            <a:r>
              <a:rPr lang="en-US" i="1" dirty="0" err="1"/>
              <a:t>Beteng</a:t>
            </a:r>
            <a:r>
              <a:rPr lang="en-US" i="1" dirty="0"/>
              <a:t> Trade Center </a:t>
            </a:r>
            <a:r>
              <a:rPr lang="en-US" i="1" dirty="0" err="1"/>
              <a:t>untuk</a:t>
            </a:r>
            <a:r>
              <a:rPr lang="en-US" i="1" dirty="0"/>
              <a:t> </a:t>
            </a:r>
            <a:r>
              <a:rPr lang="en-US" i="1" dirty="0" err="1"/>
              <a:t>melakukan</a:t>
            </a:r>
            <a:r>
              <a:rPr lang="en-US" i="1" dirty="0"/>
              <a:t> </a:t>
            </a:r>
            <a:r>
              <a:rPr lang="en-US" i="1" dirty="0" err="1"/>
              <a:t>jual</a:t>
            </a:r>
            <a:r>
              <a:rPr lang="en-US" i="1" dirty="0"/>
              <a:t> </a:t>
            </a:r>
            <a:r>
              <a:rPr lang="en-US" i="1" dirty="0" err="1"/>
              <a:t>beli</a:t>
            </a:r>
            <a:r>
              <a:rPr lang="en-US" i="1" dirty="0"/>
              <a:t> </a:t>
            </a:r>
            <a:r>
              <a:rPr lang="en-US" i="1" dirty="0" err="1"/>
              <a:t>dengan</a:t>
            </a:r>
            <a:r>
              <a:rPr lang="en-US" i="1" dirty="0"/>
              <a:t> </a:t>
            </a:r>
            <a:r>
              <a:rPr lang="en-US" i="1" dirty="0" err="1"/>
              <a:t>masyarakat</a:t>
            </a:r>
            <a:r>
              <a:rPr lang="en-US" i="1" dirty="0"/>
              <a:t> </a:t>
            </a:r>
            <a:r>
              <a:rPr lang="en-US" i="1" dirty="0" err="1"/>
              <a:t>Karesidenan</a:t>
            </a:r>
            <a:r>
              <a:rPr lang="en-US" i="1" dirty="0"/>
              <a:t> Surakarta(Solo, </a:t>
            </a:r>
            <a:r>
              <a:rPr lang="en-US" i="1" dirty="0" err="1"/>
              <a:t>Karatsura</a:t>
            </a:r>
            <a:r>
              <a:rPr lang="en-US" i="1" dirty="0"/>
              <a:t>, </a:t>
            </a:r>
            <a:r>
              <a:rPr lang="en-US" i="1" dirty="0" err="1"/>
              <a:t>Karanganyar</a:t>
            </a:r>
            <a:r>
              <a:rPr lang="en-US" i="1" dirty="0"/>
              <a:t>, </a:t>
            </a:r>
            <a:r>
              <a:rPr lang="en-US" i="1" dirty="0" err="1"/>
              <a:t>Sukoharjo</a:t>
            </a:r>
            <a:r>
              <a:rPr lang="en-US" i="1" dirty="0"/>
              <a:t>). </a:t>
            </a:r>
          </a:p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81000" y="2014454"/>
            <a:ext cx="69875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>
              <a:spcBef>
                <a:spcPct val="0"/>
              </a:spcBef>
            </a:pPr>
            <a:r>
              <a:rPr lang="en-US" b="1" dirty="0" smtClean="0"/>
              <a:t>Project Background</a:t>
            </a:r>
            <a:r>
              <a:rPr lang="en-US" b="1" dirty="0" smtClean="0"/>
              <a:t> 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89808" y="2743200"/>
            <a:ext cx="7520940" cy="728172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i="1" dirty="0" err="1" smtClean="0"/>
              <a:t>Banyaknya</a:t>
            </a:r>
            <a:r>
              <a:rPr lang="en-US" i="1" dirty="0" smtClean="0"/>
              <a:t> </a:t>
            </a:r>
            <a:r>
              <a:rPr lang="en-US" i="1" dirty="0" err="1"/>
              <a:t>toko</a:t>
            </a:r>
            <a:r>
              <a:rPr lang="en-US" i="1" dirty="0"/>
              <a:t> di BTC yang </a:t>
            </a:r>
            <a:r>
              <a:rPr lang="en-US" i="1" dirty="0" err="1"/>
              <a:t>tidak</a:t>
            </a:r>
            <a:r>
              <a:rPr lang="en-US" i="1" dirty="0"/>
              <a:t> </a:t>
            </a:r>
            <a:r>
              <a:rPr lang="en-US" i="1" dirty="0" err="1"/>
              <a:t>menyediakan</a:t>
            </a:r>
            <a:r>
              <a:rPr lang="en-US" i="1" dirty="0"/>
              <a:t> </a:t>
            </a:r>
            <a:r>
              <a:rPr lang="en-US" i="1" dirty="0" err="1"/>
              <a:t>layanan</a:t>
            </a:r>
            <a:r>
              <a:rPr lang="en-US" i="1" dirty="0"/>
              <a:t> Reseller </a:t>
            </a:r>
            <a:r>
              <a:rPr lang="en-US" i="1" dirty="0" err="1"/>
              <a:t>dan</a:t>
            </a:r>
            <a:r>
              <a:rPr lang="en-US" i="1" dirty="0"/>
              <a:t> </a:t>
            </a:r>
            <a:r>
              <a:rPr lang="en-US" i="1" dirty="0" err="1"/>
              <a:t>akhirnya</a:t>
            </a:r>
            <a:r>
              <a:rPr lang="en-US" i="1" dirty="0"/>
              <a:t> </a:t>
            </a:r>
            <a:r>
              <a:rPr lang="en-US" i="1" dirty="0" err="1"/>
              <a:t>mereka</a:t>
            </a:r>
            <a:r>
              <a:rPr lang="en-US" i="1" dirty="0"/>
              <a:t> </a:t>
            </a:r>
            <a:r>
              <a:rPr lang="en-US" i="1" dirty="0" err="1"/>
              <a:t>menjadi</a:t>
            </a:r>
            <a:r>
              <a:rPr lang="en-US" i="1" dirty="0"/>
              <a:t> </a:t>
            </a:r>
            <a:r>
              <a:rPr lang="en-US" i="1" dirty="0" err="1"/>
              <a:t>sepi</a:t>
            </a:r>
            <a:r>
              <a:rPr lang="en-US" i="1" dirty="0"/>
              <a:t> </a:t>
            </a:r>
            <a:r>
              <a:rPr lang="en-US" i="1" dirty="0" err="1" smtClean="0"/>
              <a:t>dari</a:t>
            </a:r>
            <a:r>
              <a:rPr lang="en-US" i="1" dirty="0"/>
              <a:t> </a:t>
            </a:r>
            <a:r>
              <a:rPr lang="en-US" i="1" dirty="0" err="1" smtClean="0"/>
              <a:t>pengunjung</a:t>
            </a:r>
            <a:r>
              <a:rPr lang="en-US" i="1" dirty="0"/>
              <a:t>. </a:t>
            </a:r>
            <a:r>
              <a:rPr lang="en-US" i="1" dirty="0" err="1"/>
              <a:t>Walaupun</a:t>
            </a:r>
            <a:r>
              <a:rPr lang="en-US" i="1" dirty="0"/>
              <a:t> </a:t>
            </a:r>
            <a:r>
              <a:rPr lang="en-US" i="1" dirty="0" err="1"/>
              <a:t>barang-barang</a:t>
            </a:r>
            <a:r>
              <a:rPr lang="en-US" i="1" dirty="0"/>
              <a:t> </a:t>
            </a:r>
            <a:r>
              <a:rPr lang="en-US" i="1" dirty="0" err="1"/>
              <a:t>mereka</a:t>
            </a:r>
            <a:r>
              <a:rPr lang="en-US" i="1" dirty="0"/>
              <a:t> yang </a:t>
            </a:r>
            <a:r>
              <a:rPr lang="en-US" i="1" dirty="0" err="1"/>
              <a:t>bagus</a:t>
            </a:r>
            <a:r>
              <a:rPr lang="en-US" i="1" dirty="0"/>
              <a:t> </a:t>
            </a:r>
            <a:r>
              <a:rPr lang="en-US" i="1" dirty="0" err="1"/>
              <a:t>tapi</a:t>
            </a:r>
            <a:r>
              <a:rPr lang="en-US" i="1" dirty="0"/>
              <a:t> </a:t>
            </a:r>
            <a:r>
              <a:rPr lang="en-US" i="1" dirty="0" err="1"/>
              <a:t>jarang</a:t>
            </a:r>
            <a:r>
              <a:rPr lang="en-US" i="1" dirty="0"/>
              <a:t> </a:t>
            </a:r>
            <a:r>
              <a:rPr lang="en-US" i="1" dirty="0" err="1"/>
              <a:t>didtangi</a:t>
            </a:r>
            <a:r>
              <a:rPr lang="en-US" i="1" dirty="0"/>
              <a:t> </a:t>
            </a:r>
            <a:r>
              <a:rPr lang="en-US" i="1" dirty="0" err="1"/>
              <a:t>karena</a:t>
            </a:r>
            <a:r>
              <a:rPr lang="en-US" i="1" dirty="0"/>
              <a:t> </a:t>
            </a:r>
            <a:r>
              <a:rPr lang="en-US" i="1" dirty="0" err="1"/>
              <a:t>tidak</a:t>
            </a:r>
            <a:r>
              <a:rPr lang="en-US" i="1" dirty="0"/>
              <a:t> </a:t>
            </a:r>
            <a:r>
              <a:rPr lang="en-US" i="1" dirty="0" err="1"/>
              <a:t>ada</a:t>
            </a:r>
            <a:r>
              <a:rPr lang="en-US" i="1" dirty="0"/>
              <a:t> yang </a:t>
            </a:r>
            <a:r>
              <a:rPr lang="en-US" i="1" dirty="0" err="1"/>
              <a:t>tahu</a:t>
            </a:r>
            <a:r>
              <a:rPr lang="en-US" i="1" dirty="0"/>
              <a:t>. </a:t>
            </a:r>
            <a:r>
              <a:rPr lang="en-US" i="1" dirty="0" err="1"/>
              <a:t>Aplikasi</a:t>
            </a:r>
            <a:r>
              <a:rPr lang="en-US" i="1" dirty="0"/>
              <a:t> ABO </a:t>
            </a:r>
            <a:r>
              <a:rPr lang="en-US" i="1" dirty="0" err="1"/>
              <a:t>membantu</a:t>
            </a:r>
            <a:r>
              <a:rPr lang="en-US" i="1" dirty="0"/>
              <a:t> </a:t>
            </a:r>
            <a:r>
              <a:rPr lang="en-US" i="1" dirty="0" err="1"/>
              <a:t>mengiklankan</a:t>
            </a:r>
            <a:r>
              <a:rPr lang="en-US" i="1" dirty="0"/>
              <a:t> </a:t>
            </a:r>
            <a:r>
              <a:rPr lang="en-US" i="1" dirty="0" err="1"/>
              <a:t>barang-barang</a:t>
            </a:r>
            <a:r>
              <a:rPr lang="en-US" i="1" dirty="0"/>
              <a:t> </a:t>
            </a:r>
            <a:r>
              <a:rPr lang="en-US" i="1" dirty="0" err="1"/>
              <a:t>mereka</a:t>
            </a:r>
            <a:r>
              <a:rPr lang="en-US" i="1" dirty="0"/>
              <a:t> </a:t>
            </a:r>
            <a:r>
              <a:rPr lang="en-US" i="1" dirty="0" err="1"/>
              <a:t>dengan</a:t>
            </a:r>
            <a:r>
              <a:rPr lang="en-US" i="1" dirty="0"/>
              <a:t> </a:t>
            </a:r>
            <a:r>
              <a:rPr lang="en-US" i="1" dirty="0" err="1"/>
              <a:t>mudah</a:t>
            </a:r>
            <a:r>
              <a:rPr lang="en-US" i="1" dirty="0"/>
              <a:t> </a:t>
            </a:r>
            <a:r>
              <a:rPr lang="en-US" i="1" dirty="0" err="1"/>
              <a:t>dan</a:t>
            </a:r>
            <a:r>
              <a:rPr lang="en-US" i="1" dirty="0"/>
              <a:t> </a:t>
            </a:r>
            <a:r>
              <a:rPr lang="en-US" i="1" dirty="0" err="1"/>
              <a:t>efisien</a:t>
            </a:r>
            <a:r>
              <a:rPr lang="en-US" i="1" dirty="0"/>
              <a:t>, </a:t>
            </a:r>
            <a:r>
              <a:rPr lang="en-US" i="1" dirty="0" err="1"/>
              <a:t>serta</a:t>
            </a:r>
            <a:r>
              <a:rPr lang="en-US" i="1" dirty="0"/>
              <a:t> </a:t>
            </a:r>
            <a:r>
              <a:rPr lang="en-US" i="1" dirty="0" err="1"/>
              <a:t>meningkatkan</a:t>
            </a:r>
            <a:r>
              <a:rPr lang="en-US" i="1" dirty="0"/>
              <a:t> </a:t>
            </a:r>
            <a:r>
              <a:rPr lang="en-US" i="1" dirty="0" err="1"/>
              <a:t>pasar</a:t>
            </a:r>
            <a:r>
              <a:rPr lang="en-US" i="1" dirty="0"/>
              <a:t> BTC.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825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rtl="0">
              <a:spcBef>
                <a:spcPct val="0"/>
              </a:spcBef>
            </a:pPr>
            <a:r>
              <a:rPr lang="en-US" b="1" dirty="0" smtClean="0"/>
              <a:t>Product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590800"/>
            <a:ext cx="7520940" cy="499572"/>
          </a:xfrm>
        </p:spPr>
        <p:txBody>
          <a:bodyPr>
            <a:normAutofit/>
          </a:bodyPr>
          <a:lstStyle/>
          <a:p>
            <a:r>
              <a:rPr lang="en-US" i="1" dirty="0" smtClean="0"/>
              <a:t>Tim(</a:t>
            </a:r>
            <a:r>
              <a:rPr lang="en-US" i="1" dirty="0" err="1" smtClean="0"/>
              <a:t>Albi</a:t>
            </a:r>
            <a:r>
              <a:rPr lang="en-US" i="1" dirty="0" smtClean="0"/>
              <a:t> </a:t>
            </a:r>
            <a:r>
              <a:rPr lang="en-US" i="1" dirty="0" err="1"/>
              <a:t>Revlin</a:t>
            </a:r>
            <a:r>
              <a:rPr lang="en-US" i="1" dirty="0"/>
              <a:t> </a:t>
            </a:r>
            <a:r>
              <a:rPr lang="en-US" i="1" dirty="0" smtClean="0"/>
              <a:t>B. </a:t>
            </a:r>
            <a:r>
              <a:rPr lang="en-US" i="1" dirty="0"/>
              <a:t>Hasna </a:t>
            </a:r>
            <a:r>
              <a:rPr lang="en-US" i="1" dirty="0" err="1"/>
              <a:t>Zukhruf</a:t>
            </a:r>
            <a:r>
              <a:rPr lang="en-US" i="1" dirty="0"/>
              <a:t>, Ruby Abdullah) </a:t>
            </a:r>
            <a:r>
              <a:rPr lang="en-US" i="1" dirty="0" err="1"/>
              <a:t>dan</a:t>
            </a:r>
            <a:r>
              <a:rPr lang="en-US" i="1" dirty="0"/>
              <a:t> </a:t>
            </a:r>
            <a:r>
              <a:rPr lang="en-US" i="1" dirty="0" err="1"/>
              <a:t>pemilik</a:t>
            </a:r>
            <a:r>
              <a:rPr lang="en-US" i="1" dirty="0"/>
              <a:t> </a:t>
            </a:r>
            <a:r>
              <a:rPr lang="en-US" i="1" dirty="0" err="1"/>
              <a:t>beteng</a:t>
            </a:r>
            <a:r>
              <a:rPr lang="en-US" i="1" dirty="0"/>
              <a:t>.</a:t>
            </a:r>
          </a:p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81000" y="1898073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>
              <a:spcBef>
                <a:spcPct val="0"/>
              </a:spcBef>
            </a:pPr>
            <a:r>
              <a:rPr lang="en-US" b="1" dirty="0" smtClean="0"/>
              <a:t>Stakeholders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22960" y="1100629"/>
            <a:ext cx="7520940" cy="4995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smtClean="0"/>
              <a:t>Karesidenan Surakarta: Solo, Karanganyar, Kartasura, Sukoharjo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103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752600"/>
            <a:ext cx="7520940" cy="548640"/>
          </a:xfrm>
        </p:spPr>
        <p:txBody>
          <a:bodyPr>
            <a:normAutofit/>
          </a:bodyPr>
          <a:lstStyle/>
          <a:p>
            <a:r>
              <a:rPr lang="en-US" dirty="0" smtClean="0"/>
              <a:t>Overall description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122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rtl="0">
              <a:spcBef>
                <a:spcPct val="0"/>
              </a:spcBef>
            </a:pPr>
            <a:r>
              <a:rPr lang="en-US" b="1" dirty="0" smtClean="0"/>
              <a:t>Product Perspective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 err="1" smtClean="0"/>
              <a:t>Aplikasi</a:t>
            </a:r>
            <a:r>
              <a:rPr lang="en-US" i="1" dirty="0" smtClean="0"/>
              <a:t> </a:t>
            </a:r>
            <a:r>
              <a:rPr lang="en-US" i="1" dirty="0" err="1"/>
              <a:t>digunakan</a:t>
            </a:r>
            <a:r>
              <a:rPr lang="en-US" i="1" dirty="0"/>
              <a:t> </a:t>
            </a:r>
            <a:r>
              <a:rPr lang="en-US" i="1" dirty="0" err="1"/>
              <a:t>untuk</a:t>
            </a:r>
            <a:r>
              <a:rPr lang="en-US" i="1" dirty="0"/>
              <a:t> </a:t>
            </a:r>
            <a:r>
              <a:rPr lang="en-US" i="1" dirty="0" err="1"/>
              <a:t>menghubungkan</a:t>
            </a:r>
            <a:r>
              <a:rPr lang="en-US" i="1" dirty="0"/>
              <a:t> </a:t>
            </a:r>
            <a:r>
              <a:rPr lang="en-US" i="1" dirty="0" err="1"/>
              <a:t>warga</a:t>
            </a:r>
            <a:r>
              <a:rPr lang="en-US" i="1" dirty="0"/>
              <a:t> </a:t>
            </a:r>
            <a:r>
              <a:rPr lang="en-US" i="1" dirty="0" err="1"/>
              <a:t>karesidenan</a:t>
            </a:r>
            <a:r>
              <a:rPr lang="en-US" i="1" dirty="0"/>
              <a:t> Surakarta </a:t>
            </a:r>
            <a:r>
              <a:rPr lang="en-US" i="1" dirty="0" err="1"/>
              <a:t>kepada</a:t>
            </a:r>
            <a:r>
              <a:rPr lang="en-US" i="1" dirty="0"/>
              <a:t> BTC </a:t>
            </a:r>
            <a:r>
              <a:rPr lang="en-US" i="1" dirty="0" err="1"/>
              <a:t>dengan</a:t>
            </a:r>
            <a:r>
              <a:rPr lang="en-US" i="1" dirty="0"/>
              <a:t> User </a:t>
            </a:r>
            <a:r>
              <a:rPr lang="en-US" i="1" dirty="0" err="1"/>
              <a:t>yaitu</a:t>
            </a:r>
            <a:r>
              <a:rPr lang="en-US" i="1" dirty="0"/>
              <a:t> </a:t>
            </a:r>
            <a:r>
              <a:rPr lang="en-US" i="1" dirty="0" err="1"/>
              <a:t>Penjual</a:t>
            </a:r>
            <a:r>
              <a:rPr lang="en-US" i="1" dirty="0"/>
              <a:t>, </a:t>
            </a:r>
            <a:r>
              <a:rPr lang="en-US" i="1" dirty="0" err="1" smtClean="0"/>
              <a:t>Pembeli</a:t>
            </a:r>
            <a:r>
              <a:rPr lang="en-US" i="1" dirty="0" smtClean="0"/>
              <a:t> </a:t>
            </a:r>
            <a:r>
              <a:rPr lang="en-US" i="1" dirty="0" err="1"/>
              <a:t>dan</a:t>
            </a:r>
            <a:r>
              <a:rPr lang="en-US" i="1" dirty="0"/>
              <a:t> Admin </a:t>
            </a:r>
            <a:r>
              <a:rPr lang="en-US" i="1" dirty="0" err="1"/>
              <a:t>dengan</a:t>
            </a:r>
            <a:r>
              <a:rPr lang="en-US" i="1" dirty="0"/>
              <a:t> </a:t>
            </a:r>
            <a:r>
              <a:rPr lang="en-US" i="1" dirty="0" err="1"/>
              <a:t>Hak</a:t>
            </a:r>
            <a:r>
              <a:rPr lang="en-US" i="1" dirty="0"/>
              <a:t> </a:t>
            </a:r>
            <a:r>
              <a:rPr lang="en-US" i="1" dirty="0" err="1"/>
              <a:t>Otoritas</a:t>
            </a:r>
            <a:r>
              <a:rPr lang="en-US" i="1" dirty="0"/>
              <a:t> yang </a:t>
            </a:r>
            <a:r>
              <a:rPr lang="en-US" i="1" dirty="0" err="1"/>
              <a:t>berbeda-beda</a:t>
            </a:r>
            <a:r>
              <a:rPr lang="en-US" i="1" dirty="0"/>
              <a:t>. </a:t>
            </a:r>
            <a:r>
              <a:rPr lang="en-US" i="1" dirty="0" err="1"/>
              <a:t>Pembeli</a:t>
            </a:r>
            <a:r>
              <a:rPr lang="en-US" i="1" dirty="0"/>
              <a:t> </a:t>
            </a:r>
            <a:r>
              <a:rPr lang="en-US" i="1" dirty="0" err="1"/>
              <a:t>bisa</a:t>
            </a:r>
            <a:r>
              <a:rPr lang="en-US" i="1" dirty="0"/>
              <a:t> </a:t>
            </a:r>
            <a:r>
              <a:rPr lang="en-US" i="1" dirty="0" err="1"/>
              <a:t>melihat</a:t>
            </a:r>
            <a:r>
              <a:rPr lang="en-US" i="1" dirty="0"/>
              <a:t> </a:t>
            </a:r>
            <a:r>
              <a:rPr lang="en-US" i="1" dirty="0" err="1"/>
              <a:t>Informasi</a:t>
            </a:r>
            <a:r>
              <a:rPr lang="en-US" i="1" dirty="0"/>
              <a:t> </a:t>
            </a:r>
            <a:r>
              <a:rPr lang="en-US" i="1" dirty="0" err="1"/>
              <a:t>dan</a:t>
            </a:r>
            <a:r>
              <a:rPr lang="en-US" i="1" dirty="0"/>
              <a:t> </a:t>
            </a:r>
            <a:r>
              <a:rPr lang="en-US" i="1" dirty="0" err="1"/>
              <a:t>mencari</a:t>
            </a:r>
            <a:r>
              <a:rPr lang="en-US" i="1" dirty="0"/>
              <a:t> </a:t>
            </a:r>
            <a:r>
              <a:rPr lang="en-US" i="1" dirty="0" err="1"/>
              <a:t>apa</a:t>
            </a:r>
            <a:r>
              <a:rPr lang="en-US" i="1" dirty="0"/>
              <a:t> yang </a:t>
            </a:r>
            <a:r>
              <a:rPr lang="en-US" i="1" dirty="0" err="1"/>
              <a:t>dia</a:t>
            </a:r>
            <a:r>
              <a:rPr lang="en-US" i="1" dirty="0"/>
              <a:t> </a:t>
            </a:r>
            <a:r>
              <a:rPr lang="en-US" i="1" dirty="0" err="1"/>
              <a:t>perlukan</a:t>
            </a:r>
            <a:r>
              <a:rPr lang="en-US" i="1" dirty="0"/>
              <a:t>. </a:t>
            </a:r>
            <a:r>
              <a:rPr lang="en-US" i="1" dirty="0" err="1"/>
              <a:t>Penjual</a:t>
            </a:r>
            <a:r>
              <a:rPr lang="en-US" i="1" dirty="0"/>
              <a:t> </a:t>
            </a:r>
            <a:r>
              <a:rPr lang="en-US" i="1" dirty="0" err="1"/>
              <a:t>bisa</a:t>
            </a:r>
            <a:r>
              <a:rPr lang="en-US" i="1" dirty="0"/>
              <a:t> </a:t>
            </a:r>
            <a:r>
              <a:rPr lang="en-US" i="1" dirty="0" err="1"/>
              <a:t>registrasi</a:t>
            </a:r>
            <a:r>
              <a:rPr lang="en-US" i="1" dirty="0"/>
              <a:t> </a:t>
            </a:r>
            <a:r>
              <a:rPr lang="en-US" i="1" dirty="0" err="1"/>
              <a:t>dan</a:t>
            </a:r>
            <a:r>
              <a:rPr lang="en-US" i="1" dirty="0"/>
              <a:t> </a:t>
            </a:r>
            <a:r>
              <a:rPr lang="en-US" i="1" dirty="0" err="1"/>
              <a:t>menjual</a:t>
            </a:r>
            <a:r>
              <a:rPr lang="en-US" i="1" dirty="0"/>
              <a:t> </a:t>
            </a:r>
            <a:r>
              <a:rPr lang="en-US" i="1" dirty="0" err="1"/>
              <a:t>barang</a:t>
            </a:r>
            <a:r>
              <a:rPr lang="en-US" i="1" dirty="0"/>
              <a:t> di </a:t>
            </a:r>
            <a:r>
              <a:rPr lang="en-US" i="1" dirty="0" err="1"/>
              <a:t>toko</a:t>
            </a:r>
            <a:r>
              <a:rPr lang="en-US" i="1" dirty="0"/>
              <a:t>. Serta yang </a:t>
            </a:r>
            <a:r>
              <a:rPr lang="en-US" i="1" dirty="0" err="1"/>
              <a:t>memiliki</a:t>
            </a:r>
            <a:r>
              <a:rPr lang="en-US" i="1" dirty="0"/>
              <a:t> </a:t>
            </a:r>
            <a:r>
              <a:rPr lang="en-US" i="1" dirty="0" err="1"/>
              <a:t>otoritas</a:t>
            </a:r>
            <a:r>
              <a:rPr lang="en-US" i="1" dirty="0"/>
              <a:t> </a:t>
            </a:r>
            <a:r>
              <a:rPr lang="en-US" i="1" dirty="0" err="1"/>
              <a:t>tertinggi</a:t>
            </a:r>
            <a:r>
              <a:rPr lang="en-US" i="1" dirty="0"/>
              <a:t> </a:t>
            </a:r>
            <a:r>
              <a:rPr lang="en-US" i="1" dirty="0" err="1"/>
              <a:t>mampu</a:t>
            </a:r>
            <a:r>
              <a:rPr lang="en-US" i="1" dirty="0"/>
              <a:t> </a:t>
            </a:r>
            <a:r>
              <a:rPr lang="en-US" i="1" dirty="0" err="1"/>
              <a:t>melakukan</a:t>
            </a:r>
            <a:r>
              <a:rPr lang="en-US" i="1" dirty="0"/>
              <a:t> editing </a:t>
            </a:r>
            <a:r>
              <a:rPr lang="en-US" i="1" dirty="0" err="1"/>
              <a:t>dan</a:t>
            </a:r>
            <a:r>
              <a:rPr lang="en-US" i="1" dirty="0"/>
              <a:t> deleting. User yang </a:t>
            </a:r>
            <a:r>
              <a:rPr lang="en-US" i="1" dirty="0" err="1"/>
              <a:t>diminta</a:t>
            </a:r>
            <a:r>
              <a:rPr lang="en-US" i="1" dirty="0"/>
              <a:t> Login </a:t>
            </a:r>
            <a:r>
              <a:rPr lang="en-US" i="1" dirty="0" err="1"/>
              <a:t>adalah</a:t>
            </a:r>
            <a:r>
              <a:rPr lang="en-US" i="1" dirty="0"/>
              <a:t> </a:t>
            </a:r>
            <a:r>
              <a:rPr lang="en-US" i="1" dirty="0" err="1"/>
              <a:t>Penjual</a:t>
            </a:r>
            <a:r>
              <a:rPr lang="en-US" i="1" dirty="0"/>
              <a:t> </a:t>
            </a:r>
            <a:r>
              <a:rPr lang="en-US" i="1" dirty="0" err="1"/>
              <a:t>dan</a:t>
            </a:r>
            <a:r>
              <a:rPr lang="en-US" i="1" dirty="0"/>
              <a:t> Admin.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048000"/>
            <a:ext cx="6457950" cy="3381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2180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rtl="0">
              <a:spcBef>
                <a:spcPct val="0"/>
              </a:spcBef>
            </a:pPr>
            <a:r>
              <a:rPr lang="en-US" b="1" dirty="0" smtClean="0"/>
              <a:t>Product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err="1" smtClean="0"/>
              <a:t>Aplikasi</a:t>
            </a:r>
            <a:r>
              <a:rPr lang="en-US" i="1" dirty="0" smtClean="0"/>
              <a:t> </a:t>
            </a:r>
            <a:r>
              <a:rPr lang="en-US" i="1" dirty="0" err="1"/>
              <a:t>terbagi</a:t>
            </a:r>
            <a:r>
              <a:rPr lang="en-US" i="1" dirty="0"/>
              <a:t> </a:t>
            </a:r>
            <a:r>
              <a:rPr lang="en-US" i="1" dirty="0" err="1"/>
              <a:t>menjadi</a:t>
            </a:r>
            <a:r>
              <a:rPr lang="en-US" i="1" dirty="0"/>
              <a:t> 3 </a:t>
            </a:r>
            <a:r>
              <a:rPr lang="en-US" i="1" dirty="0" err="1"/>
              <a:t>jenis</a:t>
            </a:r>
            <a:r>
              <a:rPr lang="en-US" i="1" dirty="0"/>
              <a:t> user, </a:t>
            </a:r>
            <a:r>
              <a:rPr lang="en-US" i="1" dirty="0" err="1"/>
              <a:t>yaitu</a:t>
            </a:r>
            <a:r>
              <a:rPr lang="en-US" i="1" dirty="0"/>
              <a:t> Admin, </a:t>
            </a:r>
            <a:r>
              <a:rPr lang="en-US" i="1" dirty="0" err="1"/>
              <a:t>Pembeli</a:t>
            </a:r>
            <a:r>
              <a:rPr lang="en-US" i="1" dirty="0"/>
              <a:t> </a:t>
            </a:r>
            <a:r>
              <a:rPr lang="en-US" i="1" dirty="0" err="1"/>
              <a:t>dan</a:t>
            </a:r>
            <a:r>
              <a:rPr lang="en-US" i="1" dirty="0"/>
              <a:t> </a:t>
            </a:r>
            <a:r>
              <a:rPr lang="en-US" i="1" dirty="0" err="1"/>
              <a:t>Penjual</a:t>
            </a:r>
            <a:r>
              <a:rPr lang="en-US" i="1" dirty="0"/>
              <a:t>. Para </a:t>
            </a:r>
            <a:r>
              <a:rPr lang="en-US" i="1" dirty="0" err="1"/>
              <a:t>penjual</a:t>
            </a:r>
            <a:r>
              <a:rPr lang="en-US" i="1" dirty="0"/>
              <a:t> </a:t>
            </a:r>
            <a:r>
              <a:rPr lang="en-US" i="1" dirty="0" err="1"/>
              <a:t>mem</a:t>
            </a:r>
            <a:r>
              <a:rPr lang="en-US" i="1" dirty="0"/>
              <a:t>-post </a:t>
            </a:r>
            <a:r>
              <a:rPr lang="en-US" i="1" dirty="0" err="1"/>
              <a:t>produk</a:t>
            </a:r>
            <a:r>
              <a:rPr lang="en-US" i="1" dirty="0"/>
              <a:t> </a:t>
            </a:r>
            <a:r>
              <a:rPr lang="en-US" i="1" dirty="0" err="1"/>
              <a:t>apa</a:t>
            </a:r>
            <a:r>
              <a:rPr lang="en-US" i="1" dirty="0"/>
              <a:t> yang </a:t>
            </a:r>
            <a:r>
              <a:rPr lang="en-US" i="1" dirty="0" err="1"/>
              <a:t>dia</a:t>
            </a:r>
            <a:r>
              <a:rPr lang="en-US" i="1" dirty="0"/>
              <a:t> </a:t>
            </a:r>
            <a:r>
              <a:rPr lang="en-US" i="1" dirty="0" err="1"/>
              <a:t>jual</a:t>
            </a:r>
            <a:r>
              <a:rPr lang="en-US" i="1" dirty="0"/>
              <a:t> </a:t>
            </a:r>
            <a:r>
              <a:rPr lang="en-US" i="1" dirty="0" err="1"/>
              <a:t>dengan</a:t>
            </a:r>
            <a:r>
              <a:rPr lang="en-US" i="1" dirty="0"/>
              <a:t> data yang </a:t>
            </a:r>
            <a:r>
              <a:rPr lang="en-US" i="1" dirty="0" err="1"/>
              <a:t>tersedia</a:t>
            </a:r>
            <a:r>
              <a:rPr lang="en-US" i="1" dirty="0"/>
              <a:t>, </a:t>
            </a:r>
            <a:r>
              <a:rPr lang="en-US" i="1" dirty="0" err="1"/>
              <a:t>nama</a:t>
            </a:r>
            <a:r>
              <a:rPr lang="en-US" i="1" dirty="0"/>
              <a:t> </a:t>
            </a:r>
            <a:r>
              <a:rPr lang="en-US" i="1" dirty="0" err="1"/>
              <a:t>toko</a:t>
            </a:r>
            <a:r>
              <a:rPr lang="en-US" i="1" dirty="0"/>
              <a:t>, </a:t>
            </a:r>
            <a:r>
              <a:rPr lang="en-US" i="1" dirty="0" err="1"/>
              <a:t>posisi</a:t>
            </a:r>
            <a:r>
              <a:rPr lang="en-US" i="1" dirty="0"/>
              <a:t> </a:t>
            </a:r>
            <a:r>
              <a:rPr lang="en-US" i="1" dirty="0" err="1"/>
              <a:t>toko</a:t>
            </a:r>
            <a:r>
              <a:rPr lang="en-US" i="1" dirty="0"/>
              <a:t>, </a:t>
            </a:r>
            <a:r>
              <a:rPr lang="en-US" i="1" dirty="0" err="1"/>
              <a:t>spesifikasi</a:t>
            </a:r>
            <a:r>
              <a:rPr lang="en-US" i="1" dirty="0"/>
              <a:t> </a:t>
            </a:r>
            <a:r>
              <a:rPr lang="en-US" i="1" dirty="0" err="1"/>
              <a:t>produk</a:t>
            </a:r>
            <a:r>
              <a:rPr lang="en-US" i="1" dirty="0" smtClean="0"/>
              <a:t>.</a:t>
            </a:r>
          </a:p>
          <a:p>
            <a:endParaRPr lang="en-US" i="1" dirty="0"/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3109" y="1905000"/>
            <a:ext cx="611505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601633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rtl="0">
              <a:spcBef>
                <a:spcPct val="0"/>
              </a:spcBef>
            </a:pPr>
            <a:r>
              <a:rPr lang="en-US" b="1" dirty="0" smtClean="0"/>
              <a:t>User Classes and Characteristics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Admin</a:t>
            </a:r>
            <a:r>
              <a:rPr lang="en-US" i="1" dirty="0"/>
              <a:t>:</a:t>
            </a:r>
          </a:p>
          <a:p>
            <a:pPr lvl="0"/>
            <a:r>
              <a:rPr lang="en-US" i="1" dirty="0" err="1"/>
              <a:t>Berisi</a:t>
            </a:r>
            <a:r>
              <a:rPr lang="en-US" i="1" dirty="0"/>
              <a:t> </a:t>
            </a:r>
            <a:r>
              <a:rPr lang="en-US" i="1" dirty="0" err="1"/>
              <a:t>dari</a:t>
            </a:r>
            <a:r>
              <a:rPr lang="en-US" i="1" dirty="0"/>
              <a:t> team </a:t>
            </a:r>
            <a:r>
              <a:rPr lang="en-US" i="1" dirty="0" err="1"/>
              <a:t>pembuat</a:t>
            </a:r>
            <a:r>
              <a:rPr lang="en-US" i="1" dirty="0"/>
              <a:t> </a:t>
            </a:r>
            <a:r>
              <a:rPr lang="en-US" i="1" dirty="0" err="1"/>
              <a:t>aplikasi</a:t>
            </a:r>
            <a:r>
              <a:rPr lang="en-US" i="1" dirty="0"/>
              <a:t> ABO</a:t>
            </a:r>
          </a:p>
          <a:p>
            <a:pPr lvl="0"/>
            <a:r>
              <a:rPr lang="en-US" i="1" dirty="0" err="1"/>
              <a:t>Mampu</a:t>
            </a:r>
            <a:r>
              <a:rPr lang="en-US" i="1" dirty="0"/>
              <a:t> </a:t>
            </a:r>
            <a:r>
              <a:rPr lang="en-US" i="1" dirty="0" err="1"/>
              <a:t>menghapus</a:t>
            </a:r>
            <a:r>
              <a:rPr lang="en-US" i="1" dirty="0"/>
              <a:t> </a:t>
            </a:r>
            <a:r>
              <a:rPr lang="en-US" i="1" dirty="0" err="1"/>
              <a:t>sebuah</a:t>
            </a:r>
            <a:r>
              <a:rPr lang="en-US" i="1" dirty="0"/>
              <a:t> </a:t>
            </a:r>
            <a:r>
              <a:rPr lang="en-US" i="1" dirty="0" err="1"/>
              <a:t>toko</a:t>
            </a:r>
            <a:r>
              <a:rPr lang="en-US" i="1" dirty="0"/>
              <a:t> </a:t>
            </a:r>
            <a:r>
              <a:rPr lang="en-US" i="1" dirty="0" err="1"/>
              <a:t>atau</a:t>
            </a:r>
            <a:r>
              <a:rPr lang="en-US" i="1" dirty="0"/>
              <a:t> </a:t>
            </a:r>
            <a:r>
              <a:rPr lang="en-US" i="1" dirty="0" err="1"/>
              <a:t>produk</a:t>
            </a:r>
            <a:r>
              <a:rPr lang="en-US" i="1" dirty="0"/>
              <a:t> </a:t>
            </a:r>
            <a:r>
              <a:rPr lang="en-US" i="1" dirty="0" err="1"/>
              <a:t>bila</a:t>
            </a:r>
            <a:r>
              <a:rPr lang="en-US" i="1" dirty="0"/>
              <a:t> </a:t>
            </a:r>
            <a:r>
              <a:rPr lang="en-US" i="1" dirty="0" err="1"/>
              <a:t>tidak</a:t>
            </a:r>
            <a:r>
              <a:rPr lang="en-US" i="1" dirty="0"/>
              <a:t> </a:t>
            </a:r>
            <a:r>
              <a:rPr lang="en-US" i="1" dirty="0" err="1"/>
              <a:t>sesuai</a:t>
            </a:r>
            <a:endParaRPr lang="en-US" i="1" dirty="0"/>
          </a:p>
          <a:p>
            <a:pPr lvl="0"/>
            <a:r>
              <a:rPr lang="en-US" i="1" dirty="0" err="1"/>
              <a:t>Mampu</a:t>
            </a:r>
            <a:r>
              <a:rPr lang="en-US" i="1" dirty="0"/>
              <a:t> </a:t>
            </a:r>
            <a:r>
              <a:rPr lang="en-US" i="1" dirty="0" err="1"/>
              <a:t>mengedit</a:t>
            </a:r>
            <a:r>
              <a:rPr lang="en-US" i="1" dirty="0"/>
              <a:t> database </a:t>
            </a:r>
            <a:r>
              <a:rPr lang="en-US" i="1" dirty="0" err="1"/>
              <a:t>secara</a:t>
            </a:r>
            <a:r>
              <a:rPr lang="en-US" i="1" dirty="0"/>
              <a:t> </a:t>
            </a:r>
            <a:r>
              <a:rPr lang="en-US" i="1" dirty="0" err="1"/>
              <a:t>keseleruhan</a:t>
            </a:r>
            <a:endParaRPr lang="en-US" i="1" dirty="0"/>
          </a:p>
          <a:p>
            <a:r>
              <a:rPr lang="en-US" i="1" dirty="0" err="1"/>
              <a:t>Penjual</a:t>
            </a:r>
            <a:r>
              <a:rPr lang="en-US" i="1" dirty="0"/>
              <a:t>:</a:t>
            </a:r>
          </a:p>
          <a:p>
            <a:pPr lvl="0"/>
            <a:r>
              <a:rPr lang="en-US" i="1" dirty="0" err="1"/>
              <a:t>Pemilik</a:t>
            </a:r>
            <a:r>
              <a:rPr lang="en-US" i="1" dirty="0"/>
              <a:t> </a:t>
            </a:r>
            <a:r>
              <a:rPr lang="en-US" i="1" dirty="0" err="1"/>
              <a:t>toko</a:t>
            </a:r>
            <a:r>
              <a:rPr lang="en-US" i="1" dirty="0"/>
              <a:t> di BTC</a:t>
            </a:r>
          </a:p>
          <a:p>
            <a:pPr lvl="0"/>
            <a:r>
              <a:rPr lang="en-US" i="1" dirty="0" err="1"/>
              <a:t>Mengedit</a:t>
            </a:r>
            <a:r>
              <a:rPr lang="en-US" i="1" dirty="0"/>
              <a:t> </a:t>
            </a:r>
            <a:r>
              <a:rPr lang="en-US" i="1" dirty="0" err="1"/>
              <a:t>atau</a:t>
            </a:r>
            <a:r>
              <a:rPr lang="en-US" i="1" dirty="0"/>
              <a:t> </a:t>
            </a:r>
            <a:r>
              <a:rPr lang="en-US" i="1" dirty="0" err="1"/>
              <a:t>menghapus</a:t>
            </a:r>
            <a:r>
              <a:rPr lang="en-US" i="1" dirty="0"/>
              <a:t> </a:t>
            </a:r>
            <a:r>
              <a:rPr lang="en-US" i="1" dirty="0" err="1"/>
              <a:t>produk</a:t>
            </a:r>
            <a:r>
              <a:rPr lang="en-US" i="1" dirty="0"/>
              <a:t> yang </a:t>
            </a:r>
            <a:r>
              <a:rPr lang="en-US" i="1" dirty="0" err="1"/>
              <a:t>dimiliki</a:t>
            </a:r>
            <a:r>
              <a:rPr lang="en-US" i="1" dirty="0"/>
              <a:t> </a:t>
            </a:r>
            <a:r>
              <a:rPr lang="en-US" i="1" dirty="0" err="1"/>
              <a:t>toko</a:t>
            </a:r>
            <a:r>
              <a:rPr lang="en-US" i="1" dirty="0"/>
              <a:t> </a:t>
            </a:r>
            <a:r>
              <a:rPr lang="en-US" i="1" dirty="0" err="1"/>
              <a:t>tersebut</a:t>
            </a:r>
            <a:r>
              <a:rPr lang="en-US" i="1" dirty="0"/>
              <a:t> </a:t>
            </a:r>
            <a:r>
              <a:rPr lang="en-US" i="1" dirty="0" err="1"/>
              <a:t>atau</a:t>
            </a:r>
            <a:r>
              <a:rPr lang="en-US" i="1" dirty="0"/>
              <a:t> </a:t>
            </a:r>
            <a:r>
              <a:rPr lang="en-US" i="1" dirty="0" err="1"/>
              <a:t>sesuai</a:t>
            </a:r>
            <a:r>
              <a:rPr lang="en-US" i="1" dirty="0"/>
              <a:t> </a:t>
            </a:r>
            <a:r>
              <a:rPr lang="en-US" i="1" dirty="0" err="1"/>
              <a:t>otoritasnya</a:t>
            </a:r>
            <a:endParaRPr lang="en-US" i="1" dirty="0"/>
          </a:p>
          <a:p>
            <a:r>
              <a:rPr lang="en-US" i="1" dirty="0" err="1"/>
              <a:t>Pembeli</a:t>
            </a:r>
            <a:r>
              <a:rPr lang="en-US" i="1" dirty="0"/>
              <a:t>:</a:t>
            </a:r>
          </a:p>
          <a:p>
            <a:pPr lvl="0"/>
            <a:r>
              <a:rPr lang="en-US" i="1" dirty="0" err="1"/>
              <a:t>Warga</a:t>
            </a:r>
            <a:r>
              <a:rPr lang="en-US" i="1" dirty="0"/>
              <a:t> </a:t>
            </a:r>
            <a:r>
              <a:rPr lang="en-US" i="1" dirty="0" err="1"/>
              <a:t>Karesidenan</a:t>
            </a:r>
            <a:r>
              <a:rPr lang="en-US" i="1" dirty="0"/>
              <a:t> Surakarta</a:t>
            </a:r>
          </a:p>
          <a:p>
            <a:pPr lvl="0"/>
            <a:r>
              <a:rPr lang="en-US" i="1" dirty="0" err="1"/>
              <a:t>Melihat</a:t>
            </a:r>
            <a:r>
              <a:rPr lang="en-US" i="1" dirty="0"/>
              <a:t> </a:t>
            </a:r>
            <a:r>
              <a:rPr lang="en-US" i="1" dirty="0" err="1"/>
              <a:t>produk</a:t>
            </a:r>
            <a:r>
              <a:rPr lang="en-US" i="1" dirty="0"/>
              <a:t> </a:t>
            </a:r>
            <a:r>
              <a:rPr lang="en-US" i="1" dirty="0" err="1"/>
              <a:t>atau</a:t>
            </a:r>
            <a:r>
              <a:rPr lang="en-US" i="1" dirty="0"/>
              <a:t> </a:t>
            </a:r>
            <a:r>
              <a:rPr lang="en-US" i="1" dirty="0" err="1"/>
              <a:t>toko</a:t>
            </a:r>
            <a:r>
              <a:rPr lang="en-US" i="1" dirty="0"/>
              <a:t> yang </a:t>
            </a:r>
            <a:r>
              <a:rPr lang="en-US" i="1" dirty="0" err="1"/>
              <a:t>ditawarkan</a:t>
            </a:r>
            <a:r>
              <a:rPr lang="en-US" i="1" dirty="0"/>
              <a:t> </a:t>
            </a:r>
            <a:r>
              <a:rPr lang="en-US" i="1" dirty="0" err="1"/>
              <a:t>aplikasi</a:t>
            </a:r>
            <a:endParaRPr lang="en-US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0157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rtl="0">
              <a:spcBef>
                <a:spcPct val="0"/>
              </a:spcBef>
            </a:pPr>
            <a:r>
              <a:rPr lang="en-US" b="1" dirty="0" smtClean="0"/>
              <a:t>Operating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i="1" dirty="0" smtClean="0"/>
              <a:t>Area</a:t>
            </a:r>
            <a:r>
              <a:rPr lang="en-US" i="1" dirty="0"/>
              <a:t>: </a:t>
            </a:r>
            <a:r>
              <a:rPr lang="en-US" i="1" dirty="0" err="1"/>
              <a:t>Karesidenan</a:t>
            </a:r>
            <a:r>
              <a:rPr lang="en-US" i="1" dirty="0"/>
              <a:t> Surakarta</a:t>
            </a:r>
          </a:p>
          <a:p>
            <a:pPr lvl="0"/>
            <a:r>
              <a:rPr lang="en-US" i="1" dirty="0"/>
              <a:t>Basis </a:t>
            </a:r>
            <a:r>
              <a:rPr lang="en-US" i="1" dirty="0" err="1"/>
              <a:t>Aplikasi</a:t>
            </a:r>
            <a:r>
              <a:rPr lang="en-US" i="1" dirty="0"/>
              <a:t> : Web</a:t>
            </a:r>
          </a:p>
          <a:p>
            <a:pPr lvl="0"/>
            <a:r>
              <a:rPr lang="en-US" i="1" dirty="0" err="1"/>
              <a:t>Perangkat</a:t>
            </a:r>
            <a:r>
              <a:rPr lang="en-US" i="1" dirty="0"/>
              <a:t> </a:t>
            </a:r>
            <a:r>
              <a:rPr lang="en-US" i="1" dirty="0" err="1"/>
              <a:t>Lunak</a:t>
            </a:r>
            <a:r>
              <a:rPr lang="en-US" i="1" dirty="0"/>
              <a:t>: PC </a:t>
            </a:r>
            <a:r>
              <a:rPr lang="en-US" i="1" dirty="0" err="1"/>
              <a:t>atau</a:t>
            </a:r>
            <a:r>
              <a:rPr lang="en-US" i="1" dirty="0"/>
              <a:t> </a:t>
            </a:r>
            <a:r>
              <a:rPr lang="en-US" i="1" dirty="0" err="1"/>
              <a:t>sejenis</a:t>
            </a:r>
            <a:endParaRPr lang="en-US" i="1" dirty="0"/>
          </a:p>
          <a:p>
            <a:pPr lvl="0"/>
            <a:r>
              <a:rPr lang="en-US" i="1" dirty="0" err="1"/>
              <a:t>Aplikasi</a:t>
            </a:r>
            <a:r>
              <a:rPr lang="en-US" i="1" dirty="0"/>
              <a:t> Lain yang </a:t>
            </a:r>
            <a:r>
              <a:rPr lang="en-US" i="1" dirty="0" err="1"/>
              <a:t>Harus</a:t>
            </a:r>
            <a:r>
              <a:rPr lang="en-US" i="1" dirty="0"/>
              <a:t> </a:t>
            </a:r>
            <a:r>
              <a:rPr lang="en-US" i="1" dirty="0" err="1"/>
              <a:t>Hidup</a:t>
            </a:r>
            <a:r>
              <a:rPr lang="en-US" i="1" dirty="0"/>
              <a:t>: Web Browser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9055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34</TotalTime>
  <Words>495</Words>
  <Application>Microsoft Office PowerPoint</Application>
  <PresentationFormat>On-screen Show (4:3)</PresentationFormat>
  <Paragraphs>62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Angles</vt:lpstr>
      <vt:lpstr>Toko Online BTC</vt:lpstr>
      <vt:lpstr>INTRODUCTION</vt:lpstr>
      <vt:lpstr>Purpose </vt:lpstr>
      <vt:lpstr>Product Scope</vt:lpstr>
      <vt:lpstr>Overall description</vt:lpstr>
      <vt:lpstr>Product Perspective</vt:lpstr>
      <vt:lpstr>Product Functions</vt:lpstr>
      <vt:lpstr>User Classes and Characteristics</vt:lpstr>
      <vt:lpstr>Operating Environment</vt:lpstr>
      <vt:lpstr>Assumptions and Dependencies</vt:lpstr>
      <vt:lpstr>External Interface Requirements</vt:lpstr>
      <vt:lpstr>User Interfaces</vt:lpstr>
      <vt:lpstr>Functional Requirement</vt:lpstr>
      <vt:lpstr>Other Nonfunctional Requirements</vt:lpstr>
      <vt:lpstr>Performance Requirements</vt:lpstr>
      <vt:lpstr>Appendix : Software Development Models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Toko Online BTC</dc:title>
  <dc:creator>Hasna</dc:creator>
  <cp:lastModifiedBy>Hasna</cp:lastModifiedBy>
  <cp:revision>11</cp:revision>
  <dcterms:created xsi:type="dcterms:W3CDTF">2018-04-22T15:15:40Z</dcterms:created>
  <dcterms:modified xsi:type="dcterms:W3CDTF">2018-04-22T15:49:56Z</dcterms:modified>
</cp:coreProperties>
</file>