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5" r:id="rId10"/>
    <p:sldId id="266" r:id="rId11"/>
    <p:sldId id="274" r:id="rId12"/>
    <p:sldId id="275" r:id="rId13"/>
    <p:sldId id="276" r:id="rId14"/>
    <p:sldId id="278" r:id="rId15"/>
    <p:sldId id="267" r:id="rId16"/>
    <p:sldId id="268" r:id="rId17"/>
    <p:sldId id="270" r:id="rId18"/>
    <p:sldId id="271" r:id="rId19"/>
    <p:sldId id="277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9169CF7-691C-497D-BB7F-655F095B434F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C8FFE25-393A-4F4E-967F-17E6BD4E6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APLIKASI</a:t>
            </a:r>
            <a:r>
              <a:rPr lang="en-US" dirty="0" smtClean="0"/>
              <a:t> BTC ONLINE (abo)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Prepared by </a:t>
            </a:r>
          </a:p>
          <a:p>
            <a:r>
              <a:rPr lang="en-US" b="1" dirty="0" err="1" smtClean="0"/>
              <a:t>Albi</a:t>
            </a:r>
            <a:r>
              <a:rPr lang="en-US" b="1" dirty="0" smtClean="0"/>
              <a:t> </a:t>
            </a:r>
            <a:r>
              <a:rPr lang="en-US" b="1" dirty="0" err="1" smtClean="0"/>
              <a:t>RevliN</a:t>
            </a:r>
            <a:r>
              <a:rPr lang="en-US" b="1" dirty="0" smtClean="0"/>
              <a:t> b.</a:t>
            </a:r>
            <a:endParaRPr lang="en-US" b="1" dirty="0"/>
          </a:p>
          <a:p>
            <a:r>
              <a:rPr lang="en-US" b="1" dirty="0"/>
              <a:t>Hasna </a:t>
            </a:r>
            <a:r>
              <a:rPr lang="en-US" b="1" dirty="0" err="1"/>
              <a:t>Zukhruf</a:t>
            </a:r>
            <a:endParaRPr lang="en-US" b="1" dirty="0"/>
          </a:p>
          <a:p>
            <a:r>
              <a:rPr lang="en-US" b="1" dirty="0"/>
              <a:t>Ruby </a:t>
            </a:r>
            <a:r>
              <a:rPr lang="en-US" b="1" dirty="0" smtClean="0"/>
              <a:t>Abdullah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80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20940" cy="54864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300" b="1" dirty="0" smtClean="0"/>
              <a:t>Class Diagram</a:t>
            </a:r>
            <a:endParaRPr lang="en-US" sz="2300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85800"/>
            <a:ext cx="50101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 smtClean="0"/>
              <a:t>Sequence Diagram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70647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Design (Table Dictionary)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21519"/>
              </p:ext>
            </p:extLst>
          </p:nvPr>
        </p:nvGraphicFramePr>
        <p:xfrm>
          <a:off x="1524000" y="1295400"/>
          <a:ext cx="6175375" cy="347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999"/>
                <a:gridCol w="2658188"/>
                <a:gridCol w="2658188"/>
              </a:tblGrid>
              <a:tr h="235548">
                <a:tc rowSpan="6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email user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235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id_user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ID user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235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status admin/penjual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235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password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397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nama_toko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nama toko(bila Admin maka diisi nama Admin 1,2, atau 3)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397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alamat_toko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alamat toko contoh: Lantai 2 - F12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397067">
                <a:tc rowSpan="6"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Produk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code_produk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code produk yang akan di generate di program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235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nama_produk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nama produk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235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id_toko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id_toko yang menjual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235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deskripsi_produk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deskripsi produk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235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Harga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Berisi harga produk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  <a:tr h="397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array_image</a:t>
                      </a:r>
                      <a:endParaRPr lang="en-US" sz="120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Berisi</a:t>
                      </a:r>
                      <a:r>
                        <a:rPr lang="en-US" sz="1200" dirty="0">
                          <a:effectLst/>
                        </a:rPr>
                        <a:t> array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image yang </a:t>
                      </a:r>
                      <a:r>
                        <a:rPr lang="en-US" sz="1200" dirty="0" err="1">
                          <a:effectLst/>
                        </a:rPr>
                        <a:t>ditampilkan</a:t>
                      </a:r>
                      <a:endParaRPr lang="en-US" sz="1200" dirty="0">
                        <a:effectLst/>
                        <a:latin typeface="Times"/>
                        <a:ea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7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Package Diagram</a:t>
            </a:r>
            <a:endParaRPr lang="en-US" cap="none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3276600" cy="217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06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76400"/>
            <a:ext cx="7520940" cy="54864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External Interface </a:t>
            </a:r>
            <a:r>
              <a:rPr lang="en-US" b="1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7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520940" cy="3579849"/>
          </a:xfrm>
        </p:spPr>
        <p:txBody>
          <a:bodyPr/>
          <a:lstStyle/>
          <a:p>
            <a:r>
              <a:rPr lang="en-US" i="1" dirty="0" smtClean="0"/>
              <a:t>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membedakan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 Admin,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interfacenya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cuman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otoritas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editing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datanya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menu edit di 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kanan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5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147772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General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0" dirty="0">
                <a:latin typeface="Times New Roman" pitchFamily="18" charset="0"/>
                <a:cs typeface="Times New Roman" pitchFamily="18" charset="0"/>
              </a:rPr>
              <a:t>Login 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membedakan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User Class</a:t>
            </a:r>
          </a:p>
          <a:p>
            <a:pPr lvl="0"/>
            <a:r>
              <a:rPr lang="en-US" b="0" dirty="0">
                <a:latin typeface="Times New Roman" pitchFamily="18" charset="0"/>
                <a:cs typeface="Times New Roman" pitchFamily="18" charset="0"/>
              </a:rPr>
              <a:t>Search Query: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item yang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diinginkan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dirty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lvl="0"/>
            <a:r>
              <a:rPr lang="en-US" b="0" dirty="0">
                <a:latin typeface="Times New Roman" pitchFamily="18" charset="0"/>
                <a:cs typeface="Times New Roman" pitchFamily="18" charset="0"/>
              </a:rPr>
              <a:t>Edit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keseluruhan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0" dirty="0">
                <a:latin typeface="Times New Roman" pitchFamily="18" charset="0"/>
                <a:cs typeface="Times New Roman" pitchFamily="18" charset="0"/>
              </a:rPr>
              <a:t>Edit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keseluruhan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Pembeli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Description: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0" dirty="0">
                <a:latin typeface="Times New Roman" pitchFamily="18" charset="0"/>
                <a:cs typeface="Times New Roman" pitchFamily="18" charset="0"/>
              </a:rPr>
              <a:t>Product Description 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Produk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0" dirty="0">
                <a:latin typeface="Times New Roman" pitchFamily="18" charset="0"/>
                <a:cs typeface="Times New Roman" pitchFamily="18" charset="0"/>
              </a:rPr>
              <a:t>Register: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Mendaftarkan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Tokonya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online</a:t>
            </a: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-post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dijual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0" dirty="0">
                <a:latin typeface="Times New Roman" pitchFamily="18" charset="0"/>
                <a:cs typeface="Times New Roman" pitchFamily="18" charset="0"/>
              </a:rPr>
              <a:t>Edit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otoritasnya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b="0" dirty="0">
                <a:latin typeface="Times New Roman" pitchFamily="18" charset="0"/>
                <a:cs typeface="Times New Roman" pitchFamily="18" charset="0"/>
              </a:rPr>
              <a:t>Edit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deskripsi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otoritasnya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520940" cy="54864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Other Nonfunctional </a:t>
            </a:r>
            <a:r>
              <a:rPr lang="en-US" b="1" dirty="0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5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628418"/>
          </a:xfrm>
        </p:spPr>
        <p:txBody>
          <a:bodyPr>
            <a:normAutofit/>
          </a:bodyPr>
          <a:lstStyle/>
          <a:p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Dibutuhkannya</a:t>
            </a:r>
            <a:r>
              <a:rPr lang="en-US" sz="15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oneksi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500" b="0" dirty="0">
                <a:latin typeface="Times New Roman" pitchFamily="18" charset="0"/>
                <a:cs typeface="Times New Roman" pitchFamily="18" charset="0"/>
              </a:rPr>
              <a:t> web 2.0 </a:t>
            </a:r>
            <a:r>
              <a:rPr lang="en-US" sz="1500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5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500" b="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729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b="1" dirty="0" smtClean="0"/>
              <a:t>Security Requirements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17214"/>
            <a:ext cx="7520940" cy="499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	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Pembatasan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otoritas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Login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dibedakan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Admin,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315468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l" rtl="0">
              <a:spcBef>
                <a:spcPct val="0"/>
              </a:spcBef>
            </a:pPr>
            <a:r>
              <a:rPr lang="en-US" b="1" dirty="0" smtClean="0"/>
              <a:t>Software Quality Attributes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3741420"/>
            <a:ext cx="7520940" cy="97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	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mengoperasikannya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Kinerjanya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Adanya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batasan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file yang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diupload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tetap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0" dirty="0" err="1" smtClean="0">
                <a:latin typeface="Times New Roman" pitchFamily="18" charset="0"/>
                <a:cs typeface="Times New Roman" pitchFamily="18" charset="0"/>
              </a:rPr>
              <a:t>efisien</a:t>
            </a:r>
            <a:r>
              <a:rPr lang="en-US" sz="15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Appendix A : Software Development Models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20940" cy="3579849"/>
          </a:xfrm>
        </p:spPr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V Model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9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Appendix B : Schedule</a:t>
            </a:r>
            <a:endParaRPr lang="en-US" cap="none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5"/>
          <a:stretch>
            <a:fillRect/>
          </a:stretch>
        </p:blipFill>
        <p:spPr bwMode="auto">
          <a:xfrm>
            <a:off x="914400" y="1143000"/>
            <a:ext cx="60102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895600"/>
            <a:ext cx="60102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4572000"/>
            <a:ext cx="6010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0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581900" cy="728172"/>
          </a:xfrm>
        </p:spPr>
        <p:txBody>
          <a:bodyPr>
            <a:normAutofit/>
          </a:bodyPr>
          <a:lstStyle/>
          <a:p>
            <a:r>
              <a:rPr lang="en-US" i="1" dirty="0" smtClean="0"/>
              <a:t>	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Beteng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Trade Center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Karesidenan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Surakarta (Solo,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Karatsura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Karanganyar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Sukoharjo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014454"/>
            <a:ext cx="69875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spcBef>
                <a:spcPct val="0"/>
              </a:spcBef>
            </a:pPr>
            <a:r>
              <a:rPr lang="en-US" b="1" dirty="0" smtClean="0"/>
              <a:t>Project Background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586188"/>
            <a:ext cx="7115348" cy="1147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Banyaknya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di BTC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Reseller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akhirnya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sepi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pengunjung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Walaupun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barang-barang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bagus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tapi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jarang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didtangi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tahu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ABO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mengiklankan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barang-barang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efisien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BTC.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Product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0800"/>
            <a:ext cx="7520940" cy="499572"/>
          </a:xfrm>
        </p:spPr>
        <p:txBody>
          <a:bodyPr>
            <a:normAutofit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Tim (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Albi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Revlin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Hasna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Zukhruf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Ruby Abdullah)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beteng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898073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spcBef>
                <a:spcPct val="0"/>
              </a:spcBef>
            </a:pPr>
            <a:r>
              <a:rPr lang="en-US" b="1" dirty="0" smtClean="0"/>
              <a:t>Stakeholders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60" y="1100629"/>
            <a:ext cx="7520940" cy="49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Karesidenan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Surakarta: Solo,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Karanganyar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Kartasura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Sukoharjo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0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2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520940" cy="3579849"/>
          </a:xfrm>
        </p:spPr>
        <p:txBody>
          <a:bodyPr>
            <a:normAutofit/>
          </a:bodyPr>
          <a:lstStyle/>
          <a:p>
            <a:r>
              <a:rPr lang="en-US" i="1" dirty="0" smtClean="0"/>
              <a:t>	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menghubungkan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warga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karesidenan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Surakarta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BTC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Admin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Hak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Otoritas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berbeda-beda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perlukan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registrasi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Serta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otoritas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tertinggi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editing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deleting. User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diminta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Admin.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4579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8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Product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520940" cy="3579849"/>
          </a:xfrm>
        </p:spPr>
        <p:txBody>
          <a:bodyPr/>
          <a:lstStyle/>
          <a:p>
            <a:r>
              <a:rPr lang="en-US" i="1" dirty="0" smtClean="0"/>
              <a:t>	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terbagi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user,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Admin,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Para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-post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09" y="1905000"/>
            <a:ext cx="61150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16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User Classes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team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pembuat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ABO</a:t>
            </a: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sesuai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database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keseleruhan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Penjual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di BTC</a:t>
            </a: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Mengedit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otoritasnya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Pembeli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Warga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Karesidenan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Surakarta</a:t>
            </a: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ditawarkan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Karesidenan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Surakarta</a:t>
            </a:r>
          </a:p>
          <a:p>
            <a:pPr lvl="0"/>
            <a:r>
              <a:rPr lang="en-US" b="0" dirty="0">
                <a:latin typeface="Times New Roman" pitchFamily="18" charset="0"/>
                <a:cs typeface="Times New Roman" pitchFamily="18" charset="0"/>
              </a:rPr>
              <a:t>Basis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: Web</a:t>
            </a: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 PC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sejenis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Lain yang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 Web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0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</TotalTime>
  <Words>350</Words>
  <Application>Microsoft Office PowerPoint</Application>
  <PresentationFormat>On-screen Show (4:3)</PresentationFormat>
  <Paragraphs>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Angles</vt:lpstr>
      <vt:lpstr>APLIKASI BTC ONLINE (abo)</vt:lpstr>
      <vt:lpstr>INTRODUCTION</vt:lpstr>
      <vt:lpstr>Purpose </vt:lpstr>
      <vt:lpstr>Product Scope</vt:lpstr>
      <vt:lpstr>Overall description</vt:lpstr>
      <vt:lpstr>Product Perspective</vt:lpstr>
      <vt:lpstr>Product Functions</vt:lpstr>
      <vt:lpstr>User Classes and Characteristics</vt:lpstr>
      <vt:lpstr>Operating Environment</vt:lpstr>
      <vt:lpstr>Class Diagram</vt:lpstr>
      <vt:lpstr>Sequence Diagram</vt:lpstr>
      <vt:lpstr>Data Design (Table Dictionary)</vt:lpstr>
      <vt:lpstr>Package Diagram</vt:lpstr>
      <vt:lpstr>External Interface Requirements</vt:lpstr>
      <vt:lpstr>User Interfaces</vt:lpstr>
      <vt:lpstr>Functional Requirement</vt:lpstr>
      <vt:lpstr>Other Nonfunctional Requirements</vt:lpstr>
      <vt:lpstr>Performance Requirements</vt:lpstr>
      <vt:lpstr>Appendix A : Software Development Models</vt:lpstr>
      <vt:lpstr>Appendix B :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Toko Online BTC</dc:title>
  <dc:creator>Hasna</dc:creator>
  <cp:lastModifiedBy>Hasna</cp:lastModifiedBy>
  <cp:revision>24</cp:revision>
  <dcterms:created xsi:type="dcterms:W3CDTF">2018-04-22T15:15:40Z</dcterms:created>
  <dcterms:modified xsi:type="dcterms:W3CDTF">2018-05-20T16:02:10Z</dcterms:modified>
</cp:coreProperties>
</file>