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86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319" r:id="rId16"/>
    <p:sldId id="315" r:id="rId17"/>
    <p:sldId id="318" r:id="rId18"/>
    <p:sldId id="302" r:id="rId1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cke Løyning" initials="J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DC"/>
    <a:srgbClr val="D6DE23"/>
    <a:srgbClr val="B7D333"/>
    <a:srgbClr val="69BE28"/>
    <a:srgbClr val="48800F"/>
    <a:srgbClr val="69AC33"/>
    <a:srgbClr val="06384F"/>
    <a:srgbClr val="70B21A"/>
    <a:srgbClr val="69A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082" autoAdjust="0"/>
  </p:normalViewPr>
  <p:slideViewPr>
    <p:cSldViewPr snapToGrid="0" snapToObjects="1">
      <p:cViewPr>
        <p:scale>
          <a:sx n="84" d="100"/>
          <a:sy n="84" d="100"/>
        </p:scale>
        <p:origin x="-301" y="-13"/>
      </p:cViewPr>
      <p:guideLst>
        <p:guide orient="horz" pos="4234"/>
        <p:guide orient="horz" pos="4173"/>
        <p:guide orient="horz" pos="4045"/>
        <p:guide orient="horz" pos="1131"/>
        <p:guide orient="horz" pos="885"/>
        <p:guide pos="5661"/>
      </p:guideLst>
    </p:cSldViewPr>
  </p:slideViewPr>
  <p:outlineViewPr>
    <p:cViewPr>
      <p:scale>
        <a:sx n="33" d="100"/>
        <a:sy n="33" d="100"/>
      </p:scale>
      <p:origin x="0" y="1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936" y="-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0E6B-678F-1341-8AD8-874F7755E8E3}" type="datetimeFigureOut">
              <a:rPr lang="en-US" smtClean="0"/>
              <a:t>7/3/2018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b-NO" smtClean="0"/>
              <a:t>Define 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B2226-58D6-5245-A956-F8E257A0D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334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ED412-247A-E64A-A508-22EC5A89DD0E}" type="datetimeFigureOut">
              <a:rPr lang="en-US" smtClean="0"/>
              <a:t>7/3/2018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b-NO" smtClean="0"/>
              <a:t>Define 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C5E20-BE2B-484B-AB5F-19B48E4E7A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777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9584-3F3B-4D2E-BF52-9AADC3F436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6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9584-3F3B-4D2E-BF52-9AADC3F436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6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000" y="1746919"/>
            <a:ext cx="5756122" cy="3251741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00" y="5235624"/>
            <a:ext cx="5756122" cy="63177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5"/>
            <a:ext cx="1453488" cy="411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5"/>
            <a:ext cx="1453488" cy="411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5"/>
            <a:ext cx="1453488" cy="411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0" y="379145"/>
            <a:ext cx="2097634" cy="5945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0" y="379145"/>
            <a:ext cx="2097634" cy="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8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EC79-A33E-48BA-B874-CEED5C811EDB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25670" y="1962225"/>
            <a:ext cx="8229599" cy="1362075"/>
          </a:xfrm>
        </p:spPr>
        <p:txBody>
          <a:bodyPr anchor="t">
            <a:normAutofit/>
          </a:bodyPr>
          <a:lstStyle>
            <a:lvl1pPr algn="l">
              <a:defRPr sz="4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Click to edit Master title styles</a:t>
            </a:r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25670" y="3336935"/>
            <a:ext cx="8229599" cy="14400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8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 heading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6E70-E982-43A5-B325-B7C723B28CCC}" type="datetime3">
              <a:rPr lang="en-US" noProof="0" smtClean="0"/>
              <a:t>3 July 2018</a:t>
            </a:fld>
            <a:endParaRPr lang="en-U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2438" y="814022"/>
            <a:ext cx="8239124" cy="451252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2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57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609-B16F-4BBD-9B38-D8CA27043A70}" type="datetime3">
              <a:rPr lang="en-US" noProof="0" smtClean="0"/>
              <a:t>3 July 2018</a:t>
            </a:fld>
            <a:endParaRPr lang="en-U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86077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white_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4238963"/>
            <a:ext cx="4014000" cy="198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00" y="3642147"/>
            <a:ext cx="4014000" cy="6438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6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4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8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8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2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3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6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8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9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24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25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132" name="Line 10"/>
          <p:cNvSpPr>
            <a:spLocks noChangeShapeType="1"/>
          </p:cNvSpPr>
          <p:nvPr userDrawn="1"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36" name="Line 15"/>
          <p:cNvSpPr>
            <a:spLocks noChangeShapeType="1"/>
          </p:cNvSpPr>
          <p:nvPr userDrawn="1"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37" name="Line 15"/>
          <p:cNvSpPr>
            <a:spLocks noChangeShapeType="1"/>
          </p:cNvSpPr>
          <p:nvPr userDrawn="1"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0" name="Line 13"/>
          <p:cNvSpPr>
            <a:spLocks noChangeShapeType="1"/>
          </p:cNvSpPr>
          <p:nvPr userDrawn="1"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1" name="Line 14"/>
          <p:cNvSpPr>
            <a:spLocks noChangeShapeType="1"/>
          </p:cNvSpPr>
          <p:nvPr userDrawn="1"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2" name="Line 15"/>
          <p:cNvSpPr>
            <a:spLocks noChangeShapeType="1"/>
          </p:cNvSpPr>
          <p:nvPr userDrawn="1"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3" name="Line 15"/>
          <p:cNvSpPr>
            <a:spLocks noChangeShapeType="1"/>
          </p:cNvSpPr>
          <p:nvPr userDrawn="1"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8" name="Line 10"/>
          <p:cNvSpPr>
            <a:spLocks noChangeShapeType="1"/>
          </p:cNvSpPr>
          <p:nvPr userDrawn="1"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9" name="Line 14"/>
          <p:cNvSpPr>
            <a:spLocks noChangeShapeType="1"/>
          </p:cNvSpPr>
          <p:nvPr userDrawn="1"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64" name="Date Placeholder 10"/>
          <p:cNvSpPr>
            <a:spLocks noGrp="1"/>
          </p:cNvSpPr>
          <p:nvPr>
            <p:ph type="dt" sz="half" idx="10"/>
          </p:nvPr>
        </p:nvSpPr>
        <p:spPr>
          <a:xfrm>
            <a:off x="899297" y="6397005"/>
            <a:ext cx="842754" cy="365125"/>
          </a:xfrm>
        </p:spPr>
        <p:txBody>
          <a:bodyPr/>
          <a:lstStyle/>
          <a:p>
            <a:fld id="{20C8A506-0772-4387-87B6-5E5D3B892DCC}" type="datetime3">
              <a:rPr lang="en-US" noProof="0" smtClean="0"/>
              <a:t>3 July 2018</a:t>
            </a:fld>
            <a:endParaRPr lang="en-US" noProof="0" dirty="0"/>
          </a:p>
        </p:txBody>
      </p:sp>
      <p:sp>
        <p:nvSpPr>
          <p:cNvPr id="6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820351" y="6397005"/>
            <a:ext cx="5302331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6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233926" y="6397005"/>
            <a:ext cx="587376" cy="365125"/>
          </a:xfrm>
        </p:spPr>
        <p:txBody>
          <a:bodyPr/>
          <a:lstStyle/>
          <a:p>
            <a:r>
              <a:rPr lang="en-US" noProof="0" dirty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59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white_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4238963"/>
            <a:ext cx="4014000" cy="198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00" y="3642147"/>
            <a:ext cx="4014000" cy="6438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6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4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8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8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2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3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6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8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9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24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25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132" name="Line 10"/>
          <p:cNvSpPr>
            <a:spLocks noChangeShapeType="1"/>
          </p:cNvSpPr>
          <p:nvPr userDrawn="1"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36" name="Line 15"/>
          <p:cNvSpPr>
            <a:spLocks noChangeShapeType="1"/>
          </p:cNvSpPr>
          <p:nvPr userDrawn="1"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37" name="Line 15"/>
          <p:cNvSpPr>
            <a:spLocks noChangeShapeType="1"/>
          </p:cNvSpPr>
          <p:nvPr userDrawn="1"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0" name="Line 13"/>
          <p:cNvSpPr>
            <a:spLocks noChangeShapeType="1"/>
          </p:cNvSpPr>
          <p:nvPr userDrawn="1"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1" name="Line 14"/>
          <p:cNvSpPr>
            <a:spLocks noChangeShapeType="1"/>
          </p:cNvSpPr>
          <p:nvPr userDrawn="1"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2" name="Line 15"/>
          <p:cNvSpPr>
            <a:spLocks noChangeShapeType="1"/>
          </p:cNvSpPr>
          <p:nvPr userDrawn="1"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3" name="Line 15"/>
          <p:cNvSpPr>
            <a:spLocks noChangeShapeType="1"/>
          </p:cNvSpPr>
          <p:nvPr userDrawn="1"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8" name="Line 10"/>
          <p:cNvSpPr>
            <a:spLocks noChangeShapeType="1"/>
          </p:cNvSpPr>
          <p:nvPr userDrawn="1"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9" name="Line 14"/>
          <p:cNvSpPr>
            <a:spLocks noChangeShapeType="1"/>
          </p:cNvSpPr>
          <p:nvPr userDrawn="1"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4" name="Date Placeholder 10"/>
          <p:cNvSpPr>
            <a:spLocks noGrp="1"/>
          </p:cNvSpPr>
          <p:nvPr>
            <p:ph type="dt" sz="half" idx="10"/>
          </p:nvPr>
        </p:nvSpPr>
        <p:spPr>
          <a:xfrm>
            <a:off x="899297" y="6397005"/>
            <a:ext cx="842754" cy="365125"/>
          </a:xfrm>
        </p:spPr>
        <p:txBody>
          <a:bodyPr/>
          <a:lstStyle/>
          <a:p>
            <a:fld id="{F2DA1B61-33C2-40D7-B85D-75A20EE564B9}" type="datetime3">
              <a:rPr lang="en-US" noProof="0" smtClean="0"/>
              <a:t>3 July 2018</a:t>
            </a:fld>
            <a:endParaRPr lang="en-US" noProof="0" dirty="0"/>
          </a:p>
        </p:txBody>
      </p:sp>
      <p:sp>
        <p:nvSpPr>
          <p:cNvPr id="6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820351" y="6397005"/>
            <a:ext cx="5302331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6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233926" y="6397005"/>
            <a:ext cx="587376" cy="365125"/>
          </a:xfrm>
        </p:spPr>
        <p:txBody>
          <a:bodyPr/>
          <a:lstStyle/>
          <a:p>
            <a:r>
              <a:rPr lang="en-US" noProof="0" dirty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77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e 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4"/>
            <a:ext cx="1453488" cy="41196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4"/>
            <a:ext cx="1453488" cy="411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4"/>
            <a:ext cx="1453488" cy="4119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0" y="379145"/>
            <a:ext cx="2097634" cy="5945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TextBox 15"/>
          <p:cNvSpPr txBox="1"/>
          <p:nvPr userDrawn="1"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0" y="379145"/>
            <a:ext cx="2097634" cy="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1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380858"/>
            <a:ext cx="8239125" cy="9694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467293"/>
            <a:ext cx="8239125" cy="4412512"/>
          </a:xfrm>
        </p:spPr>
        <p:txBody>
          <a:bodyPr/>
          <a:lstStyle>
            <a:lvl5pPr marL="853200" indent="0"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9B0-9A1B-42DF-8C6C-A013DE98EFC2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8" y="1467294"/>
            <a:ext cx="8239125" cy="4413600"/>
          </a:xfrm>
        </p:spPr>
        <p:txBody>
          <a:bodyPr/>
          <a:lstStyle>
            <a:lvl1pPr>
              <a:defRPr/>
            </a:lvl1pPr>
            <a:lvl2pPr>
              <a:spcBef>
                <a:spcPts val="400"/>
              </a:spcBef>
              <a:defRPr/>
            </a:lvl2pPr>
            <a:lvl4pPr>
              <a:defRPr/>
            </a:lvl4pPr>
          </a:lstStyle>
          <a:p>
            <a:pPr lvl="0"/>
            <a:r>
              <a:rPr lang="en-US" noProof="0" dirty="0" smtClean="0"/>
              <a:t>Click to edit Master text styles  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3"/>
          </p:nvPr>
        </p:nvSpPr>
        <p:spPr>
          <a:xfrm>
            <a:off x="452438" y="814022"/>
            <a:ext cx="8239124" cy="451252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2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927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ullets and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DBB9-C270-46CA-AD0A-1C2992CB78D8}" type="datetime3">
              <a:rPr lang="en-US" noProof="0" smtClean="0"/>
              <a:t>3 July 2018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2438" y="1467294"/>
            <a:ext cx="8239125" cy="1980000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2438" y="3774558"/>
            <a:ext cx="8239125" cy="20686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687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438" y="1470391"/>
            <a:ext cx="4043360" cy="4431915"/>
          </a:xfrm>
        </p:spPr>
        <p:txBody>
          <a:bodyPr>
            <a:normAutofit/>
          </a:bodyPr>
          <a:lstStyle>
            <a:lvl1pPr indent="-284400">
              <a:defRPr sz="2000"/>
            </a:lvl1pPr>
            <a:lvl2pPr>
              <a:spcBef>
                <a:spcPts val="4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412" y="1470391"/>
            <a:ext cx="4042800" cy="44319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Bef>
                <a:spcPts val="4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11C-8B61-47E2-9CB7-C164FC8DED7C}" type="datetime3">
              <a:rPr lang="en-US" noProof="0" smtClean="0"/>
              <a:t>3 July 2018</a:t>
            </a:fld>
            <a:endParaRPr lang="en-U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411" y="1470391"/>
            <a:ext cx="4044151" cy="44319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AF5F-D71A-47E4-B758-5559F6692072}" type="datetime3">
              <a:rPr lang="en-US" noProof="0" smtClean="0"/>
              <a:t>3 July 2018</a:t>
            </a:fld>
            <a:endParaRPr lang="en-U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2438" y="814022"/>
            <a:ext cx="8239124" cy="451252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2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2438" y="1470391"/>
            <a:ext cx="4043360" cy="4431915"/>
          </a:xfrm>
        </p:spPr>
        <p:txBody>
          <a:bodyPr>
            <a:normAutofit/>
          </a:bodyPr>
          <a:lstStyle>
            <a:lvl1pPr indent="-284400">
              <a:defRPr sz="2000" b="0"/>
            </a:lvl1pPr>
            <a:lvl2pPr>
              <a:spcBef>
                <a:spcPts val="400"/>
              </a:spcBef>
              <a:defRPr sz="1600" b="0"/>
            </a:lvl2pPr>
            <a:lvl3pPr>
              <a:defRPr sz="1400" b="0"/>
            </a:lvl3pPr>
            <a:lvl4pPr>
              <a:defRPr sz="1200" b="0"/>
            </a:lvl4pPr>
            <a:lvl5pPr>
              <a:defRPr sz="12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1875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fidential watermar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380858"/>
            <a:ext cx="8239125" cy="9694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467293"/>
            <a:ext cx="8239125" cy="441251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E24C-A209-4AA7-B2AD-2060CF480FB4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6506872"/>
            <a:ext cx="971551" cy="1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7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agraph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438" y="3443844"/>
            <a:ext cx="4043360" cy="2458462"/>
          </a:xfrm>
        </p:spPr>
        <p:txBody>
          <a:bodyPr>
            <a:normAutofit/>
          </a:bodyPr>
          <a:lstStyle>
            <a:lvl1pPr indent="-284400">
              <a:defRPr sz="2000"/>
            </a:lvl1pPr>
            <a:lvl2pPr>
              <a:spcBef>
                <a:spcPts val="4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412" y="3443844"/>
            <a:ext cx="4042800" cy="24584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Bef>
                <a:spcPts val="4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2438" y="1467294"/>
            <a:ext cx="8239125" cy="151341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84400" indent="0">
              <a:buFontTx/>
              <a:buNone/>
              <a:defRPr/>
            </a:lvl2pPr>
            <a:lvl3pPr marL="471600" indent="0">
              <a:buFontTx/>
              <a:buNone/>
              <a:defRPr/>
            </a:lvl3pPr>
            <a:lvl4pPr marL="658800" indent="0">
              <a:buFontTx/>
              <a:buNone/>
              <a:defRPr/>
            </a:lvl4pPr>
            <a:lvl5pPr marL="853200" indent="0"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899297" y="6397005"/>
            <a:ext cx="842754" cy="365125"/>
          </a:xfrm>
        </p:spPr>
        <p:txBody>
          <a:bodyPr/>
          <a:lstStyle/>
          <a:p>
            <a:fld id="{D47E42BF-87E9-42FE-80F2-229119B89C2D}" type="datetime3">
              <a:rPr lang="en-US" noProof="0" smtClean="0"/>
              <a:t>3 July 2018</a:t>
            </a:fld>
            <a:endParaRPr lang="en-US" noProof="0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820351" y="6397005"/>
            <a:ext cx="5302331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233926" y="6397005"/>
            <a:ext cx="587376" cy="365125"/>
          </a:xfrm>
        </p:spPr>
        <p:txBody>
          <a:bodyPr/>
          <a:lstStyle/>
          <a:p>
            <a:r>
              <a:rPr lang="en-US" noProof="0" dirty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19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568" y="1456267"/>
            <a:ext cx="2592000" cy="2971733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7266" y="1456267"/>
            <a:ext cx="2590638" cy="2971732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5C91-E069-4586-A511-F18D051C1459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3267100" y="1456266"/>
            <a:ext cx="2592000" cy="2971733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568" y="4628680"/>
            <a:ext cx="2592000" cy="1251858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200" b="1" cap="all"/>
            </a:lvl1pPr>
            <a:lvl2pPr marL="0" indent="0">
              <a:spcBef>
                <a:spcPts val="0"/>
              </a:spcBef>
              <a:buNone/>
              <a:defRPr sz="1400"/>
            </a:lvl2pPr>
            <a:lvl3pPr marL="359750" indent="0">
              <a:spcBef>
                <a:spcPts val="0"/>
              </a:spcBef>
              <a:buNone/>
              <a:defRPr sz="1600"/>
            </a:lvl3pPr>
            <a:lvl4pPr marL="540000" indent="0">
              <a:spcBef>
                <a:spcPts val="0"/>
              </a:spcBef>
              <a:buNone/>
              <a:defRPr sz="1600"/>
            </a:lvl4pPr>
            <a:lvl5pPr marL="720000" indent="0">
              <a:spcBef>
                <a:spcPts val="0"/>
              </a:spcBef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267100" y="4628680"/>
            <a:ext cx="2592000" cy="1251858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200" b="1" cap="all"/>
            </a:lvl1pPr>
            <a:lvl2pPr marL="0" indent="0">
              <a:spcBef>
                <a:spcPts val="0"/>
              </a:spcBef>
              <a:buNone/>
              <a:defRPr sz="1400"/>
            </a:lvl2pPr>
            <a:lvl3pPr marL="359750" indent="0">
              <a:spcBef>
                <a:spcPts val="0"/>
              </a:spcBef>
              <a:buNone/>
              <a:defRPr sz="1600"/>
            </a:lvl3pPr>
            <a:lvl4pPr marL="540000" indent="0">
              <a:spcBef>
                <a:spcPts val="0"/>
              </a:spcBef>
              <a:buNone/>
              <a:defRPr sz="1600"/>
            </a:lvl4pPr>
            <a:lvl5pPr marL="720000" indent="0">
              <a:spcBef>
                <a:spcPts val="0"/>
              </a:spcBef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87266" y="4628680"/>
            <a:ext cx="2590638" cy="1251858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200" b="1" cap="all"/>
            </a:lvl1pPr>
            <a:lvl2pPr marL="0" indent="0">
              <a:spcBef>
                <a:spcPts val="0"/>
              </a:spcBef>
              <a:buNone/>
              <a:defRPr sz="1400"/>
            </a:lvl2pPr>
            <a:lvl3pPr marL="359750" indent="0">
              <a:spcBef>
                <a:spcPts val="0"/>
              </a:spcBef>
              <a:buNone/>
              <a:defRPr sz="1600"/>
            </a:lvl3pPr>
            <a:lvl4pPr marL="540000" indent="0">
              <a:spcBef>
                <a:spcPts val="0"/>
              </a:spcBef>
              <a:buNone/>
              <a:defRPr sz="1600"/>
            </a:lvl4pPr>
            <a:lvl5pPr marL="720000" indent="0">
              <a:spcBef>
                <a:spcPts val="0"/>
              </a:spcBef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27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-1084263" y="1456267"/>
            <a:ext cx="1080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572000" y="-271992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-1084263" y="5867400"/>
            <a:ext cx="1080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-207963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8" y="1456267"/>
            <a:ext cx="8239125" cy="441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9297" y="6397005"/>
            <a:ext cx="842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BBF8BD41-B81C-427A-B4E1-4A8D48470767}" type="datetime3">
              <a:rPr lang="en-US" smtClean="0"/>
              <a:t>3 July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0351" y="6397005"/>
            <a:ext cx="5302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926" y="6397005"/>
            <a:ext cx="58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Slide </a:t>
            </a:r>
            <a:fld id="{BBF40A20-1497-7A4D-A1C6-8D439CD1DB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3584" y="6950360"/>
            <a:ext cx="618077" cy="302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70024" y="6950360"/>
            <a:ext cx="618077" cy="3021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16464" y="6950360"/>
            <a:ext cx="618077" cy="3021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62904" y="6950360"/>
            <a:ext cx="618077" cy="30211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09344" y="6950360"/>
            <a:ext cx="618077" cy="3021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55784" y="6950360"/>
            <a:ext cx="618077" cy="302116"/>
          </a:xfrm>
          <a:prstGeom prst="rect">
            <a:avLst/>
          </a:prstGeom>
          <a:solidFill>
            <a:srgbClr val="B7D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02221" y="6950360"/>
            <a:ext cx="618077" cy="302116"/>
          </a:xfrm>
          <a:prstGeom prst="rect">
            <a:avLst/>
          </a:prstGeom>
          <a:solidFill>
            <a:srgbClr val="D6DE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3584" y="7346874"/>
            <a:ext cx="199318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Green 01 </a:t>
            </a:r>
          </a:p>
          <a:p>
            <a:r>
              <a:rPr lang="en-US" sz="700" dirty="0" smtClean="0"/>
              <a:t>R105 G190 B40</a:t>
            </a:r>
          </a:p>
          <a:p>
            <a:endParaRPr 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2216464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Grey 03</a:t>
            </a:r>
          </a:p>
          <a:p>
            <a:r>
              <a:rPr lang="en-US" sz="700" dirty="0" smtClean="0"/>
              <a:t>R94 G106 B113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62904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Grey 02</a:t>
            </a:r>
          </a:p>
          <a:p>
            <a:r>
              <a:rPr lang="en-US" sz="700" dirty="0" smtClean="0"/>
              <a:t>R129 G138 B143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9344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Grey 01</a:t>
            </a:r>
          </a:p>
          <a:p>
            <a:r>
              <a:rPr lang="en-US" sz="700" dirty="0" smtClean="0"/>
              <a:t>R195 G200 B200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55784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Yellow 02</a:t>
            </a:r>
            <a:endParaRPr lang="en-US" sz="700" b="1" dirty="0"/>
          </a:p>
          <a:p>
            <a:r>
              <a:rPr lang="en-US" sz="700" dirty="0" smtClean="0"/>
              <a:t>R183 G211 B51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02221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Yellow 01</a:t>
            </a:r>
            <a:endParaRPr lang="en-US" sz="700" b="1" dirty="0"/>
          </a:p>
          <a:p>
            <a:r>
              <a:rPr lang="en-US" sz="700" dirty="0" smtClean="0"/>
              <a:t>R214 G222 B35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65870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Green 02</a:t>
            </a:r>
          </a:p>
          <a:p>
            <a:r>
              <a:rPr lang="en-US" sz="700" dirty="0" smtClean="0"/>
              <a:t>R6 G152 B65</a:t>
            </a: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4" name="Line 10"/>
          <p:cNvSpPr>
            <a:spLocks noChangeShapeType="1"/>
          </p:cNvSpPr>
          <p:nvPr userDrawn="1"/>
        </p:nvSpPr>
        <p:spPr bwMode="auto">
          <a:xfrm flipH="1">
            <a:off x="9144000" y="1456267"/>
            <a:ext cx="1080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6" name="Line 13"/>
          <p:cNvSpPr>
            <a:spLocks noChangeShapeType="1"/>
          </p:cNvSpPr>
          <p:nvPr userDrawn="1"/>
        </p:nvSpPr>
        <p:spPr bwMode="auto">
          <a:xfrm flipH="1" flipV="1">
            <a:off x="9153525" y="5883166"/>
            <a:ext cx="1080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60045" y="-548217"/>
            <a:ext cx="0" cy="540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 flipH="1">
            <a:off x="8707329" y="6858000"/>
            <a:ext cx="0" cy="540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8707329" y="-557741"/>
            <a:ext cx="0" cy="540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H="1">
            <a:off x="460045" y="687705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H="1">
            <a:off x="460045" y="687705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 flipH="1">
            <a:off x="460045" y="687705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 flipH="1">
            <a:off x="460045" y="687705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4" name="Line 14"/>
          <p:cNvSpPr>
            <a:spLocks noChangeShapeType="1"/>
          </p:cNvSpPr>
          <p:nvPr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841" y="6402512"/>
            <a:ext cx="1072795" cy="292884"/>
          </a:xfrm>
          <a:prstGeom prst="rect">
            <a:avLst/>
          </a:prstGeom>
        </p:spPr>
      </p:pic>
      <p:sp>
        <p:nvSpPr>
          <p:cNvPr id="88" name="Line 15"/>
          <p:cNvSpPr>
            <a:spLocks noChangeShapeType="1"/>
          </p:cNvSpPr>
          <p:nvPr userDrawn="1"/>
        </p:nvSpPr>
        <p:spPr bwMode="auto">
          <a:xfrm flipH="1">
            <a:off x="460045" y="6877050"/>
            <a:ext cx="0" cy="540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9" name="Line 15"/>
          <p:cNvSpPr>
            <a:spLocks noChangeShapeType="1"/>
          </p:cNvSpPr>
          <p:nvPr userDrawn="1"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4" name="Line 14"/>
          <p:cNvSpPr>
            <a:spLocks noChangeShapeType="1"/>
          </p:cNvSpPr>
          <p:nvPr userDrawn="1"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1952625" y="1500869"/>
            <a:ext cx="1933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solidFill>
                  <a:schemeClr val="bg1"/>
                </a:solidFill>
              </a:rPr>
              <a:t>Content shall not be placed above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 userDrawn="1"/>
        </p:nvSpPr>
        <p:spPr>
          <a:xfrm>
            <a:off x="9163050" y="1500869"/>
            <a:ext cx="2200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solidFill>
                  <a:schemeClr val="bg1"/>
                </a:solidFill>
              </a:rPr>
              <a:t>Content shall not be placed above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 userDrawn="1"/>
        </p:nvSpPr>
        <p:spPr>
          <a:xfrm>
            <a:off x="-1956594" y="5932723"/>
            <a:ext cx="1941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solidFill>
                  <a:schemeClr val="bg1"/>
                </a:solidFill>
              </a:rPr>
              <a:t>Content shall not be placed below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9153525" y="5932723"/>
            <a:ext cx="2200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solidFill>
                  <a:schemeClr val="bg1"/>
                </a:solidFill>
              </a:rPr>
              <a:t>Content shall not be placed below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6334599" y="-402797"/>
            <a:ext cx="2361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Please keep </a:t>
            </a:r>
            <a:r>
              <a:rPr lang="en-US" sz="1100" baseline="0" dirty="0" smtClean="0">
                <a:solidFill>
                  <a:schemeClr val="bg1"/>
                </a:solidFill>
              </a:rPr>
              <a:t>content within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 userDrawn="1"/>
        </p:nvSpPr>
        <p:spPr>
          <a:xfrm>
            <a:off x="460045" y="-402797"/>
            <a:ext cx="2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Please keep </a:t>
            </a:r>
            <a:r>
              <a:rPr lang="en-US" sz="1100" baseline="0" dirty="0" smtClean="0">
                <a:solidFill>
                  <a:schemeClr val="bg1"/>
                </a:solidFill>
              </a:rPr>
              <a:t>content within this line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87" r:id="rId1"/>
    <p:sldLayoutId id="2147493688" r:id="rId2"/>
    <p:sldLayoutId id="2147493689" r:id="rId3"/>
    <p:sldLayoutId id="2147493690" r:id="rId4"/>
    <p:sldLayoutId id="2147493691" r:id="rId5"/>
    <p:sldLayoutId id="2147493692" r:id="rId6"/>
    <p:sldLayoutId id="2147493700" r:id="rId7"/>
    <p:sldLayoutId id="2147493693" r:id="rId8"/>
    <p:sldLayoutId id="2147493694" r:id="rId9"/>
    <p:sldLayoutId id="2147493695" r:id="rId10"/>
    <p:sldLayoutId id="2147493696" r:id="rId11"/>
    <p:sldLayoutId id="2147493697" r:id="rId12"/>
    <p:sldLayoutId id="2147493698" r:id="rId13"/>
    <p:sldLayoutId id="2147493701" r:id="rId14"/>
    <p:sldLayoutId id="2147493699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4400" indent="-284400" algn="l" defTabSz="457200" rtl="0" eaLnBrk="1" latinLnBrk="0" hangingPunct="1">
        <a:spcBef>
          <a:spcPts val="1800"/>
        </a:spcBef>
        <a:spcAft>
          <a:spcPts val="0"/>
        </a:spcAft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1600" indent="-187200" algn="l" defTabSz="457200" rtl="0" eaLnBrk="1" latinLnBrk="0" hangingPunct="1">
        <a:spcBef>
          <a:spcPts val="40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8800" indent="-187200" algn="l" defTabSz="457200" rtl="0" eaLnBrk="1" latinLnBrk="0" hangingPunct="1"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49600" indent="-190800" algn="l" defTabSz="457200" rtl="0" eaLnBrk="1" latinLnBrk="0" hangingPunct="1">
        <a:spcBef>
          <a:spcPts val="188"/>
        </a:spcBef>
        <a:buClr>
          <a:schemeClr val="accent3"/>
        </a:buClr>
        <a:buFont typeface="Arial" panose="020B0604020202020204" pitchFamily="34" charset="0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47600" indent="-194400" algn="l" defTabSz="457200" rtl="0" eaLnBrk="1" latinLnBrk="0" hangingPunct="1">
        <a:spcBef>
          <a:spcPts val="188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ypescript@2.9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lno1git01/DefaultCollection/HTML5%20MSMCli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557999" y="1746919"/>
            <a:ext cx="6449703" cy="3251741"/>
          </a:xfrm>
        </p:spPr>
        <p:txBody>
          <a:bodyPr/>
          <a:lstStyle/>
          <a:p>
            <a:r>
              <a:rPr lang="en-US" dirty="0" err="1" smtClean="0"/>
              <a:t>MSMClient</a:t>
            </a:r>
            <a:r>
              <a:rPr lang="en-US" smtClean="0"/>
              <a:t>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Creator: Ruby Pham</a:t>
            </a:r>
          </a:p>
          <a:p>
            <a:r>
              <a:rPr lang="en-US" dirty="0" smtClean="0"/>
              <a:t>July 2nd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8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MSMClient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MSMAuthService</a:t>
            </a:r>
            <a:r>
              <a:rPr lang="en-US" dirty="0" smtClean="0"/>
              <a:t> and update the connection string: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10</a:t>
            </a:fld>
            <a:endParaRPr lang="en-US" noProof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7" y="2230297"/>
            <a:ext cx="8141948" cy="364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5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MSMClient</a:t>
            </a:r>
            <a:r>
              <a:rPr lang="en-US" dirty="0"/>
              <a:t> </a:t>
            </a:r>
            <a:r>
              <a:rPr lang="en-US" dirty="0" smtClean="0"/>
              <a:t>Setup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MSMClientAPIService</a:t>
            </a:r>
            <a:r>
              <a:rPr lang="en-US" dirty="0" smtClean="0"/>
              <a:t> and update the connection string. Because we are using </a:t>
            </a:r>
            <a:r>
              <a:rPr lang="en-US" dirty="0" err="1" smtClean="0"/>
              <a:t>SingalR</a:t>
            </a:r>
            <a:r>
              <a:rPr lang="en-US" dirty="0" smtClean="0"/>
              <a:t> mechanism, so we need to provide username/password to login to the db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5" y="2799845"/>
            <a:ext cx="8239125" cy="262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8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MSMClient</a:t>
            </a:r>
            <a:r>
              <a:rPr lang="en-US" dirty="0"/>
              <a:t> Setup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the broker to use </a:t>
            </a:r>
            <a:r>
              <a:rPr lang="en-US" dirty="0" err="1" smtClean="0"/>
              <a:t>signalR</a:t>
            </a:r>
            <a:r>
              <a:rPr lang="en-US" dirty="0" smtClean="0"/>
              <a:t> mechanism by running this command in the </a:t>
            </a:r>
            <a:r>
              <a:rPr lang="en-US" smtClean="0"/>
              <a:t>SQL Server</a:t>
            </a:r>
            <a:endParaRPr lang="en-US" dirty="0" smtClean="0"/>
          </a:p>
          <a:p>
            <a:r>
              <a:rPr lang="en-US" dirty="0"/>
              <a:t>ALTER DATABASE MultisiteDB10 SET ENABLE_BROKER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22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MSMClient</a:t>
            </a:r>
            <a:r>
              <a:rPr lang="en-US" dirty="0"/>
              <a:t> </a:t>
            </a:r>
            <a:r>
              <a:rPr lang="en-US" dirty="0" smtClean="0"/>
              <a:t>Setup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2438" y="1467293"/>
            <a:ext cx="8239125" cy="49297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1: Open Angular-</a:t>
            </a:r>
            <a:r>
              <a:rPr lang="en-US" dirty="0" err="1" smtClean="0"/>
              <a:t>MSMClient</a:t>
            </a:r>
            <a:r>
              <a:rPr lang="en-US" dirty="0" smtClean="0"/>
              <a:t> in the VS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2: Type “</a:t>
            </a:r>
            <a:r>
              <a:rPr lang="en-US" dirty="0" err="1" smtClean="0"/>
              <a:t>npm</a:t>
            </a:r>
            <a:r>
              <a:rPr lang="en-US" dirty="0" smtClean="0"/>
              <a:t> install” in the terminal window to install necessary files</a:t>
            </a:r>
          </a:p>
          <a:p>
            <a:r>
              <a:rPr lang="en-US" dirty="0" smtClean="0"/>
              <a:t>3: After all necessary files installed successful, type “</a:t>
            </a:r>
            <a:r>
              <a:rPr lang="en-US" dirty="0" err="1" smtClean="0"/>
              <a:t>npm</a:t>
            </a:r>
            <a:r>
              <a:rPr lang="en-US" dirty="0" smtClean="0"/>
              <a:t> start” to run the application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02" y="1877352"/>
            <a:ext cx="6117386" cy="324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0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MSMClient</a:t>
            </a:r>
            <a:r>
              <a:rPr lang="en-US" dirty="0" smtClean="0"/>
              <a:t> Setup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open your browser on localhost:4200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14</a:t>
            </a:fld>
            <a:endParaRPr lang="en-US" noProof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2" y="2027343"/>
            <a:ext cx="7347569" cy="373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7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932710" y="2306472"/>
            <a:ext cx="2997242" cy="1218230"/>
          </a:xfrm>
        </p:spPr>
        <p:txBody>
          <a:bodyPr/>
          <a:lstStyle/>
          <a:p>
            <a:r>
              <a:rPr lang="en-US" sz="6000" b="1" dirty="0" smtClean="0"/>
              <a:t>Q &amp; A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75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 Setup</a:t>
            </a:r>
          </a:p>
          <a:p>
            <a:r>
              <a:rPr lang="en-US" dirty="0" smtClean="0"/>
              <a:t>DB Setup</a:t>
            </a:r>
          </a:p>
          <a:p>
            <a:r>
              <a:rPr lang="en-US" dirty="0" err="1" smtClean="0"/>
              <a:t>MSMClient</a:t>
            </a:r>
            <a:r>
              <a:rPr lang="en-US" dirty="0" smtClean="0"/>
              <a:t> Setup</a:t>
            </a:r>
          </a:p>
          <a:p>
            <a:r>
              <a:rPr lang="en-US" dirty="0" smtClean="0"/>
              <a:t>Q &amp;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28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can use Angular CLI, you must have Node.js 6.9.0 and </a:t>
            </a:r>
            <a:r>
              <a:rPr lang="en-US" dirty="0" err="1"/>
              <a:t>npm</a:t>
            </a:r>
            <a:r>
              <a:rPr lang="en-US" dirty="0"/>
              <a:t> 3.0.0 or higher installed on your system.</a:t>
            </a:r>
          </a:p>
          <a:p>
            <a:r>
              <a:rPr lang="en-US" dirty="0"/>
              <a:t>You can download the latest version of Node.js for your operating system and consult the latest installation instructions on the </a:t>
            </a:r>
            <a:r>
              <a:rPr lang="en-US" dirty="0">
                <a:hlinkClick r:id="rId2"/>
              </a:rPr>
              <a:t>official Node.js website</a:t>
            </a:r>
            <a:r>
              <a:rPr lang="en-US" dirty="0" smtClean="0"/>
              <a:t>.</a:t>
            </a:r>
          </a:p>
          <a:p>
            <a:r>
              <a:rPr lang="en-US" dirty="0"/>
              <a:t>If you already have Node.js and </a:t>
            </a:r>
            <a:r>
              <a:rPr lang="en-US" dirty="0" err="1"/>
              <a:t>npm</a:t>
            </a:r>
            <a:r>
              <a:rPr lang="en-US" dirty="0"/>
              <a:t> installed, you can verify their version by running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3</a:t>
            </a:fld>
            <a:endParaRPr lang="en-US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7" y="4179368"/>
            <a:ext cx="7431427" cy="129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4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Node.js installed, you can use the </a:t>
            </a:r>
            <a:r>
              <a:rPr lang="en-US" dirty="0" err="1"/>
              <a:t>npm</a:t>
            </a:r>
            <a:r>
              <a:rPr lang="en-US" dirty="0"/>
              <a:t> command to install </a:t>
            </a:r>
            <a:r>
              <a:rPr lang="en-US" dirty="0" err="1" smtClean="0">
                <a:hlinkClick r:id="rId2"/>
              </a:rPr>
              <a:t>TypeScript</a:t>
            </a:r>
            <a:r>
              <a:rPr lang="en-US" dirty="0"/>
              <a:t>, or </a:t>
            </a:r>
            <a:r>
              <a:rPr lang="en-US" dirty="0" smtClean="0"/>
              <a:t>install it from the official website directly.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smtClean="0">
                <a:hlinkClick r:id="rId3"/>
              </a:rPr>
              <a:t>typescript@2.9</a:t>
            </a:r>
            <a:endParaRPr lang="en-US" dirty="0" smtClean="0"/>
          </a:p>
          <a:p>
            <a:r>
              <a:rPr lang="en-US" dirty="0"/>
              <a:t>Although </a:t>
            </a:r>
            <a:r>
              <a:rPr lang="en-US" dirty="0" err="1"/>
              <a:t>TypeScript</a:t>
            </a:r>
            <a:r>
              <a:rPr lang="en-US" dirty="0"/>
              <a:t> is technically not an absolute requirement, it’s highly recommended by the Angular team, so I recommend you install it to make working with Angular as comfortable as possible.</a:t>
            </a:r>
          </a:p>
          <a:p>
            <a:r>
              <a:rPr lang="en-US" dirty="0"/>
              <a:t>Now that you have Node.js and </a:t>
            </a:r>
            <a:r>
              <a:rPr lang="en-US" dirty="0" err="1"/>
              <a:t>TypeScript</a:t>
            </a:r>
            <a:r>
              <a:rPr lang="en-US" dirty="0"/>
              <a:t> installed, you can install Angular CLI.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9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Angular CLI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install Angular CLI, run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install the ng command globally on your system.</a:t>
            </a:r>
          </a:p>
          <a:p>
            <a:r>
              <a:rPr lang="en-US" dirty="0"/>
              <a:t>To verify whether your installation completed successfully, you can run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displays the version you have installed: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5</a:t>
            </a:fld>
            <a:endParaRPr lang="en-US" noProof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30" y="2010785"/>
            <a:ext cx="6210300" cy="94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15" y="4172793"/>
            <a:ext cx="6191250" cy="98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4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Visual Code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</a:t>
            </a:r>
            <a:r>
              <a:rPr lang="en-US" dirty="0" smtClean="0"/>
              <a:t>VS Code </a:t>
            </a:r>
            <a:r>
              <a:rPr lang="en-US" dirty="0"/>
              <a:t>is technically not an absolute requirement, it’s highly recommended by the </a:t>
            </a:r>
            <a:r>
              <a:rPr lang="en-US" dirty="0" smtClean="0"/>
              <a:t>Front-end team</a:t>
            </a:r>
            <a:r>
              <a:rPr lang="en-US" dirty="0"/>
              <a:t>, so I recommend you install it to make working with </a:t>
            </a:r>
            <a:r>
              <a:rPr lang="en-US" dirty="0" smtClean="0"/>
              <a:t>Front-end as </a:t>
            </a:r>
            <a:r>
              <a:rPr lang="en-US" dirty="0"/>
              <a:t>comfortable as </a:t>
            </a:r>
            <a:r>
              <a:rPr lang="en-US" dirty="0" smtClean="0"/>
              <a:t>possible.</a:t>
            </a:r>
          </a:p>
          <a:p>
            <a:r>
              <a:rPr lang="en-US" dirty="0"/>
              <a:t>You can download the latest version of </a:t>
            </a:r>
            <a:r>
              <a:rPr lang="en-US" dirty="0" smtClean="0"/>
              <a:t>VS Code </a:t>
            </a:r>
            <a:r>
              <a:rPr lang="en-US" dirty="0"/>
              <a:t>for your operating system and consult the latest installation instructions on the </a:t>
            </a:r>
            <a:r>
              <a:rPr lang="en-US">
                <a:hlinkClick r:id="rId2"/>
              </a:rPr>
              <a:t>official </a:t>
            </a:r>
            <a:r>
              <a:rPr lang="en-US" smtClean="0">
                <a:hlinkClick r:id="rId2"/>
              </a:rPr>
              <a:t>VS Code </a:t>
            </a:r>
            <a:r>
              <a:rPr lang="en-US" dirty="0">
                <a:hlinkClick r:id="rId2"/>
              </a:rPr>
              <a:t>website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download the project via link: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elno1git01/DefaultCollection/HTML5%20MSMClient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4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membership </a:t>
            </a:r>
            <a:r>
              <a:rPr lang="en-US" dirty="0" err="1" smtClean="0"/>
              <a:t>db</a:t>
            </a:r>
            <a:r>
              <a:rPr lang="en-US" dirty="0" smtClean="0"/>
              <a:t>, please follow these instructions to create a </a:t>
            </a:r>
            <a:r>
              <a:rPr lang="en-US" dirty="0" err="1" smtClean="0"/>
              <a:t>db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1: Navigate to </a:t>
            </a:r>
            <a:r>
              <a:rPr lang="en-US" dirty="0"/>
              <a:t>the directory: ..\ </a:t>
            </a:r>
            <a:r>
              <a:rPr lang="en-US" dirty="0" err="1" smtClean="0"/>
              <a:t>MSMAuthService</a:t>
            </a:r>
            <a:r>
              <a:rPr lang="en-US" dirty="0" smtClean="0"/>
              <a:t>\</a:t>
            </a:r>
            <a:r>
              <a:rPr lang="en-US" dirty="0" err="1" smtClean="0"/>
              <a:t>MSMAuthService</a:t>
            </a:r>
            <a:r>
              <a:rPr lang="en-US" dirty="0" smtClean="0"/>
              <a:t>\Scripts</a:t>
            </a:r>
          </a:p>
          <a:p>
            <a:pPr lvl="1"/>
            <a:r>
              <a:rPr lang="en-US" dirty="0" smtClean="0"/>
              <a:t>2: Run “</a:t>
            </a:r>
            <a:r>
              <a:rPr lang="en-US" dirty="0" err="1" smtClean="0"/>
              <a:t>CreateMSMMembership</a:t>
            </a:r>
            <a:r>
              <a:rPr lang="en-US" dirty="0" smtClean="0"/>
              <a:t>” script to create a new </a:t>
            </a:r>
            <a:r>
              <a:rPr lang="en-US" dirty="0" err="1" smtClean="0"/>
              <a:t>db</a:t>
            </a:r>
            <a:r>
              <a:rPr lang="en-US" dirty="0" smtClean="0"/>
              <a:t> call “</a:t>
            </a:r>
            <a:r>
              <a:rPr lang="en-US" dirty="0" err="1" smtClean="0"/>
              <a:t>MSMMembership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44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8</a:t>
            </a:fld>
            <a:endParaRPr lang="en-US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4" y="2881438"/>
            <a:ext cx="7628766" cy="20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</a:t>
            </a:r>
            <a:r>
              <a:rPr lang="en-US" dirty="0" smtClean="0"/>
              <a:t>Setup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3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r>
              <a:rPr lang="en-US" dirty="0"/>
              <a:t>3: </a:t>
            </a:r>
            <a:r>
              <a:rPr lang="en-US" b="1" dirty="0" smtClean="0"/>
              <a:t>Attach</a:t>
            </a:r>
            <a:r>
              <a:rPr lang="en-US" dirty="0" smtClean="0"/>
              <a:t> (not Restore) the membership </a:t>
            </a:r>
            <a:r>
              <a:rPr lang="en-US" dirty="0" err="1" smtClean="0"/>
              <a:t>db</a:t>
            </a:r>
            <a:r>
              <a:rPr lang="en-US" dirty="0" smtClean="0"/>
              <a:t> in Silverlight app, and rename it to </a:t>
            </a:r>
            <a:r>
              <a:rPr lang="en-US" dirty="0" err="1" smtClean="0"/>
              <a:t>RIAMembership</a:t>
            </a:r>
            <a:r>
              <a:rPr lang="en-US" dirty="0" smtClean="0"/>
              <a:t>.</a:t>
            </a:r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 smtClean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 smtClean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 smtClean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 smtClean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r>
              <a:rPr lang="en-US" dirty="0"/>
              <a:t>4: Run “</a:t>
            </a:r>
            <a:r>
              <a:rPr lang="en-US" dirty="0" err="1"/>
              <a:t>MigrateMSMMembership</a:t>
            </a:r>
            <a:r>
              <a:rPr lang="en-US" dirty="0"/>
              <a:t>” script to migrate data to new system.</a:t>
            </a:r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51" y="2083709"/>
            <a:ext cx="6091039" cy="323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7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tek PowerPoint Template 3.0">
  <a:themeElements>
    <a:clrScheme name="Eltek colour palette 3.0">
      <a:dk1>
        <a:sysClr val="windowText" lastClr="000000"/>
      </a:dk1>
      <a:lt1>
        <a:sysClr val="window" lastClr="FFFFFF"/>
      </a:lt1>
      <a:dk2>
        <a:srgbClr val="69BE28"/>
      </a:dk2>
      <a:lt2>
        <a:srgbClr val="C3C8C8"/>
      </a:lt2>
      <a:accent1>
        <a:srgbClr val="69BE28"/>
      </a:accent1>
      <a:accent2>
        <a:srgbClr val="069841"/>
      </a:accent2>
      <a:accent3>
        <a:srgbClr val="818A8F"/>
      </a:accent3>
      <a:accent4>
        <a:srgbClr val="5E6A71"/>
      </a:accent4>
      <a:accent5>
        <a:srgbClr val="0087DC"/>
      </a:accent5>
      <a:accent6>
        <a:srgbClr val="F58220"/>
      </a:accent6>
      <a:hlink>
        <a:srgbClr val="69BE28"/>
      </a:hlink>
      <a:folHlink>
        <a:srgbClr val="5E6A7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Eltek PowerPoint Template 3.0</Template>
  <TotalTime>20702</TotalTime>
  <Words>412</Words>
  <Application>Microsoft Office PowerPoint</Application>
  <PresentationFormat>On-screen Show (4:3)</PresentationFormat>
  <Paragraphs>105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Eltek PowerPoint Template 3.0</vt:lpstr>
      <vt:lpstr>MSMClient Setup</vt:lpstr>
      <vt:lpstr>Agenda</vt:lpstr>
      <vt:lpstr>Prerequisites</vt:lpstr>
      <vt:lpstr>Prerequisites (con’t)</vt:lpstr>
      <vt:lpstr>Installing Angular CLI </vt:lpstr>
      <vt:lpstr>Installing Visual Code </vt:lpstr>
      <vt:lpstr>Source Code</vt:lpstr>
      <vt:lpstr>DB Setup</vt:lpstr>
      <vt:lpstr>DB Setup (Cont’)</vt:lpstr>
      <vt:lpstr>MSMClient Setup</vt:lpstr>
      <vt:lpstr>MSMClient Setup (Cont’)</vt:lpstr>
      <vt:lpstr>MSMClient Setup (Cont’)</vt:lpstr>
      <vt:lpstr>MSMClient Setup (Cont’)</vt:lpstr>
      <vt:lpstr>MSMClient Setup (Cont’)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Eltek PowerPoint Template 3.0</dc:title>
  <dc:creator>Janne.Blaasvaer@eltek.com</dc:creator>
  <cp:lastModifiedBy>Ruby Pham</cp:lastModifiedBy>
  <cp:revision>512</cp:revision>
  <cp:lastPrinted>2015-05-07T11:09:01Z</cp:lastPrinted>
  <dcterms:created xsi:type="dcterms:W3CDTF">2010-04-12T23:12:02Z</dcterms:created>
  <dcterms:modified xsi:type="dcterms:W3CDTF">2018-07-03T08:45:57Z</dcterms:modified>
  <cp:category>Corp Marketing template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