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75" r:id="rId2"/>
    <p:sldId id="258" r:id="rId3"/>
    <p:sldId id="259" r:id="rId4"/>
    <p:sldId id="261" r:id="rId5"/>
    <p:sldId id="277" r:id="rId6"/>
    <p:sldId id="279" r:id="rId7"/>
    <p:sldId id="269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0CE4-F585-4B75-99F1-179A81584EF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688F-989E-4EAF-BC94-7F205C2FE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7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0CE4-F585-4B75-99F1-179A81584EF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688F-989E-4EAF-BC94-7F205C2FE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3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0CE4-F585-4B75-99F1-179A81584EF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688F-989E-4EAF-BC94-7F205C2FE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2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0CE4-F585-4B75-99F1-179A81584EF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688F-989E-4EAF-BC94-7F205C2FEE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948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0CE4-F585-4B75-99F1-179A81584EF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688F-989E-4EAF-BC94-7F205C2FE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3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0CE4-F585-4B75-99F1-179A81584EF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688F-989E-4EAF-BC94-7F205C2FE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9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0CE4-F585-4B75-99F1-179A81584EF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688F-989E-4EAF-BC94-7F205C2FE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09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0CE4-F585-4B75-99F1-179A81584EF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688F-989E-4EAF-BC94-7F205C2FE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40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0CE4-F585-4B75-99F1-179A81584EF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688F-989E-4EAF-BC94-7F205C2FE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0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0CE4-F585-4B75-99F1-179A81584EF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688F-989E-4EAF-BC94-7F205C2FE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0CE4-F585-4B75-99F1-179A81584EF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688F-989E-4EAF-BC94-7F205C2FE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5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0CE4-F585-4B75-99F1-179A81584EF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688F-989E-4EAF-BC94-7F205C2FE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0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0CE4-F585-4B75-99F1-179A81584EF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688F-989E-4EAF-BC94-7F205C2FE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3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0CE4-F585-4B75-99F1-179A81584EF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688F-989E-4EAF-BC94-7F205C2FE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0CE4-F585-4B75-99F1-179A81584EF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688F-989E-4EAF-BC94-7F205C2FE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0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0CE4-F585-4B75-99F1-179A81584EF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688F-989E-4EAF-BC94-7F205C2FE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0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0CE4-F585-4B75-99F1-179A81584EF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688F-989E-4EAF-BC94-7F205C2FE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6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E30CE4-F585-4B75-99F1-179A81584EF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688F-989E-4EAF-BC94-7F205C2FE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88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3015302"/>
            <a:ext cx="10018713" cy="113219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 Of Bird Strikes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DE1E2-A17E-BDAC-7FB5-B01558E9E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776" y="3842698"/>
            <a:ext cx="10018713" cy="908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									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Ruby Varghese</a:t>
            </a:r>
          </a:p>
        </p:txBody>
      </p:sp>
    </p:spTree>
    <p:extLst>
      <p:ext uri="{BB962C8B-B14F-4D97-AF65-F5344CB8AC3E}">
        <p14:creationId xmlns:p14="http://schemas.microsoft.com/office/powerpoint/2010/main" val="62853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416167" y="2197435"/>
            <a:ext cx="4155000" cy="24631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Visualizations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83302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535"/>
            <a:ext cx="10515600" cy="99628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5" y="1390365"/>
            <a:ext cx="10515600" cy="3290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field of transportation and communication, particularly in aviation, bird strikes pose a significant safety concern. A bird strike occurs when a bird collides with an aircraft during flight, takeoff, or landing, potentially causing damage to the aircraft structure and posing a risk to passengers and crew. Despite efforts to mitigate this threat, bird strikes remain a persistent issue, leading to fatal accidents and financial losses for airlines.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objective of this project is to analyze and understand the data collected on bird strikes by the Federal Aviation Administration (FAA) between 2000-2011,by examining trends, patterns, and factors associated with bird strikes.</a:t>
            </a:r>
          </a:p>
        </p:txBody>
      </p:sp>
    </p:spTree>
    <p:extLst>
      <p:ext uri="{BB962C8B-B14F-4D97-AF65-F5344CB8AC3E}">
        <p14:creationId xmlns:p14="http://schemas.microsoft.com/office/powerpoint/2010/main" val="231100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D5EAE-09F9-BD88-8DA1-CD48C51D0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3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BA8B4-147B-02F6-1061-371034572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9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0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59558B-50AA-EACD-1CEC-0810B520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" y="0"/>
            <a:ext cx="1219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7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062"/>
            <a:ext cx="10515600" cy="7212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774"/>
            <a:ext cx="10515600" cy="435245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actual bird strike 69K and 27 people are injured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bird strikes happened in the year of 2010 (7657).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number of bird strikes are encountered in Business Airlines and SouthWest Airlines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Airport with more number of bird strike is Dallas/Fort Worth INTL.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86.93% of bird strike occurs at altitude &lt;1000ft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63.43% of bird strike happened during Rain condition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 of bird strikes – Engine shutdown and damage caused for 1406 strikes.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Pilot were not informed by the bird strikes most of the times.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Aircraft strikes are caused by small size wildlife, &amp; often the size of Aircraft involved also small.</a:t>
            </a:r>
          </a:p>
        </p:txBody>
      </p:sp>
    </p:spTree>
    <p:extLst>
      <p:ext uri="{BB962C8B-B14F-4D97-AF65-F5344CB8AC3E}">
        <p14:creationId xmlns:p14="http://schemas.microsoft.com/office/powerpoint/2010/main" val="345414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307" y="2623781"/>
            <a:ext cx="4053385" cy="122829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                                          </a:t>
            </a:r>
          </a:p>
          <a:p>
            <a:pPr marL="0" indent="0" algn="ctr">
              <a:buNone/>
            </a:pPr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58252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9253</TotalTime>
  <Words>269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Data Visualization Of Bird Strikes</vt:lpstr>
      <vt:lpstr>Agenda</vt:lpstr>
      <vt:lpstr>Problem Statement</vt:lpstr>
      <vt:lpstr>PowerPoint Presentation</vt:lpstr>
      <vt:lpstr>PowerPoint Presentation</vt:lpstr>
      <vt:lpstr>PowerPoint Presentation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Deepesh Saheb</dc:creator>
  <cp:lastModifiedBy>Prasanth Jacob</cp:lastModifiedBy>
  <cp:revision>98</cp:revision>
  <dcterms:created xsi:type="dcterms:W3CDTF">2023-10-14T10:29:38Z</dcterms:created>
  <dcterms:modified xsi:type="dcterms:W3CDTF">2024-04-29T05:57:38Z</dcterms:modified>
</cp:coreProperties>
</file>