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75" r:id="rId2"/>
    <p:sldId id="258" r:id="rId3"/>
    <p:sldId id="259" r:id="rId4"/>
    <p:sldId id="261" r:id="rId5"/>
    <p:sldId id="277" r:id="rId6"/>
    <p:sldId id="276" r:id="rId7"/>
    <p:sldId id="269"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0DA688F-989E-4EAF-BC94-7F205C2FEE99}"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87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64579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02155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57271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29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428987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30CE4-F585-4B75-99F1-179A81584EF8}"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60363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30CE4-F585-4B75-99F1-179A81584EF8}"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87062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30CE4-F585-4B75-99F1-179A81584EF8}"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28468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76824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81887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7E30CE4-F585-4B75-99F1-179A81584EF8}" type="datetimeFigureOut">
              <a:rPr lang="en-US" smtClean="0"/>
              <a:t>4/29/2024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0DA688F-989E-4EAF-BC94-7F205C2FEE99}" type="slidenum">
              <a:rPr lang="en-US" smtClean="0"/>
              <a:t>‹#›</a:t>
            </a:fld>
            <a:endParaRPr lang="en-US"/>
          </a:p>
        </p:txBody>
      </p:sp>
    </p:spTree>
    <p:extLst>
      <p:ext uri="{BB962C8B-B14F-4D97-AF65-F5344CB8AC3E}">
        <p14:creationId xmlns:p14="http://schemas.microsoft.com/office/powerpoint/2010/main" val="359191535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7C1B72B-D4B9-9F31-CEC4-1A865FDF9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39" y="1144572"/>
            <a:ext cx="11368522" cy="4797455"/>
          </a:xfrm>
          <a:prstGeom prst="rect">
            <a:avLst/>
          </a:prstGeom>
        </p:spPr>
      </p:pic>
      <p:sp>
        <p:nvSpPr>
          <p:cNvPr id="22" name="Title 1"/>
          <p:cNvSpPr txBox="1">
            <a:spLocks/>
          </p:cNvSpPr>
          <p:nvPr/>
        </p:nvSpPr>
        <p:spPr>
          <a:xfrm>
            <a:off x="1001712" y="2864643"/>
            <a:ext cx="9874250" cy="1357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dirty="0">
                <a:solidFill>
                  <a:srgbClr val="FFFF00"/>
                </a:solidFill>
                <a:latin typeface="Arial" panose="020B0604020202020204" pitchFamily="34" charset="0"/>
                <a:cs typeface="Arial" panose="020B0604020202020204" pitchFamily="34" charset="0"/>
              </a:rPr>
              <a:t>Crop Production Analysis in India</a:t>
            </a:r>
          </a:p>
        </p:txBody>
      </p:sp>
      <p:sp>
        <p:nvSpPr>
          <p:cNvPr id="25" name="Content Placeholder 5">
            <a:extLst>
              <a:ext uri="{FF2B5EF4-FFF2-40B4-BE49-F238E27FC236}">
                <a16:creationId xmlns:a16="http://schemas.microsoft.com/office/drawing/2014/main" id="{F89DE1E2-A17E-BDAC-7FB5-B01558E9E535}"/>
              </a:ext>
            </a:extLst>
          </p:cNvPr>
          <p:cNvSpPr txBox="1">
            <a:spLocks/>
          </p:cNvSpPr>
          <p:nvPr/>
        </p:nvSpPr>
        <p:spPr>
          <a:xfrm>
            <a:off x="2135116" y="4173277"/>
            <a:ext cx="10018713" cy="908713"/>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Font typeface="Corbel" pitchFamily="34" charset="0"/>
              <a:buNone/>
            </a:pPr>
            <a:r>
              <a:rPr lang="en-US" dirty="0"/>
              <a:t>																</a:t>
            </a:r>
            <a:r>
              <a:rPr lang="en-US" dirty="0">
                <a:solidFill>
                  <a:srgbClr val="FFFF00"/>
                </a:solidFill>
                <a:highlight>
                  <a:srgbClr val="000000"/>
                </a:highlight>
                <a:latin typeface="Arial" panose="020B0604020202020204" pitchFamily="34" charset="0"/>
                <a:cs typeface="Arial" panose="020B0604020202020204" pitchFamily="34" charset="0"/>
              </a:rPr>
              <a:t>Ruby Varghese</a:t>
            </a:r>
          </a:p>
        </p:txBody>
      </p:sp>
    </p:spTree>
    <p:extLst>
      <p:ext uri="{BB962C8B-B14F-4D97-AF65-F5344CB8AC3E}">
        <p14:creationId xmlns:p14="http://schemas.microsoft.com/office/powerpoint/2010/main" val="62853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normAutofit/>
          </a:bodyPr>
          <a:lstStyle/>
          <a:p>
            <a:pPr algn="ctr"/>
            <a:r>
              <a:rPr lang="en-US" b="1" dirty="0">
                <a:latin typeface="Arial" panose="020B0604020202020204" pitchFamily="34" charset="0"/>
                <a:cs typeface="Arial" panose="020B0604020202020204" pitchFamily="34" charset="0"/>
              </a:rPr>
              <a:t>Agenda</a:t>
            </a:r>
          </a:p>
        </p:txBody>
      </p:sp>
      <p:sp>
        <p:nvSpPr>
          <p:cNvPr id="4" name="Rounded Rectangle 3"/>
          <p:cNvSpPr/>
          <p:nvPr/>
        </p:nvSpPr>
        <p:spPr>
          <a:xfrm>
            <a:off x="4416167" y="2197435"/>
            <a:ext cx="4155000" cy="24631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Problem Statement</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Visualizations</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Insights</a:t>
            </a:r>
          </a:p>
        </p:txBody>
      </p:sp>
    </p:spTree>
    <p:extLst>
      <p:ext uri="{BB962C8B-B14F-4D97-AF65-F5344CB8AC3E}">
        <p14:creationId xmlns:p14="http://schemas.microsoft.com/office/powerpoint/2010/main" val="283302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535"/>
            <a:ext cx="10515600" cy="996286"/>
          </a:xfrm>
        </p:spPr>
        <p:txBody>
          <a:bodyPr>
            <a:normAutofit/>
          </a:bodyPr>
          <a:lstStyle/>
          <a:p>
            <a:pPr algn="ctr"/>
            <a:r>
              <a:rPr lang="en-US" b="1" dirty="0">
                <a:latin typeface="Arial" panose="020B0604020202020204" pitchFamily="34" charset="0"/>
                <a:cs typeface="Arial" panose="020B0604020202020204" pitchFamily="34" charset="0"/>
              </a:rPr>
              <a:t>Problem Statement</a:t>
            </a:r>
          </a:p>
        </p:txBody>
      </p:sp>
      <p:sp>
        <p:nvSpPr>
          <p:cNvPr id="3" name="Content Placeholder 2"/>
          <p:cNvSpPr>
            <a:spLocks noGrp="1"/>
          </p:cNvSpPr>
          <p:nvPr>
            <p:ph idx="1"/>
          </p:nvPr>
        </p:nvSpPr>
        <p:spPr>
          <a:xfrm>
            <a:off x="729018" y="1463722"/>
            <a:ext cx="10515600" cy="3531359"/>
          </a:xfrm>
        </p:spPr>
        <p:txBody>
          <a:bodyPr>
            <a:normAutofit/>
          </a:bodyPr>
          <a:lstStyle/>
          <a:p>
            <a:pPr marL="0" indent="0">
              <a:buNone/>
            </a:pPr>
            <a:r>
              <a:rPr lang="en-US" dirty="0">
                <a:latin typeface="Arial" panose="020B0604020202020204" pitchFamily="34" charset="0"/>
                <a:cs typeface="Arial" panose="020B0604020202020204" pitchFamily="34" charset="0"/>
              </a:rPr>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a:t>
            </a:r>
          </a:p>
          <a:p>
            <a:pPr marL="0" indent="0">
              <a:buNone/>
            </a:pPr>
            <a:r>
              <a:rPr lang="en-US" dirty="0">
                <a:latin typeface="Arial" panose="020B0604020202020204" pitchFamily="34" charset="0"/>
                <a:cs typeface="Arial" panose="020B0604020202020204" pitchFamily="34" charset="0"/>
              </a:rPr>
              <a:t>The objective of this project is to predict crop production and find important insights highlighting key indicators and metrics that influence crop production</a:t>
            </a:r>
            <a:r>
              <a:rPr lang="en-US" dirty="0"/>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00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355CA1-3DE2-B430-3F8A-3DDAFA951BA8}"/>
              </a:ext>
            </a:extLst>
          </p:cNvPr>
          <p:cNvPicPr>
            <a:picLocks noChangeAspect="1"/>
          </p:cNvPicPr>
          <p:nvPr/>
        </p:nvPicPr>
        <p:blipFill>
          <a:blip r:embed="rId2"/>
          <a:stretch>
            <a:fillRect/>
          </a:stretch>
        </p:blipFill>
        <p:spPr>
          <a:xfrm>
            <a:off x="243332" y="85054"/>
            <a:ext cx="11705335" cy="6687892"/>
          </a:xfrm>
          <a:prstGeom prst="rect">
            <a:avLst/>
          </a:prstGeom>
        </p:spPr>
      </p:pic>
    </p:spTree>
    <p:extLst>
      <p:ext uri="{BB962C8B-B14F-4D97-AF65-F5344CB8AC3E}">
        <p14:creationId xmlns:p14="http://schemas.microsoft.com/office/powerpoint/2010/main" val="70243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4AC13B-682E-D428-B1FB-D8E56A6DF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17" y="170540"/>
            <a:ext cx="11762565" cy="6516919"/>
          </a:xfrm>
          <a:prstGeom prst="rect">
            <a:avLst/>
          </a:prstGeom>
        </p:spPr>
      </p:pic>
    </p:spTree>
    <p:extLst>
      <p:ext uri="{BB962C8B-B14F-4D97-AF65-F5344CB8AC3E}">
        <p14:creationId xmlns:p14="http://schemas.microsoft.com/office/powerpoint/2010/main" val="315838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99663E-16B5-66E9-27BB-C37CDEA15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98" y="243312"/>
            <a:ext cx="11722441" cy="6639122"/>
          </a:xfrm>
          <a:prstGeom prst="rect">
            <a:avLst/>
          </a:prstGeom>
        </p:spPr>
      </p:pic>
    </p:spTree>
    <p:extLst>
      <p:ext uri="{BB962C8B-B14F-4D97-AF65-F5344CB8AC3E}">
        <p14:creationId xmlns:p14="http://schemas.microsoft.com/office/powerpoint/2010/main" val="422650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721218"/>
          </a:xfrm>
        </p:spPr>
        <p:txBody>
          <a:bodyPr>
            <a:normAutofit/>
          </a:bodyPr>
          <a:lstStyle/>
          <a:p>
            <a:pPr algn="ctr"/>
            <a:r>
              <a:rPr lang="en-US" b="1" dirty="0"/>
              <a:t>Insights</a:t>
            </a:r>
          </a:p>
        </p:txBody>
      </p:sp>
      <p:sp>
        <p:nvSpPr>
          <p:cNvPr id="3" name="Content Placeholder 2"/>
          <p:cNvSpPr>
            <a:spLocks noGrp="1"/>
          </p:cNvSpPr>
          <p:nvPr>
            <p:ph idx="1"/>
          </p:nvPr>
        </p:nvSpPr>
        <p:spPr>
          <a:xfrm>
            <a:off x="838200" y="1252774"/>
            <a:ext cx="10515600" cy="4697650"/>
          </a:xfrm>
        </p:spPr>
        <p:txBody>
          <a:bodyPr>
            <a:normAutofit/>
          </a:bodyPr>
          <a:lstStyle/>
          <a:p>
            <a:r>
              <a:rPr lang="en-US" dirty="0">
                <a:latin typeface="Arial" panose="020B0604020202020204" pitchFamily="34" charset="0"/>
                <a:cs typeface="Arial" panose="020B0604020202020204" pitchFamily="34" charset="0"/>
              </a:rPr>
              <a:t>Total production of Coconut is highest among all Crops.</a:t>
            </a:r>
          </a:p>
          <a:p>
            <a:r>
              <a:rPr lang="en-US" dirty="0">
                <a:latin typeface="Arial" panose="020B0604020202020204" pitchFamily="34" charset="0"/>
                <a:cs typeface="Arial" panose="020B0604020202020204" pitchFamily="34" charset="0"/>
              </a:rPr>
              <a:t>Top three crops by production are Coconut , Sugarcane and Rice.</a:t>
            </a:r>
          </a:p>
          <a:p>
            <a:r>
              <a:rPr lang="en-US" dirty="0">
                <a:latin typeface="Arial" panose="020B0604020202020204" pitchFamily="34" charset="0"/>
                <a:cs typeface="Arial" panose="020B0604020202020204" pitchFamily="34" charset="0"/>
              </a:rPr>
              <a:t>Production is high in the year 2011.</a:t>
            </a:r>
          </a:p>
          <a:p>
            <a:r>
              <a:rPr lang="en-US" dirty="0">
                <a:latin typeface="Arial" panose="020B0604020202020204" pitchFamily="34" charset="0"/>
                <a:cs typeface="Arial" panose="020B0604020202020204" pitchFamily="34" charset="0"/>
              </a:rPr>
              <a:t>Production is high in the ‘ whole year’ season.</a:t>
            </a:r>
          </a:p>
          <a:p>
            <a:r>
              <a:rPr lang="en-US" dirty="0">
                <a:latin typeface="Arial" panose="020B0604020202020204" pitchFamily="34" charset="0"/>
                <a:cs typeface="Arial" panose="020B0604020202020204" pitchFamily="34" charset="0"/>
              </a:rPr>
              <a:t>Highest production from South region(91.79%) and then North(3.09%) and West(1.8%).</a:t>
            </a:r>
          </a:p>
          <a:p>
            <a:r>
              <a:rPr lang="en-US" dirty="0">
                <a:latin typeface="Arial" panose="020B0604020202020204" pitchFamily="34" charset="0"/>
                <a:cs typeface="Arial" panose="020B0604020202020204" pitchFamily="34" charset="0"/>
              </a:rPr>
              <a:t>In south region highest production from Kerala (crop – Coconut).</a:t>
            </a:r>
          </a:p>
          <a:p>
            <a:r>
              <a:rPr lang="en-US" dirty="0">
                <a:latin typeface="Arial" panose="020B0604020202020204" pitchFamily="34" charset="0"/>
                <a:cs typeface="Arial" panose="020B0604020202020204" pitchFamily="34" charset="0"/>
              </a:rPr>
              <a:t>In the district, highest production from Kozhikode.</a:t>
            </a:r>
          </a:p>
          <a:p>
            <a:r>
              <a:rPr lang="en-US" dirty="0">
                <a:latin typeface="Arial" panose="020B0604020202020204" pitchFamily="34" charset="0"/>
                <a:cs typeface="Arial" panose="020B0604020202020204" pitchFamily="34" charset="0"/>
              </a:rPr>
              <a:t>More Area of production in Uttar Pradesh.</a:t>
            </a:r>
          </a:p>
          <a:p>
            <a:r>
              <a:rPr lang="en-US" dirty="0">
                <a:latin typeface="Arial" panose="020B0604020202020204" pitchFamily="34" charset="0"/>
                <a:cs typeface="Arial" panose="020B0604020202020204" pitchFamily="34" charset="0"/>
              </a:rPr>
              <a:t>Rice cultivation occupies more land area compared to other crops.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14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9307" y="2623781"/>
            <a:ext cx="4053385" cy="1228299"/>
          </a:xfrm>
        </p:spPr>
        <p:txBody>
          <a:bodyPr>
            <a:normAutofit fontScale="85000" lnSpcReduction="10000"/>
          </a:bodyPr>
          <a:lstStyle/>
          <a:p>
            <a:pPr marL="0" indent="0" algn="ctr">
              <a:buNone/>
            </a:pPr>
            <a:r>
              <a:rPr lang="en-US" dirty="0"/>
              <a:t>                                          </a:t>
            </a:r>
          </a:p>
          <a:p>
            <a:pPr marL="0" indent="0" algn="ctr">
              <a:buNone/>
            </a:pPr>
            <a:r>
              <a:rPr lang="en-US" sz="6600" b="1" dirty="0"/>
              <a:t>THANK YOU</a:t>
            </a:r>
          </a:p>
        </p:txBody>
      </p:sp>
    </p:spTree>
    <p:extLst>
      <p:ext uri="{BB962C8B-B14F-4D97-AF65-F5344CB8AC3E}">
        <p14:creationId xmlns:p14="http://schemas.microsoft.com/office/powerpoint/2010/main" val="858252655"/>
      </p:ext>
    </p:extLst>
  </p:cSld>
  <p:clrMapOvr>
    <a:masterClrMapping/>
  </p:clrMapOvr>
</p:sld>
</file>

<file path=ppt/theme/theme1.xml><?xml version="1.0" encoding="utf-8"?>
<a:theme xmlns:a="http://schemas.openxmlformats.org/drawingml/2006/main" name="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10095</TotalTime>
  <Words>234</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Wingdings</vt:lpstr>
      <vt:lpstr>Basis</vt:lpstr>
      <vt:lpstr>PowerPoint Presentation</vt:lpstr>
      <vt:lpstr>Agenda</vt:lpstr>
      <vt:lpstr>Problem Statement</vt:lpstr>
      <vt:lpstr>PowerPoint Presentation</vt:lpstr>
      <vt:lpstr>PowerPoint Presentation</vt:lpstr>
      <vt:lpstr>PowerPoint Presentation</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Deepesh Saheb</dc:creator>
  <cp:lastModifiedBy>Prasanth Jacob</cp:lastModifiedBy>
  <cp:revision>104</cp:revision>
  <dcterms:created xsi:type="dcterms:W3CDTF">2023-10-14T10:29:38Z</dcterms:created>
  <dcterms:modified xsi:type="dcterms:W3CDTF">2024-04-29T06:48:37Z</dcterms:modified>
</cp:coreProperties>
</file>