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5BBEA-8F72-4CBE-A2AA-52FC91133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BDDFA-E1CC-4212-9BFF-E20795D79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2EAB0-20CD-4C2A-8E4C-61BED7FC0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00FA-F604-43F6-9298-914B1F224DD1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A21E3-8F95-442F-BE87-61A0171CF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CFD4B-AF32-4251-BD17-349362D9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A03D-E74A-4DC5-9348-8EAD182A4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0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F5D67-E21A-45BC-AB48-EC20FE8C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0155E-1E26-4318-9400-0F0D94B25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B9414-F3FA-41FD-91D8-6189DD2D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00FA-F604-43F6-9298-914B1F224DD1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0D769-4FE0-4048-AE1D-C1B667439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6B9E5-6089-450A-A373-15821CDA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A03D-E74A-4DC5-9348-8EAD182A4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9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680743-8B51-4CA5-BAF4-A519B300AD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9B7F6-189D-41A0-BA0B-116E28557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39962-D95D-44CB-848E-2EFA76C35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00FA-F604-43F6-9298-914B1F224DD1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59C49-84A1-45E4-8EAF-816302D10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0DB8D-CFA6-4E13-9C9C-C4564B2C9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A03D-E74A-4DC5-9348-8EAD182A4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9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26D4-26E4-4A95-825A-AA013A29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194B2-4D2D-4F38-8109-B4D2CDF43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9813D-0B7B-4971-9265-AF7121FE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00FA-F604-43F6-9298-914B1F224DD1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E7911-73A4-43A6-AF0A-D29E6CD80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F01B8-D72A-43F9-8990-D8ACDB6D7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A03D-E74A-4DC5-9348-8EAD182A4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6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4D533-CB8D-4EA6-B8E4-A9F70C5A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43B2B-FBBB-4E35-BAED-5D10FE5E8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3B616-612A-43F0-9E87-8A830C7C6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00FA-F604-43F6-9298-914B1F224DD1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7AE94-5B5B-4283-97F4-34ED43DB9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4CC5D-F3B2-487E-95DA-92DCFF16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A03D-E74A-4DC5-9348-8EAD182A4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0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DA88-FDC9-4F26-8995-19D389EAF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90646-3448-4E17-A550-A37ECA009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EBB56-A531-4D38-AAA9-39B07B560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76CA5-D694-4A8E-B7A6-665F34A17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00FA-F604-43F6-9298-914B1F224DD1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33933-14F4-4E27-A1C7-841BE21D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DFA19-E268-4B9A-9205-5F73B28AF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A03D-E74A-4DC5-9348-8EAD182A4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9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85A4-D93E-4E3C-8800-8D40C91C9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A43F9-AC06-4513-B344-CBEB8A788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5CAEA-18ED-4C2B-A188-A304F41D1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BC9C9-3254-4621-8F78-043A560D0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63294-08BD-4BC4-A32F-0F0011DC24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4B0B21-B74C-442B-8BE5-2E11DA0ED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00FA-F604-43F6-9298-914B1F224DD1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CCC1A2-E564-4058-94FE-D4303F9D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F11B4D-3C3D-419D-8B1F-C6EC9930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A03D-E74A-4DC5-9348-8EAD182A4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3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FD23-48F0-4AE2-BF75-F73C9AE04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270E69-7A60-412A-AA8E-F78F99C2F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00FA-F604-43F6-9298-914B1F224DD1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D35D50-6C09-4985-BE68-8D52DB62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D613F-D81E-4032-AD00-12F0092A9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A03D-E74A-4DC5-9348-8EAD182A4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7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ED2D4-686F-4140-89F2-47EE684A9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00FA-F604-43F6-9298-914B1F224DD1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888EB-D363-42D8-9C20-5B4A6704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FCB56-109F-4BC7-9897-765924011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A03D-E74A-4DC5-9348-8EAD182A4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54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8304D-040E-4E5C-B83E-A562B8D3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E4FC9-AA5F-4E41-A5E6-A86DDC691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6A1BE-9235-4BAA-ACB9-A4A09450F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226DE-408C-4ACD-8DC3-D120ECFF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00FA-F604-43F6-9298-914B1F224DD1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9A287-0A56-42F3-9A33-A44CCAD3E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AB00D-AD1E-4AA4-97EF-55199066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A03D-E74A-4DC5-9348-8EAD182A4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3C008-8443-4FFC-8FEB-2E0F66F4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215BA-10AF-4DB9-B174-791DE7909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D6FDE-6E7A-49EC-AAA8-04B81CFA5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2FB52-1EBB-40CD-91ED-D9D8979BE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00FA-F604-43F6-9298-914B1F224DD1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DB14D-893E-420E-9BF7-002CEE8D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D281C-755E-44A6-8FB0-C5F96C66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2A03D-E74A-4DC5-9348-8EAD182A4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3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C772D1-9B38-47B0-AB9A-D487C2610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907B1-E15E-415B-8FE5-1BDB72B07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6C66F-4216-448D-A730-72F4EEC0A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400FA-F604-43F6-9298-914B1F224DD1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473CB-B612-44C6-8A02-793C8CBFD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CFE08-2246-4CB6-B3C6-335C0A8A0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2A03D-E74A-4DC5-9348-8EAD182A4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6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FC94B54-0E49-483C-89DA-F2CE308A3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B2E004-D823-498E-A15D-F3322D2E1360}"/>
              </a:ext>
            </a:extLst>
          </p:cNvPr>
          <p:cNvSpPr txBox="1"/>
          <p:nvPr/>
        </p:nvSpPr>
        <p:spPr>
          <a:xfrm>
            <a:off x="150312" y="2805830"/>
            <a:ext cx="1440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Chart.js</a:t>
            </a:r>
          </a:p>
        </p:txBody>
      </p:sp>
    </p:spTree>
    <p:extLst>
      <p:ext uri="{BB962C8B-B14F-4D97-AF65-F5344CB8AC3E}">
        <p14:creationId xmlns:p14="http://schemas.microsoft.com/office/powerpoint/2010/main" val="177461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E30F2D-B383-434C-942E-DBA00625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736" y="0"/>
            <a:ext cx="935541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725506-EBE6-417B-A7AD-14638D5F9A20}"/>
              </a:ext>
            </a:extLst>
          </p:cNvPr>
          <p:cNvSpPr txBox="1"/>
          <p:nvPr/>
        </p:nvSpPr>
        <p:spPr>
          <a:xfrm>
            <a:off x="425885" y="2630466"/>
            <a:ext cx="121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uPlot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096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Ruhao Zhao</dc:creator>
  <cp:lastModifiedBy>Ruhao Zhao</cp:lastModifiedBy>
  <cp:revision>2</cp:revision>
  <dcterms:created xsi:type="dcterms:W3CDTF">2019-10-20T08:49:40Z</dcterms:created>
  <dcterms:modified xsi:type="dcterms:W3CDTF">2019-10-20T09:12:36Z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03e2fe1-4846-4393-8cf2-1bc71a04fd88_Enabled">
    <vt:lpwstr>True</vt:lpwstr>
  </property>
  <property fmtid="{D5CDD505-2E9C-101B-9397-08002B2CF9AE}" pid="3" name="MSIP_Label_703e2fe1-4846-4393-8cf2-1bc71a04fd88_SiteId">
    <vt:lpwstr>41ff26dc-250f-4b13-8981-739be8610c21</vt:lpwstr>
  </property>
  <property fmtid="{D5CDD505-2E9C-101B-9397-08002B2CF9AE}" pid="4" name="MSIP_Label_703e2fe1-4846-4393-8cf2-1bc71a04fd88_Owner">
    <vt:lpwstr>RZhao@slb.com</vt:lpwstr>
  </property>
  <property fmtid="{D5CDD505-2E9C-101B-9397-08002B2CF9AE}" pid="5" name="MSIP_Label_703e2fe1-4846-4393-8cf2-1bc71a04fd88_SetDate">
    <vt:lpwstr>2019-10-20T09:12:32.1809011Z</vt:lpwstr>
  </property>
  <property fmtid="{D5CDD505-2E9C-101B-9397-08002B2CF9AE}" pid="6" name="MSIP_Label_703e2fe1-4846-4393-8cf2-1bc71a04fd88_Name">
    <vt:lpwstr>Public</vt:lpwstr>
  </property>
  <property fmtid="{D5CDD505-2E9C-101B-9397-08002B2CF9AE}" pid="7" name="MSIP_Label_703e2fe1-4846-4393-8cf2-1bc71a04fd88_Application">
    <vt:lpwstr>Microsoft Azure Information Protection</vt:lpwstr>
  </property>
  <property fmtid="{D5CDD505-2E9C-101B-9397-08002B2CF9AE}" pid="8" name="MSIP_Label_703e2fe1-4846-4393-8cf2-1bc71a04fd88_ActionId">
    <vt:lpwstr>e52a4d09-7e71-4b28-aeda-78bc81c31d77</vt:lpwstr>
  </property>
  <property fmtid="{D5CDD505-2E9C-101B-9397-08002B2CF9AE}" pid="9" name="MSIP_Label_703e2fe1-4846-4393-8cf2-1bc71a04fd88_Extended_MSFT_Method">
    <vt:lpwstr>Manual</vt:lpwstr>
  </property>
  <property fmtid="{D5CDD505-2E9C-101B-9397-08002B2CF9AE}" pid="10" name="Sensitivity">
    <vt:lpwstr>Public</vt:lpwstr>
  </property>
</Properties>
</file>