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43"/>
  </p:notesMasterIdLst>
  <p:sldIdLst>
    <p:sldId id="256" r:id="rId2"/>
    <p:sldId id="257" r:id="rId3"/>
    <p:sldId id="275" r:id="rId4"/>
    <p:sldId id="277" r:id="rId5"/>
    <p:sldId id="278" r:id="rId6"/>
    <p:sldId id="279" r:id="rId7"/>
    <p:sldId id="289" r:id="rId8"/>
    <p:sldId id="290" r:id="rId9"/>
    <p:sldId id="291" r:id="rId10"/>
    <p:sldId id="281" r:id="rId11"/>
    <p:sldId id="282" r:id="rId12"/>
    <p:sldId id="294" r:id="rId13"/>
    <p:sldId id="293" r:id="rId14"/>
    <p:sldId id="283" r:id="rId15"/>
    <p:sldId id="296" r:id="rId16"/>
    <p:sldId id="285" r:id="rId17"/>
    <p:sldId id="321" r:id="rId18"/>
    <p:sldId id="297" r:id="rId19"/>
    <p:sldId id="335" r:id="rId20"/>
    <p:sldId id="300" r:id="rId21"/>
    <p:sldId id="301" r:id="rId22"/>
    <p:sldId id="302" r:id="rId23"/>
    <p:sldId id="303" r:id="rId24"/>
    <p:sldId id="336" r:id="rId25"/>
    <p:sldId id="304" r:id="rId26"/>
    <p:sldId id="305" r:id="rId27"/>
    <p:sldId id="315" r:id="rId28"/>
    <p:sldId id="316" r:id="rId29"/>
    <p:sldId id="324" r:id="rId30"/>
    <p:sldId id="327" r:id="rId31"/>
    <p:sldId id="325" r:id="rId32"/>
    <p:sldId id="329" r:id="rId33"/>
    <p:sldId id="328" r:id="rId34"/>
    <p:sldId id="330" r:id="rId35"/>
    <p:sldId id="332" r:id="rId36"/>
    <p:sldId id="331" r:id="rId37"/>
    <p:sldId id="333" r:id="rId38"/>
    <p:sldId id="340" r:id="rId39"/>
    <p:sldId id="334" r:id="rId40"/>
    <p:sldId id="339" r:id="rId41"/>
    <p:sldId id="33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AE778F-94DD-7C9C-E878-1A508D195295}" v="29" dt="2024-03-03T15:46:12.158"/>
    <p1510:client id="{82CD813D-163E-447D-9F43-8BEF6AAC77E4}" v="10" dt="2024-03-03T16:31:14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0369B-9757-47DD-A743-0F9941B06C2E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93986-AD34-47A6-9776-C037BD33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732DD9-C9E2-4806-83D3-FF460EA8E038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8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14456BF-F557-48B9-886E-191F2304E64B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B14605-5692-4120-B631-6993567C6971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4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3F6CD66-0EEA-4631-9DCD-3CD6BFCA04EF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84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EDE2F20-E6D1-4E84-B3B7-AA7C82297529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98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49F13E-5CA3-4D29-98BF-BBFDEFB79253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13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E126685-7698-468C-BD2E-9C835AEDD01E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58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0A4CE5F-2B63-4558-917F-13D34E93242C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1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99F817C-68C1-42ED-88DE-52B165912847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0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00F6C5-4098-4237-8790-828CD0238FF3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5859572-F670-4663-8DCA-8392F016D116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7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971B45-F313-4757-BDD9-FBAECE6EA6A2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6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CC37F2E-4221-459B-BD2C-42EAD1F50B68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1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9321-7CF0-4253-AB7F-88EF78614A87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9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3722603-733A-4543-804F-EA674453D4D0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2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3/3/2024</a:t>
            </a:fld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3071435-C926-4672-A0C0-4A9682F53D3E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4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7F78B4-34A3-46BE-92AC-C59A405CE167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6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DE12-A614-4B92-8B55-561E04A7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7937-E2AA-489A-A4FF-D80DB0A6E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166363" cy="436486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Going back to our initial problem... let us create a particle class.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we are defining a new </a:t>
            </a:r>
            <a:r>
              <a:rPr lang="en-US" i="1" dirty="0"/>
              <a:t>data type, not a new variable.</a:t>
            </a:r>
          </a:p>
          <a:p>
            <a:endParaRPr lang="en-US" i="1" dirty="0"/>
          </a:p>
          <a:p>
            <a:r>
              <a:rPr lang="en-US" dirty="0"/>
              <a:t>This data type is called </a:t>
            </a:r>
            <a:r>
              <a:rPr lang="en-US" i="1" dirty="0"/>
              <a:t>Particle</a:t>
            </a:r>
            <a:r>
              <a:rPr lang="en-US" dirty="0"/>
              <a:t>, and it contains 4 doubles named </a:t>
            </a:r>
            <a:r>
              <a:rPr lang="en-US" i="1" dirty="0"/>
              <a:t>x, y, vx, and vy</a:t>
            </a:r>
            <a:r>
              <a:rPr lang="en-US" dirty="0"/>
              <a:t>, and they all have a </a:t>
            </a:r>
            <a:r>
              <a:rPr lang="en-US" b="1" dirty="0"/>
              <a:t>default value </a:t>
            </a:r>
            <a:r>
              <a:rPr lang="en-US" dirty="0"/>
              <a:t>of 0.0.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4761E-C9FA-D372-7DA1-E2EF24CC4844}"/>
              </a:ext>
            </a:extLst>
          </p:cNvPr>
          <p:cNvSpPr txBox="1"/>
          <p:nvPr/>
        </p:nvSpPr>
        <p:spPr>
          <a:xfrm>
            <a:off x="677334" y="2619713"/>
            <a:ext cx="9584266" cy="156966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1600" dirty="0" err="1">
                <a:solidFill>
                  <a:srgbClr val="569CD6"/>
                </a:solidFill>
                <a:latin typeface="Consolas"/>
              </a:rPr>
              <a:t>struct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fr-FR" sz="1600" b="0" dirty="0" err="1">
                <a:solidFill>
                  <a:srgbClr val="4EC9B0"/>
                </a:solidFill>
                <a:effectLst/>
                <a:latin typeface="Consolas"/>
              </a:rPr>
              <a:t>Particle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/>
              </a:rPr>
              <a:t> {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=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vx =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vy =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8555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DE12-A614-4B92-8B55-561E04A7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7937-E2AA-489A-A4FF-D80DB0A6E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15765"/>
            <a:ext cx="8596668" cy="74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our programs we can now create variables of the type </a:t>
            </a:r>
            <a:r>
              <a:rPr lang="en-US" i="1" dirty="0"/>
              <a:t>Particle</a:t>
            </a:r>
            <a:r>
              <a:rPr lang="en-US" dirty="0"/>
              <a:t> just like we can create </a:t>
            </a:r>
            <a:r>
              <a:rPr lang="en-US" i="1" dirty="0"/>
              <a:t>ints</a:t>
            </a:r>
            <a:r>
              <a:rPr lang="en-US" dirty="0"/>
              <a:t>, or </a:t>
            </a:r>
            <a:r>
              <a:rPr lang="en-US" i="1" dirty="0"/>
              <a:t>std::vector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1C152-2A29-6AE4-2293-784207989AD5}"/>
              </a:ext>
            </a:extLst>
          </p:cNvPr>
          <p:cNvSpPr txBox="1"/>
          <p:nvPr/>
        </p:nvSpPr>
        <p:spPr>
          <a:xfrm>
            <a:off x="677334" y="2861866"/>
            <a:ext cx="9584266" cy="3293209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1600" dirty="0" err="1">
                <a:solidFill>
                  <a:srgbClr val="569CD6"/>
                </a:solidFill>
                <a:latin typeface="Consolas"/>
              </a:rPr>
              <a:t>struct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600" b="0" dirty="0" err="1">
                <a:solidFill>
                  <a:srgbClr val="4EC9B0"/>
                </a:solidFill>
                <a:effectLst/>
                <a:latin typeface="Consolas"/>
              </a:rPr>
              <a:t>Particle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fr-FR" sz="1600" dirty="0">
                <a:solidFill>
                  <a:srgbClr val="D4D4D4"/>
                </a:solidFill>
                <a:latin typeface="Consolas"/>
              </a:rPr>
              <a:t>    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/>
              </a:rPr>
              <a:t>x =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/>
              </a:rPr>
              <a:t>0.0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/>
              </a:rPr>
              <a:t>y =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/>
              </a:rPr>
              <a:t>0.0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/>
              </a:rPr>
              <a:t>vx =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/>
              </a:rPr>
              <a:t>0.0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/>
              </a:rPr>
              <a:t>vy =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/>
              </a:rPr>
              <a:t>0.0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  <a:endParaRPr lang="fr-FR" dirty="0">
              <a:latin typeface="Consolas"/>
            </a:endParaRPr>
          </a:p>
          <a:p>
            <a:br>
              <a:rPr lang="fr-FR" sz="1600" b="0" dirty="0">
                <a:effectLst/>
                <a:latin typeface="Consolas" panose="020B0609020204030204" pitchFamily="49" charset="0"/>
              </a:rPr>
            </a:br>
            <a:r>
              <a:rPr lang="fr-FR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fr-FR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fr-FR" sz="1600" dirty="0" err="1">
                <a:solidFill>
                  <a:srgbClr val="569CD6"/>
                </a:solidFill>
                <a:latin typeface="Consolas"/>
              </a:rPr>
              <a:t>int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/>
              </a:rPr>
              <a:t>p1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 = </a:t>
            </a:r>
            <a:r>
              <a:rPr lang="fr-FR" sz="1600" dirty="0" err="1">
                <a:solidFill>
                  <a:srgbClr val="D4D4D4"/>
                </a:solidFill>
                <a:latin typeface="Consolas"/>
              </a:rPr>
              <a:t>Particle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{};</a:t>
            </a:r>
            <a:endParaRPr lang="fr-FR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fr-FR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p2 = 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/>
              </a:rPr>
              <a:t>Particle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{};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"p1 @ &lt;{}, {}&gt;\n"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"p2 @ &lt;{}, {}&gt;\n"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656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DE12-A614-4B92-8B55-561E04A7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7937-E2AA-489A-A4FF-D80DB0A6E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15765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Every time we create an instance of the class, that object's variables, functions, etc. are all specific to that instance.</a:t>
            </a:r>
          </a:p>
          <a:p>
            <a:pPr lvl="1"/>
            <a:r>
              <a:rPr lang="en-US" dirty="0"/>
              <a:t>e.g. if we create two vectors and push back a variable into one vector, the other vector is unaffected.</a:t>
            </a:r>
          </a:p>
          <a:p>
            <a:pPr lvl="1"/>
            <a:r>
              <a:rPr lang="en-US" dirty="0"/>
              <a:t>e.g. if we create two particles and update the position of one particle, the other particle is unaffected.</a:t>
            </a:r>
          </a:p>
          <a:p>
            <a:pPr lvl="1"/>
            <a:endParaRPr lang="en-US" dirty="0"/>
          </a:p>
          <a:p>
            <a:r>
              <a:rPr lang="en-US" dirty="0"/>
              <a:t>In other words, each instance of a class has its own copy of the variables and functions defined by the class.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50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D67C01-D286-7B7E-9A95-2F9376835F90}"/>
              </a:ext>
            </a:extLst>
          </p:cNvPr>
          <p:cNvSpPr txBox="1"/>
          <p:nvPr/>
        </p:nvSpPr>
        <p:spPr>
          <a:xfrm>
            <a:off x="675734" y="2878931"/>
            <a:ext cx="2751860" cy="2585323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() -&gt; 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{​</a:t>
            </a:r>
          </a:p>
          <a:p>
            <a:r>
              <a:rPr lang="en-US" dirty="0">
                <a:solidFill>
                  <a:srgbClr val="D4D4D4"/>
                </a:solidFill>
                <a:latin typeface="Consolas"/>
              </a:rPr>
              <a:t>    Particle p1;</a:t>
            </a:r>
          </a:p>
          <a:p>
            <a:br>
              <a:rPr lang="en-US" dirty="0">
                <a:solidFill>
                  <a:srgbClr val="D4D4D4"/>
                </a:solidFill>
                <a:latin typeface="Consolas"/>
              </a:rPr>
            </a:br>
            <a:r>
              <a:rPr lang="en-US" dirty="0">
                <a:solidFill>
                  <a:srgbClr val="D4D4D4"/>
                </a:solidFill>
                <a:latin typeface="Consolas"/>
              </a:rPr>
              <a:t>    Particle p2;</a:t>
            </a:r>
          </a:p>
          <a:p>
            <a:br>
              <a:rPr lang="en-US" dirty="0">
                <a:solidFill>
                  <a:srgbClr val="D4D4D4"/>
                </a:solidFill>
                <a:latin typeface="Consolas"/>
              </a:rPr>
            </a:br>
            <a:r>
              <a:rPr lang="en-US" dirty="0">
                <a:solidFill>
                  <a:srgbClr val="D4D4D4"/>
                </a:solidFill>
                <a:latin typeface="Consolas"/>
              </a:rPr>
              <a:t>    Particle p3;</a:t>
            </a:r>
          </a:p>
          <a:p>
            <a:br>
              <a:rPr lang="en-US" dirty="0">
                <a:solidFill>
                  <a:srgbClr val="D4D4D4"/>
                </a:solidFill>
                <a:latin typeface="Consolas"/>
              </a:rPr>
            </a:br>
            <a:r>
              <a:rPr lang="en-US" dirty="0">
                <a:solidFill>
                  <a:srgbClr val="6A9955"/>
                </a:solidFill>
                <a:latin typeface="Consolas"/>
              </a:rPr>
              <a:t>    // ...​</a:t>
            </a:r>
          </a:p>
          <a:p>
            <a:endParaRPr lang="en-US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33A10C0-0994-4A71-A5C3-272480C2E495}"/>
              </a:ext>
            </a:extLst>
          </p:cNvPr>
          <p:cNvSpPr/>
          <p:nvPr/>
        </p:nvSpPr>
        <p:spPr>
          <a:xfrm>
            <a:off x="3322703" y="918387"/>
            <a:ext cx="2226342" cy="2226342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375B2C-AF01-4014-9414-D3CEA8F9B1BA}"/>
              </a:ext>
            </a:extLst>
          </p:cNvPr>
          <p:cNvSpPr/>
          <p:nvPr/>
        </p:nvSpPr>
        <p:spPr>
          <a:xfrm>
            <a:off x="4982829" y="2597746"/>
            <a:ext cx="2226342" cy="2226342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F77812E-52F7-4F23-BFA6-4E13AAA63188}"/>
              </a:ext>
            </a:extLst>
          </p:cNvPr>
          <p:cNvSpPr/>
          <p:nvPr/>
        </p:nvSpPr>
        <p:spPr>
          <a:xfrm>
            <a:off x="6660708" y="4277105"/>
            <a:ext cx="2226342" cy="222634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827A554-5FFC-406B-ACAC-D15BBEF5F343}"/>
              </a:ext>
            </a:extLst>
          </p:cNvPr>
          <p:cNvSpPr/>
          <p:nvPr/>
        </p:nvSpPr>
        <p:spPr>
          <a:xfrm>
            <a:off x="2336304" y="3689282"/>
            <a:ext cx="426128" cy="42612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E7D16A9-73BC-4A4E-87B2-F7BD33E5F3E7}"/>
              </a:ext>
            </a:extLst>
          </p:cNvPr>
          <p:cNvSpPr/>
          <p:nvPr/>
        </p:nvSpPr>
        <p:spPr>
          <a:xfrm>
            <a:off x="2337783" y="4223420"/>
            <a:ext cx="426128" cy="42612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81ED78-4E00-4837-8EF7-10B8DD4E84D6}"/>
              </a:ext>
            </a:extLst>
          </p:cNvPr>
          <p:cNvSpPr/>
          <p:nvPr/>
        </p:nvSpPr>
        <p:spPr>
          <a:xfrm>
            <a:off x="2334827" y="3119631"/>
            <a:ext cx="426128" cy="426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4DE12-A614-4B92-8B55-561E04A7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5A52AA-465E-4372-9A92-8D382249A7CF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2726531" y="2818689"/>
            <a:ext cx="922212" cy="3792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BD653FA-F812-478D-8C74-4CED616C85DB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2762432" y="3710917"/>
            <a:ext cx="2220397" cy="191429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3AEB2A8-B896-4E4E-B07B-B11423E25650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2763911" y="4436484"/>
            <a:ext cx="3896797" cy="95379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3FA7637-45D3-8DB2-E08B-AEAC0DD84C55}"/>
              </a:ext>
            </a:extLst>
          </p:cNvPr>
          <p:cNvSpPr txBox="1"/>
          <p:nvPr/>
        </p:nvSpPr>
        <p:spPr>
          <a:xfrm>
            <a:off x="3355181" y="1444228"/>
            <a:ext cx="220146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>
                <a:solidFill>
                  <a:srgbClr val="D4D4D4"/>
                </a:solidFill>
                <a:latin typeface="Consolas"/>
              </a:rPr>
              <a:t> x = </a:t>
            </a:r>
            <a:r>
              <a:rPr lang="en-US">
                <a:solidFill>
                  <a:srgbClr val="B5CEA8"/>
                </a:solidFill>
                <a:latin typeface="Consolas"/>
              </a:rPr>
              <a:t>0.0</a:t>
            </a:r>
            <a:r>
              <a:rPr lang="en-US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>
                <a:solidFill>
                  <a:srgbClr val="D4D4D4"/>
                </a:solidFill>
                <a:latin typeface="Consolas"/>
              </a:rPr>
              <a:t> y = </a:t>
            </a:r>
            <a:r>
              <a:rPr lang="en-US">
                <a:solidFill>
                  <a:srgbClr val="B5CEA8"/>
                </a:solidFill>
                <a:latin typeface="Consolas"/>
              </a:rPr>
              <a:t>0.0</a:t>
            </a:r>
            <a:r>
              <a:rPr lang="en-US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>
                <a:solidFill>
                  <a:srgbClr val="D4D4D4"/>
                </a:solidFill>
                <a:latin typeface="Consolas"/>
              </a:rPr>
              <a:t> vx = </a:t>
            </a:r>
            <a:r>
              <a:rPr lang="en-US">
                <a:solidFill>
                  <a:srgbClr val="B5CEA8"/>
                </a:solidFill>
                <a:latin typeface="Consolas"/>
              </a:rPr>
              <a:t>0.0</a:t>
            </a:r>
            <a:r>
              <a:rPr lang="en-US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>
                <a:solidFill>
                  <a:srgbClr val="D4D4D4"/>
                </a:solidFill>
                <a:latin typeface="Consolas"/>
              </a:rPr>
              <a:t> vy = </a:t>
            </a:r>
            <a:r>
              <a:rPr lang="en-US">
                <a:solidFill>
                  <a:srgbClr val="B5CEA8"/>
                </a:solidFill>
                <a:latin typeface="Consolas"/>
              </a:rPr>
              <a:t>0.0</a:t>
            </a:r>
            <a:r>
              <a:rPr lang="en-US">
                <a:solidFill>
                  <a:srgbClr val="D4D4D4"/>
                </a:solidFill>
                <a:latin typeface="Consolas"/>
              </a:rPr>
              <a:t>;</a:t>
            </a:r>
          </a:p>
          <a:p>
            <a:endParaRPr lang="en-US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180378-FCBB-A032-1616-0C70694B938B}"/>
              </a:ext>
            </a:extLst>
          </p:cNvPr>
          <p:cNvSpPr txBox="1"/>
          <p:nvPr/>
        </p:nvSpPr>
        <p:spPr>
          <a:xfrm>
            <a:off x="5010150" y="3117056"/>
            <a:ext cx="220146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>
                <a:solidFill>
                  <a:srgbClr val="D4D4D4"/>
                </a:solidFill>
                <a:latin typeface="Consolas"/>
              </a:rPr>
              <a:t> x = </a:t>
            </a:r>
            <a:r>
              <a:rPr lang="en-US">
                <a:solidFill>
                  <a:srgbClr val="B5CEA8"/>
                </a:solidFill>
                <a:latin typeface="Consolas"/>
              </a:rPr>
              <a:t>0.0</a:t>
            </a:r>
            <a:r>
              <a:rPr lang="en-US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>
                <a:solidFill>
                  <a:srgbClr val="D4D4D4"/>
                </a:solidFill>
                <a:latin typeface="Consolas"/>
              </a:rPr>
              <a:t> y = </a:t>
            </a:r>
            <a:r>
              <a:rPr lang="en-US">
                <a:solidFill>
                  <a:srgbClr val="B5CEA8"/>
                </a:solidFill>
                <a:latin typeface="Consolas"/>
              </a:rPr>
              <a:t>0.0</a:t>
            </a:r>
            <a:r>
              <a:rPr lang="en-US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>
                <a:solidFill>
                  <a:srgbClr val="D4D4D4"/>
                </a:solidFill>
                <a:latin typeface="Consolas"/>
              </a:rPr>
              <a:t> vx = </a:t>
            </a:r>
            <a:r>
              <a:rPr lang="en-US">
                <a:solidFill>
                  <a:srgbClr val="B5CEA8"/>
                </a:solidFill>
                <a:latin typeface="Consolas"/>
              </a:rPr>
              <a:t>0.0</a:t>
            </a:r>
            <a:r>
              <a:rPr lang="en-US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>
                <a:solidFill>
                  <a:srgbClr val="D4D4D4"/>
                </a:solidFill>
                <a:latin typeface="Consolas"/>
              </a:rPr>
              <a:t> vy = </a:t>
            </a:r>
            <a:r>
              <a:rPr lang="en-US">
                <a:solidFill>
                  <a:srgbClr val="B5CEA8"/>
                </a:solidFill>
                <a:latin typeface="Consolas"/>
              </a:rPr>
              <a:t>0.0</a:t>
            </a:r>
            <a:r>
              <a:rPr lang="en-US">
                <a:solidFill>
                  <a:srgbClr val="D4D4D4"/>
                </a:solidFill>
                <a:latin typeface="Consolas"/>
              </a:rPr>
              <a:t>;</a:t>
            </a:r>
          </a:p>
          <a:p>
            <a:endParaRPr lang="en-US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40DDE-2838-405E-3026-0D26B0B1960E}"/>
              </a:ext>
            </a:extLst>
          </p:cNvPr>
          <p:cNvSpPr txBox="1"/>
          <p:nvPr/>
        </p:nvSpPr>
        <p:spPr>
          <a:xfrm>
            <a:off x="6688931" y="4772025"/>
            <a:ext cx="220146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>
                <a:solidFill>
                  <a:srgbClr val="D4D4D4"/>
                </a:solidFill>
                <a:latin typeface="Consolas"/>
              </a:rPr>
              <a:t> x = </a:t>
            </a:r>
            <a:r>
              <a:rPr lang="en-US">
                <a:solidFill>
                  <a:srgbClr val="B5CEA8"/>
                </a:solidFill>
                <a:latin typeface="Consolas"/>
              </a:rPr>
              <a:t>0.0</a:t>
            </a:r>
            <a:r>
              <a:rPr lang="en-US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>
                <a:solidFill>
                  <a:srgbClr val="D4D4D4"/>
                </a:solidFill>
                <a:latin typeface="Consolas"/>
              </a:rPr>
              <a:t> y = </a:t>
            </a:r>
            <a:r>
              <a:rPr lang="en-US">
                <a:solidFill>
                  <a:srgbClr val="B5CEA8"/>
                </a:solidFill>
                <a:latin typeface="Consolas"/>
              </a:rPr>
              <a:t>0.0</a:t>
            </a:r>
            <a:r>
              <a:rPr lang="en-US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>
                <a:solidFill>
                  <a:srgbClr val="D4D4D4"/>
                </a:solidFill>
                <a:latin typeface="Consolas"/>
              </a:rPr>
              <a:t> vx = </a:t>
            </a:r>
            <a:r>
              <a:rPr lang="en-US">
                <a:solidFill>
                  <a:srgbClr val="B5CEA8"/>
                </a:solidFill>
                <a:latin typeface="Consolas"/>
              </a:rPr>
              <a:t>0.0</a:t>
            </a:r>
            <a:r>
              <a:rPr lang="en-US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>
                <a:solidFill>
                  <a:srgbClr val="D4D4D4"/>
                </a:solidFill>
                <a:latin typeface="Consolas"/>
              </a:rPr>
              <a:t> vy = </a:t>
            </a:r>
            <a:r>
              <a:rPr lang="en-US">
                <a:solidFill>
                  <a:srgbClr val="B5CEA8"/>
                </a:solidFill>
                <a:latin typeface="Consolas"/>
              </a:rPr>
              <a:t>0.0</a:t>
            </a:r>
            <a:r>
              <a:rPr lang="en-US">
                <a:solidFill>
                  <a:srgbClr val="D4D4D4"/>
                </a:solidFill>
                <a:latin typeface="Consolas"/>
              </a:rPr>
              <a:t>;</a:t>
            </a:r>
          </a:p>
          <a:p>
            <a:endParaRPr lang="en-US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37653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DE12-A614-4B92-8B55-561E04A7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2BCE4D-9CD5-4230-8FCE-E5BD64C69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use classes to represent entities and objects in a collective and intuitive way.</a:t>
            </a:r>
          </a:p>
          <a:p>
            <a:endParaRPr lang="en-US" dirty="0"/>
          </a:p>
          <a:p>
            <a:r>
              <a:rPr lang="en-US" dirty="0"/>
              <a:t>We can also define functions within classes that allow us to not just define what an object is made of, but what it is capable of.</a:t>
            </a:r>
          </a:p>
          <a:p>
            <a:endParaRPr lang="en-US" dirty="0"/>
          </a:p>
          <a:p>
            <a:r>
              <a:rPr lang="en-US" dirty="0"/>
              <a:t>Classes allow us to bundle "packages" of code that we can reuse; this in the end lets us write less code and gives us access to paradigms and patterns we did not have access to before.</a:t>
            </a:r>
          </a:p>
          <a:p>
            <a:endParaRPr lang="en-US" dirty="0"/>
          </a:p>
          <a:p>
            <a:r>
              <a:rPr lang="en-US" dirty="0"/>
              <a:t>The order of the variables and functions </a:t>
            </a:r>
            <a:r>
              <a:rPr lang="en-US" b="1" i="1" dirty="0"/>
              <a:t>does not matter.</a:t>
            </a:r>
            <a:r>
              <a:rPr lang="en-US" dirty="0"/>
              <a:t> Within functions normal rules of scope apply, but not to variables and functions defined in the class itself.</a:t>
            </a:r>
          </a:p>
        </p:txBody>
      </p:sp>
    </p:spTree>
    <p:extLst>
      <p:ext uri="{BB962C8B-B14F-4D97-AF65-F5344CB8AC3E}">
        <p14:creationId xmlns:p14="http://schemas.microsoft.com/office/powerpoint/2010/main" val="3606720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DE12-A614-4B92-8B55-561E04A7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2BCE4D-9CD5-4230-8FCE-E5BD64C69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Every class has direct access to its memory address (its pointer) by using the special </a:t>
            </a:r>
            <a:r>
              <a:rPr lang="en-US" i="1" dirty="0">
                <a:latin typeface="Consolas" panose="020B0609020204030204" pitchFamily="49" charset="0"/>
              </a:rPr>
              <a:t>this</a:t>
            </a:r>
            <a:r>
              <a:rPr lang="en-US" i="1" dirty="0"/>
              <a:t> pointer.</a:t>
            </a:r>
            <a:endParaRPr lang="en-US" dirty="0"/>
          </a:p>
          <a:p>
            <a:endParaRPr lang="en-US" dirty="0"/>
          </a:p>
          <a:p>
            <a:r>
              <a:rPr lang="en-US" i="1" dirty="0">
                <a:latin typeface="Consolas" panose="020B0609020204030204" pitchFamily="49" charset="0"/>
              </a:rPr>
              <a:t>this</a:t>
            </a:r>
            <a:r>
              <a:rPr lang="en-US" dirty="0"/>
              <a:t> is a pointer and we can reach into it to access functions and variables in the class.</a:t>
            </a:r>
          </a:p>
          <a:p>
            <a:pPr lvl="1"/>
            <a:r>
              <a:rPr lang="en-US" dirty="0"/>
              <a:t>However, use of </a:t>
            </a:r>
            <a:r>
              <a:rPr lang="en-US" i="1" dirty="0">
                <a:latin typeface="Consolas" panose="020B0609020204030204" pitchFamily="49" charset="0"/>
              </a:rPr>
              <a:t>this</a:t>
            </a:r>
            <a:r>
              <a:rPr lang="en-US" dirty="0"/>
              <a:t> is completely optional!</a:t>
            </a:r>
          </a:p>
          <a:p>
            <a:endParaRPr lang="en-US" i="1" dirty="0"/>
          </a:p>
          <a:p>
            <a:r>
              <a:rPr lang="en-US" dirty="0"/>
              <a:t>Let's add a function to our class to handle updating the position of the particle.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22515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DE12-A614-4B92-8B55-561E04A7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E0FB7E-688D-2421-F1CE-9558D9448958}"/>
              </a:ext>
            </a:extLst>
          </p:cNvPr>
          <p:cNvSpPr txBox="1"/>
          <p:nvPr/>
        </p:nvSpPr>
        <p:spPr>
          <a:xfrm>
            <a:off x="676275" y="1271587"/>
            <a:ext cx="9577387" cy="526297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 err="1">
                <a:solidFill>
                  <a:srgbClr val="569CD6"/>
                </a:solidFill>
                <a:latin typeface="Consolas"/>
              </a:rPr>
              <a:t>struct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600" dirty="0" err="1">
                <a:solidFill>
                  <a:srgbClr val="4EC9B0"/>
                </a:solidFill>
                <a:latin typeface="Consolas"/>
              </a:rPr>
              <a:t>Particle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r>
              <a:rPr lang="fr-FR" sz="1600" dirty="0">
                <a:solidFill>
                  <a:srgbClr val="D4D4D4"/>
                </a:solidFill>
                <a:latin typeface="Consolas"/>
              </a:rPr>
              <a:t>    </a:t>
            </a:r>
            <a:r>
              <a:rPr lang="fr-FR" sz="16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x = </a:t>
            </a:r>
            <a:r>
              <a:rPr lang="fr-FR" sz="1600" dirty="0">
                <a:solidFill>
                  <a:srgbClr val="B5CEA8"/>
                </a:solidFill>
                <a:latin typeface="Consolas"/>
              </a:rPr>
              <a:t>0.0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fr-FR" sz="1600" dirty="0">
                <a:solidFill>
                  <a:srgbClr val="D4D4D4"/>
                </a:solidFill>
                <a:latin typeface="Consolas"/>
              </a:rPr>
              <a:t>    </a:t>
            </a:r>
            <a:r>
              <a:rPr lang="fr-FR" sz="16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y = </a:t>
            </a:r>
            <a:r>
              <a:rPr lang="fr-FR" sz="1600" dirty="0">
                <a:solidFill>
                  <a:srgbClr val="B5CEA8"/>
                </a:solidFill>
                <a:latin typeface="Consolas"/>
              </a:rPr>
              <a:t>0.0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fr-FR" sz="1600" dirty="0">
                <a:solidFill>
                  <a:srgbClr val="D4D4D4"/>
                </a:solidFill>
                <a:latin typeface="Consolas"/>
              </a:rPr>
              <a:t>    </a:t>
            </a:r>
            <a:r>
              <a:rPr lang="fr-FR" sz="16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vx = </a:t>
            </a:r>
            <a:r>
              <a:rPr lang="fr-FR" sz="1600" dirty="0">
                <a:solidFill>
                  <a:srgbClr val="B5CEA8"/>
                </a:solidFill>
                <a:latin typeface="Consolas"/>
              </a:rPr>
              <a:t>0.0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fr-FR" sz="1600" dirty="0">
                <a:solidFill>
                  <a:srgbClr val="D4D4D4"/>
                </a:solidFill>
                <a:latin typeface="Consolas"/>
              </a:rPr>
              <a:t>    </a:t>
            </a:r>
            <a:r>
              <a:rPr lang="fr-FR" sz="16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vy = </a:t>
            </a:r>
            <a:r>
              <a:rPr lang="fr-FR" sz="1600" dirty="0">
                <a:solidFill>
                  <a:srgbClr val="B5CEA8"/>
                </a:solidFill>
                <a:latin typeface="Consolas"/>
              </a:rPr>
              <a:t>0.0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;</a:t>
            </a:r>
            <a:endParaRPr lang="fr-FR" sz="1600" dirty="0"/>
          </a:p>
          <a:p>
            <a:endParaRPr lang="en-US" sz="1600" dirty="0">
              <a:latin typeface="Consolas"/>
            </a:endParaRPr>
          </a:p>
          <a:p>
            <a:r>
              <a:rPr lang="en-US" sz="1600" dirty="0">
                <a:latin typeface="Consolas"/>
              </a:rPr>
              <a:t>   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// this function is inside the class!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/>
              </a:rPr>
              <a:t>update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/>
              </a:rPr>
              <a:t>time_delta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)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      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this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-&gt;x +=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this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sz="1600" dirty="0" err="1">
                <a:solidFill>
                  <a:srgbClr val="9CDCFE"/>
                </a:solidFill>
                <a:latin typeface="Consolas"/>
              </a:rPr>
              <a:t>vx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* 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time_delta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  <a:endParaRPr lang="en-US" sz="1600" dirty="0">
              <a:solidFill>
                <a:srgbClr val="6A9955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      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this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-&gt;y +=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this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sz="1600" dirty="0" err="1">
                <a:solidFill>
                  <a:srgbClr val="9CDCFE"/>
                </a:solidFill>
                <a:latin typeface="Consolas"/>
              </a:rPr>
              <a:t>vy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* 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time_delta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   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</a:p>
          <a:p>
            <a:br>
              <a:rPr lang="en-US" sz="1600" dirty="0">
                <a:latin typeface="Consolas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/>
              </a:rPr>
              <a:t>main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()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  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p = Particle{};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600" dirty="0" err="1">
                <a:solidFill>
                  <a:srgbClr val="9CDCFE"/>
                </a:solidFill>
                <a:latin typeface="Consolas"/>
              </a:rPr>
              <a:t>p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/>
              </a:rPr>
              <a:t>vx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10.0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600" dirty="0" err="1">
                <a:solidFill>
                  <a:srgbClr val="9CDCFE"/>
                </a:solidFill>
                <a:latin typeface="Consolas"/>
              </a:rPr>
              <a:t>p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/>
              </a:rPr>
              <a:t>vy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10.0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br>
              <a:rPr lang="en-US" sz="1600" dirty="0"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600" dirty="0" err="1">
                <a:solidFill>
                  <a:srgbClr val="9CDCFE"/>
                </a:solidFill>
                <a:latin typeface="Consolas"/>
              </a:rPr>
              <a:t>p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/>
              </a:rPr>
              <a:t>update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0.25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);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  // call the function from within the instance!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28420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DE12-A614-4B92-8B55-561E04A7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E0FB7E-688D-2421-F1CE-9558D9448958}"/>
              </a:ext>
            </a:extLst>
          </p:cNvPr>
          <p:cNvSpPr txBox="1"/>
          <p:nvPr/>
        </p:nvSpPr>
        <p:spPr>
          <a:xfrm>
            <a:off x="676275" y="1271587"/>
            <a:ext cx="9577387" cy="526297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 err="1">
                <a:solidFill>
                  <a:srgbClr val="569CD6"/>
                </a:solidFill>
                <a:latin typeface="Consolas"/>
              </a:rPr>
              <a:t>struct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600" dirty="0" err="1">
                <a:solidFill>
                  <a:srgbClr val="4EC9B0"/>
                </a:solidFill>
                <a:latin typeface="Consolas"/>
              </a:rPr>
              <a:t>Particle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r>
              <a:rPr lang="fr-FR" sz="1600" dirty="0">
                <a:solidFill>
                  <a:srgbClr val="D4D4D4"/>
                </a:solidFill>
                <a:latin typeface="Consolas"/>
              </a:rPr>
              <a:t>    </a:t>
            </a:r>
            <a:r>
              <a:rPr lang="fr-FR" sz="16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x = </a:t>
            </a:r>
            <a:r>
              <a:rPr lang="fr-FR" sz="1600" dirty="0">
                <a:solidFill>
                  <a:srgbClr val="B5CEA8"/>
                </a:solidFill>
                <a:latin typeface="Consolas"/>
              </a:rPr>
              <a:t>0.0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fr-FR" sz="1600" dirty="0">
                <a:solidFill>
                  <a:srgbClr val="D4D4D4"/>
                </a:solidFill>
                <a:latin typeface="Consolas"/>
              </a:rPr>
              <a:t>    </a:t>
            </a:r>
            <a:r>
              <a:rPr lang="fr-FR" sz="16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y = </a:t>
            </a:r>
            <a:r>
              <a:rPr lang="fr-FR" sz="1600" dirty="0">
                <a:solidFill>
                  <a:srgbClr val="B5CEA8"/>
                </a:solidFill>
                <a:latin typeface="Consolas"/>
              </a:rPr>
              <a:t>0.0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fr-FR" sz="1600" dirty="0">
                <a:solidFill>
                  <a:srgbClr val="D4D4D4"/>
                </a:solidFill>
                <a:latin typeface="Consolas"/>
              </a:rPr>
              <a:t>    </a:t>
            </a:r>
            <a:r>
              <a:rPr lang="fr-FR" sz="16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vx = </a:t>
            </a:r>
            <a:r>
              <a:rPr lang="fr-FR" sz="1600" dirty="0">
                <a:solidFill>
                  <a:srgbClr val="B5CEA8"/>
                </a:solidFill>
                <a:latin typeface="Consolas"/>
              </a:rPr>
              <a:t>0.0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fr-FR" sz="1600" dirty="0">
                <a:solidFill>
                  <a:srgbClr val="D4D4D4"/>
                </a:solidFill>
                <a:latin typeface="Consolas"/>
              </a:rPr>
              <a:t>    </a:t>
            </a:r>
            <a:r>
              <a:rPr lang="fr-FR" sz="16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vy = </a:t>
            </a:r>
            <a:r>
              <a:rPr lang="fr-FR" sz="1600" dirty="0">
                <a:solidFill>
                  <a:srgbClr val="B5CEA8"/>
                </a:solidFill>
                <a:latin typeface="Consolas"/>
              </a:rPr>
              <a:t>0.0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endParaRPr lang="en-US" sz="1600" dirty="0">
              <a:latin typeface="Consolas"/>
            </a:endParaRPr>
          </a:p>
          <a:p>
            <a:r>
              <a:rPr lang="en-US" sz="1600" dirty="0">
                <a:latin typeface="Consolas"/>
              </a:rPr>
              <a:t>    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// this function is inside the class!</a:t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>
                <a:solidFill>
                  <a:srgbClr val="6A9955"/>
                </a:solidFill>
                <a:latin typeface="Consolas"/>
              </a:rPr>
              <a:t>   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/>
              </a:rPr>
              <a:t>update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/>
              </a:rPr>
              <a:t>time_delta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)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       x += </a:t>
            </a:r>
            <a:r>
              <a:rPr lang="en-US" sz="1600" dirty="0" err="1">
                <a:solidFill>
                  <a:srgbClr val="9CDCFE"/>
                </a:solidFill>
                <a:latin typeface="Consolas"/>
              </a:rPr>
              <a:t>vx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* 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time_delta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       y += </a:t>
            </a:r>
            <a:r>
              <a:rPr lang="en-US" sz="1600" dirty="0" err="1">
                <a:solidFill>
                  <a:srgbClr val="9CDCFE"/>
                </a:solidFill>
                <a:latin typeface="Consolas"/>
              </a:rPr>
              <a:t>vy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* 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time_delta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   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</a:p>
          <a:p>
            <a:br>
              <a:rPr lang="en-US" sz="1600" dirty="0">
                <a:latin typeface="Consolas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/>
              </a:rPr>
              <a:t>main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()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  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p = Particle{};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   </a:t>
            </a:r>
            <a:r>
              <a:rPr lang="en-US" sz="1600" dirty="0" err="1">
                <a:solidFill>
                  <a:srgbClr val="9CDCFE"/>
                </a:solidFill>
                <a:latin typeface="Consolas"/>
              </a:rPr>
              <a:t>p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/>
              </a:rPr>
              <a:t>vx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10.0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   </a:t>
            </a:r>
            <a:r>
              <a:rPr lang="en-US" sz="1600" dirty="0" err="1">
                <a:solidFill>
                  <a:srgbClr val="9CDCFE"/>
                </a:solidFill>
                <a:latin typeface="Consolas"/>
              </a:rPr>
              <a:t>p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/>
              </a:rPr>
              <a:t>vy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10.0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br>
              <a:rPr lang="en-US" sz="1600" dirty="0"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   </a:t>
            </a:r>
            <a:r>
              <a:rPr lang="en-US" sz="1600" dirty="0" err="1">
                <a:solidFill>
                  <a:srgbClr val="9CDCFE"/>
                </a:solidFill>
                <a:latin typeface="Consolas"/>
              </a:rPr>
              <a:t>p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/>
              </a:rPr>
              <a:t>update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0.25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);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 // call the function from within the instance!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85851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DE12-A614-4B92-8B55-561E04A7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- Constructors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2BCE4D-9CD5-4230-8FCE-E5BD64C69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481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Now what we need is a way to create instances of our class.</a:t>
            </a:r>
          </a:p>
          <a:p>
            <a:endParaRPr lang="en-US" dirty="0"/>
          </a:p>
          <a:p>
            <a:r>
              <a:rPr lang="en-US" i="1" dirty="0"/>
              <a:t>Constructors</a:t>
            </a:r>
            <a:r>
              <a:rPr lang="en-US" dirty="0"/>
              <a:t> are special functions that make it easy to create instances with values.</a:t>
            </a:r>
          </a:p>
          <a:p>
            <a:endParaRPr lang="en-US" i="1" dirty="0"/>
          </a:p>
          <a:p>
            <a:r>
              <a:rPr lang="en-US" dirty="0"/>
              <a:t>There are many rules surrounding constructors, and so for now we will just default to using what </a:t>
            </a:r>
            <a:r>
              <a:rPr lang="en-US" i="1" dirty="0"/>
              <a:t>C++ provides for us.</a:t>
            </a:r>
          </a:p>
        </p:txBody>
      </p:sp>
    </p:spTree>
    <p:extLst>
      <p:ext uri="{BB962C8B-B14F-4D97-AF65-F5344CB8AC3E}">
        <p14:creationId xmlns:p14="http://schemas.microsoft.com/office/powerpoint/2010/main" val="2973805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DE12-A614-4B92-8B55-561E04A7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- Constructors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250BF-FB28-9168-C875-23FA16446276}"/>
              </a:ext>
            </a:extLst>
          </p:cNvPr>
          <p:cNvSpPr txBox="1"/>
          <p:nvPr/>
        </p:nvSpPr>
        <p:spPr>
          <a:xfrm>
            <a:off x="685993" y="1270000"/>
            <a:ext cx="9590616" cy="32316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1200" dirty="0" err="1">
                <a:solidFill>
                  <a:srgbClr val="569CD6"/>
                </a:solidFill>
                <a:latin typeface="Consolas"/>
              </a:rPr>
              <a:t>struct</a:t>
            </a:r>
            <a:r>
              <a:rPr lang="fr-FR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Consolas"/>
              </a:rPr>
              <a:t>Particle</a:t>
            </a:r>
            <a:r>
              <a:rPr lang="fr-FR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fr-FR" sz="1200" dirty="0">
                <a:solidFill>
                  <a:srgbClr val="D4D4D4"/>
                </a:solidFill>
                <a:latin typeface="Consolas"/>
              </a:rPr>
              <a:t>    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fr-FR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/>
              </a:rPr>
              <a:t>x =</a:t>
            </a:r>
            <a:r>
              <a:rPr lang="fr-FR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/>
              </a:rPr>
              <a:t>0.0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fr-FR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fr-FR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/>
              </a:rPr>
              <a:t>y =</a:t>
            </a:r>
            <a:r>
              <a:rPr lang="fr-FR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/>
              </a:rPr>
              <a:t>0.0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fr-FR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fr-FR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/>
              </a:rPr>
              <a:t>vx =</a:t>
            </a:r>
            <a:r>
              <a:rPr lang="fr-FR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/>
              </a:rPr>
              <a:t>0.0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fr-FR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fr-FR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/>
              </a:rPr>
              <a:t>vy =</a:t>
            </a:r>
            <a:r>
              <a:rPr lang="fr-FR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/>
              </a:rPr>
              <a:t>0.0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  <a:br>
              <a:rPr lang="en-US" sz="1200" dirty="0">
                <a:solidFill>
                  <a:srgbClr val="6A9955"/>
                </a:solidFill>
                <a:latin typeface="Consolas"/>
              </a:rPr>
            </a:br>
            <a:r>
              <a:rPr lang="en-US" sz="1200" dirty="0">
                <a:solidFill>
                  <a:srgbClr val="6A9955"/>
                </a:solidFill>
                <a:latin typeface="Consolas"/>
              </a:rPr>
              <a:t>    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/>
              </a:rPr>
              <a:t>update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/>
              </a:rPr>
              <a:t>time_delta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-&gt; 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  <a:endParaRPr lang="en-US" sz="1200" b="0">
              <a:solidFill>
                <a:srgbClr val="000000"/>
              </a:solidFill>
              <a:effectLst/>
              <a:latin typeface="Consolas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       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x +=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/>
              </a:rPr>
              <a:t>vx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*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/>
              </a:rPr>
              <a:t>time_delta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       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y +=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/>
              </a:rPr>
              <a:t>vy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*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/>
              </a:rPr>
              <a:t>time_delta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    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  <a:endParaRPr lang="en-US" sz="1200" dirty="0">
              <a:latin typeface="Consolas"/>
            </a:endParaRPr>
          </a:p>
          <a:p>
            <a:br>
              <a:rPr lang="en-US" sz="1200" b="0" dirty="0"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p1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 = Particle{};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/>
              </a:rPr>
              <a:t>             // default initialization:</a:t>
            </a:r>
            <a:r>
              <a:rPr lang="en-US" sz="1200" dirty="0">
                <a:solidFill>
                  <a:srgbClr val="6A9955"/>
                </a:solidFill>
                <a:latin typeface="Consolas"/>
              </a:rPr>
              <a:t>  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/>
              </a:rPr>
              <a:t> x, y,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/>
              </a:rPr>
              <a:t>vx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/>
              </a:rPr>
              <a:t>,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/>
              </a:rPr>
              <a:t>vy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/>
              </a:rPr>
              <a:t> given defaults</a:t>
            </a:r>
            <a:endParaRPr lang="en-US" sz="12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p2 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= Particle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/>
              </a:rPr>
              <a:t>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/>
              </a:rPr>
              <a:t>4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/>
              </a:rPr>
              <a:t>// initialization:</a:t>
            </a:r>
            <a:r>
              <a:rPr lang="en-US" sz="1200" dirty="0">
                <a:solidFill>
                  <a:srgbClr val="6A9955"/>
                </a:solidFill>
                <a:latin typeface="Consolas"/>
              </a:rPr>
              <a:t>          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/>
              </a:rPr>
              <a:t> x</a:t>
            </a:r>
            <a:r>
              <a:rPr lang="en-US" sz="1200" dirty="0">
                <a:solidFill>
                  <a:srgbClr val="6A9955"/>
                </a:solidFill>
                <a:latin typeface="Consolas"/>
              </a:rPr>
              <a:t>=1,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/>
              </a:rPr>
              <a:t> y</a:t>
            </a:r>
            <a:r>
              <a:rPr lang="en-US" sz="1200" dirty="0">
                <a:solidFill>
                  <a:srgbClr val="6A9955"/>
                </a:solidFill>
                <a:latin typeface="Consolas"/>
              </a:rPr>
              <a:t>=2,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/>
              </a:rPr>
              <a:t>vx</a:t>
            </a:r>
            <a:r>
              <a:rPr lang="en-US" sz="1200" dirty="0">
                <a:solidFill>
                  <a:srgbClr val="6A9955"/>
                </a:solidFill>
                <a:latin typeface="Consolas"/>
              </a:rPr>
              <a:t>=3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/>
              </a:rPr>
              <a:t>,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/>
              </a:rPr>
              <a:t>vy</a:t>
            </a:r>
            <a:r>
              <a:rPr lang="en-US" sz="1200" dirty="0">
                <a:solidFill>
                  <a:srgbClr val="6A9955"/>
                </a:solidFill>
                <a:latin typeface="Consolas"/>
              </a:rPr>
              <a:t>=4</a:t>
            </a:r>
            <a:endParaRPr lang="en-US" sz="1200" b="0" dirty="0">
              <a:solidFill>
                <a:srgbClr val="6A9955"/>
              </a:solidFill>
              <a:effectLst/>
              <a:latin typeface="Consolas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p3 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= Particle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/>
              </a:rPr>
              <a:t>         // partial initialization:</a:t>
            </a:r>
            <a:r>
              <a:rPr lang="en-US" sz="1200" dirty="0">
                <a:solidFill>
                  <a:srgbClr val="6A9955"/>
                </a:solidFill>
                <a:latin typeface="Consolas"/>
              </a:rPr>
              <a:t>  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/>
              </a:rPr>
              <a:t> x</a:t>
            </a:r>
            <a:r>
              <a:rPr lang="en-US" sz="1200" dirty="0">
                <a:solidFill>
                  <a:srgbClr val="6A9955"/>
                </a:solidFill>
                <a:latin typeface="Consolas"/>
              </a:rPr>
              <a:t>=1,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/>
              </a:rPr>
              <a:t> y</a:t>
            </a:r>
            <a:r>
              <a:rPr lang="en-US" sz="1200" dirty="0">
                <a:solidFill>
                  <a:srgbClr val="6A9955"/>
                </a:solidFill>
                <a:latin typeface="Consolas"/>
              </a:rPr>
              <a:t>=2; </a:t>
            </a:r>
            <a:r>
              <a:rPr lang="en-US" sz="1200" dirty="0" err="1">
                <a:solidFill>
                  <a:srgbClr val="6A9955"/>
                </a:solidFill>
                <a:latin typeface="Consolas"/>
              </a:rPr>
              <a:t>vx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/>
              </a:rPr>
              <a:t>,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/>
              </a:rPr>
              <a:t>vy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/>
              </a:rPr>
              <a:t> given defaults</a:t>
            </a:r>
            <a:endParaRPr lang="en-US" sz="12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p4 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= Particle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{.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/>
              </a:rPr>
              <a:t>vx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/>
              </a:rPr>
              <a:t>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, .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/>
              </a:rPr>
              <a:t>vy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/>
              </a:rPr>
              <a:t>4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/>
              </a:rPr>
              <a:t>};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/>
              </a:rPr>
              <a:t>// designated initialization: x, y given defaults;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/>
              </a:rPr>
              <a:t>vx</a:t>
            </a:r>
            <a:r>
              <a:rPr lang="en-US" sz="1200" dirty="0">
                <a:solidFill>
                  <a:srgbClr val="6A9955"/>
                </a:solidFill>
                <a:latin typeface="Consolas"/>
              </a:rPr>
              <a:t>=3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/>
              </a:rPr>
              <a:t>,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/>
              </a:rPr>
              <a:t>vy</a:t>
            </a:r>
            <a:r>
              <a:rPr lang="en-US" sz="1200" dirty="0">
                <a:solidFill>
                  <a:srgbClr val="6A9955"/>
                </a:solidFill>
                <a:latin typeface="Consolas"/>
              </a:rPr>
              <a:t>=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/>
              </a:rPr>
              <a:t>4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83FB776-C7A0-C6BC-83BD-D57387107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75" y="4686320"/>
            <a:ext cx="8596668" cy="186053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We can initialize a Particle in a few different ways: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Default initialization uses the default values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Initialization let’s us specify values for members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Partial initialization let’s us specify some of the values for members, but we cannot skip a member, only omit them after a specific point.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Designated initialization let’s us specify some of the values for members by name.</a:t>
            </a:r>
          </a:p>
        </p:txBody>
      </p:sp>
    </p:spTree>
    <p:extLst>
      <p:ext uri="{BB962C8B-B14F-4D97-AF65-F5344CB8AC3E}">
        <p14:creationId xmlns:p14="http://schemas.microsoft.com/office/powerpoint/2010/main" val="299051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8CC9-3CA3-4C37-A3C6-5F8063E6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6FAD9-DB89-4175-BC14-39919A7F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Classes</a:t>
            </a:r>
            <a:endParaRPr lang="en-US"/>
          </a:p>
          <a:p>
            <a:pPr lvl="1"/>
            <a:r>
              <a:rPr lang="en-US" dirty="0"/>
              <a:t>Defining Classes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Class Memory Layout &amp; Optimization (time permitting)</a:t>
            </a:r>
          </a:p>
        </p:txBody>
      </p:sp>
    </p:spTree>
    <p:extLst>
      <p:ext uri="{BB962C8B-B14F-4D97-AF65-F5344CB8AC3E}">
        <p14:creationId xmlns:p14="http://schemas.microsoft.com/office/powerpoint/2010/main" val="156935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5604-6ADF-48B1-8CC4-2A328F03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D52B-CEF6-4340-829F-CEAF5DD71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493834"/>
          </a:xfrm>
        </p:spPr>
        <p:txBody>
          <a:bodyPr/>
          <a:lstStyle/>
          <a:p>
            <a:r>
              <a:rPr lang="en-US" dirty="0"/>
              <a:t>What's wrong here?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B4BAC4-0280-35EF-0177-EC5A53B671D4}"/>
              </a:ext>
            </a:extLst>
          </p:cNvPr>
          <p:cNvSpPr txBox="1"/>
          <p:nvPr/>
        </p:nvSpPr>
        <p:spPr>
          <a:xfrm>
            <a:off x="677334" y="2654424"/>
            <a:ext cx="9603316" cy="1323439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struct 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/>
              </a:rPr>
              <a:t>AtomicElement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number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name =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mass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80170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5604-6ADF-48B1-8CC4-2A328F03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Classes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A4EC08-41BD-42EC-8110-E7EA033C6D0A}"/>
              </a:ext>
            </a:extLst>
          </p:cNvPr>
          <p:cNvSpPr txBox="1">
            <a:spLocks/>
          </p:cNvSpPr>
          <p:nvPr/>
        </p:nvSpPr>
        <p:spPr>
          <a:xfrm>
            <a:off x="677334" y="4959302"/>
            <a:ext cx="8596668" cy="49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are missing the types for each of our members!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1C1C2-1021-3D9E-7894-082D353CA4D6}"/>
              </a:ext>
            </a:extLst>
          </p:cNvPr>
          <p:cNvSpPr txBox="1"/>
          <p:nvPr/>
        </p:nvSpPr>
        <p:spPr>
          <a:xfrm>
            <a:off x="677334" y="2654424"/>
            <a:ext cx="9603316" cy="1323439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struct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/>
              </a:rPr>
              <a:t>AtomicElement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number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std::string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mass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68731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5604-6ADF-48B1-8CC4-2A328F03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D52B-CEF6-4340-829F-CEAF5DD71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493834"/>
          </a:xfrm>
        </p:spPr>
        <p:txBody>
          <a:bodyPr/>
          <a:lstStyle/>
          <a:p>
            <a:r>
              <a:rPr lang="en-US" dirty="0"/>
              <a:t>What's wrong here?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52BA70-03D7-2BE3-8AC3-05E3114F78C7}"/>
              </a:ext>
            </a:extLst>
          </p:cNvPr>
          <p:cNvSpPr txBox="1"/>
          <p:nvPr/>
        </p:nvSpPr>
        <p:spPr>
          <a:xfrm>
            <a:off x="677334" y="2654424"/>
            <a:ext cx="9584266" cy="230832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struct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/>
              </a:rPr>
              <a:t>AtomicElement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number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 name =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mass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 </a:t>
            </a:r>
            <a:r>
              <a:rPr lang="en-US" sz="1600" dirty="0">
                <a:solidFill>
                  <a:srgbClr val="DCDCAA"/>
                </a:solidFill>
                <a:latin typeface="Consolas"/>
              </a:rPr>
              <a:t>hydrogen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/>
              </a:rPr>
              <a:t>= 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AtomicElement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{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1.00784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1315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5604-6ADF-48B1-8CC4-2A328F03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0296D-9C8B-C3C3-2F3E-341E09FD3CD5}"/>
              </a:ext>
            </a:extLst>
          </p:cNvPr>
          <p:cNvSpPr txBox="1"/>
          <p:nvPr/>
        </p:nvSpPr>
        <p:spPr>
          <a:xfrm>
            <a:off x="677334" y="2654424"/>
            <a:ext cx="9584266" cy="230832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struct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/>
              </a:rPr>
              <a:t>AtomicElement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 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number 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string name 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/>
              </a:rPr>
              <a:t>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mass 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0.0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/>
              </a:rPr>
              <a:t>main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()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  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 </a:t>
            </a:r>
            <a:r>
              <a:rPr lang="en-US" sz="1600" dirty="0">
                <a:solidFill>
                  <a:srgbClr val="DCDCAA"/>
                </a:solidFill>
                <a:latin typeface="Consolas"/>
              </a:rPr>
              <a:t>hydrogen = 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AtomicElement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.number = 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.mass = 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1.00784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4BB2A-B7FB-43BC-BB92-EB41355A48F1}"/>
              </a:ext>
            </a:extLst>
          </p:cNvPr>
          <p:cNvSpPr txBox="1">
            <a:spLocks/>
          </p:cNvSpPr>
          <p:nvPr/>
        </p:nvSpPr>
        <p:spPr>
          <a:xfrm>
            <a:off x="677334" y="5048251"/>
            <a:ext cx="8917516" cy="16065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did not call the constructor properly!</a:t>
            </a:r>
          </a:p>
          <a:p>
            <a:endParaRPr lang="en-US" dirty="0"/>
          </a:p>
          <a:p>
            <a:r>
              <a:rPr lang="en-US" dirty="0"/>
              <a:t>While partial initialization is allowed, we skipped the name member, and C++ tried to assign 1.00784 to it. We can use designated initialization or...</a:t>
            </a:r>
          </a:p>
        </p:txBody>
      </p:sp>
    </p:spTree>
    <p:extLst>
      <p:ext uri="{BB962C8B-B14F-4D97-AF65-F5344CB8AC3E}">
        <p14:creationId xmlns:p14="http://schemas.microsoft.com/office/powerpoint/2010/main" val="1460001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5604-6ADF-48B1-8CC4-2A328F03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0296D-9C8B-C3C3-2F3E-341E09FD3CD5}"/>
              </a:ext>
            </a:extLst>
          </p:cNvPr>
          <p:cNvSpPr txBox="1"/>
          <p:nvPr/>
        </p:nvSpPr>
        <p:spPr>
          <a:xfrm>
            <a:off x="677334" y="2654424"/>
            <a:ext cx="9584266" cy="230832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struct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/>
              </a:rPr>
              <a:t>AtomicElement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number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 name =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mass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 </a:t>
            </a:r>
            <a:r>
              <a:rPr lang="en-US" sz="1600" dirty="0">
                <a:solidFill>
                  <a:srgbClr val="DCDCAA"/>
                </a:solidFill>
                <a:latin typeface="Consolas"/>
              </a:rPr>
              <a:t>hydrogen 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Atomic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lement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/>
              </a:rPr>
              <a:t>"hydrogen"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1.00784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4BB2A-B7FB-43BC-BB92-EB41355A48F1}"/>
              </a:ext>
            </a:extLst>
          </p:cNvPr>
          <p:cNvSpPr txBox="1">
            <a:spLocks/>
          </p:cNvSpPr>
          <p:nvPr/>
        </p:nvSpPr>
        <p:spPr>
          <a:xfrm>
            <a:off x="677334" y="5048251"/>
            <a:ext cx="8917516" cy="16065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... we can just use complete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3382955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5604-6ADF-48B1-8CC4-2A328F03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D52B-CEF6-4340-829F-CEAF5DD71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493834"/>
          </a:xfrm>
        </p:spPr>
        <p:txBody>
          <a:bodyPr/>
          <a:lstStyle/>
          <a:p>
            <a:r>
              <a:rPr lang="en-US" dirty="0"/>
              <a:t>What's wrong here?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C966D-76AB-9C90-9C0C-1E8C695CA898}"/>
              </a:ext>
            </a:extLst>
          </p:cNvPr>
          <p:cNvSpPr txBox="1"/>
          <p:nvPr/>
        </p:nvSpPr>
        <p:spPr>
          <a:xfrm>
            <a:off x="677334" y="2654424"/>
            <a:ext cx="9584266" cy="2062103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struct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/>
              </a:rPr>
              <a:t>CustomData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cd = 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CustomData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{};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x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1337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1067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5604-6ADF-48B1-8CC4-2A328F03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Classes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ED7649-6818-40F2-A51B-A997BD96434D}"/>
              </a:ext>
            </a:extLst>
          </p:cNvPr>
          <p:cNvSpPr txBox="1">
            <a:spLocks/>
          </p:cNvSpPr>
          <p:nvPr/>
        </p:nvSpPr>
        <p:spPr>
          <a:xfrm>
            <a:off x="673161" y="5239747"/>
            <a:ext cx="8596668" cy="1376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are using x, but x is not defined! We need to reach into </a:t>
            </a:r>
            <a:r>
              <a:rPr lang="en-US" i="1" dirty="0">
                <a:latin typeface="Consolas" panose="020B0609020204030204" pitchFamily="49" charset="0"/>
              </a:rPr>
              <a:t>cd</a:t>
            </a:r>
            <a:r>
              <a:rPr lang="en-US" dirty="0"/>
              <a:t> to access x!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623A7-0F73-F020-A8EA-712D7E3C3595}"/>
              </a:ext>
            </a:extLst>
          </p:cNvPr>
          <p:cNvSpPr txBox="1"/>
          <p:nvPr/>
        </p:nvSpPr>
        <p:spPr>
          <a:xfrm>
            <a:off x="677334" y="2654424"/>
            <a:ext cx="9584266" cy="2062103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struct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/>
              </a:rPr>
              <a:t>CustomData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 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x 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cd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= 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CustomData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{};</a:t>
            </a:r>
            <a:endParaRPr lang="en-US" dirty="0"/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cd.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1337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4408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066E-9C3E-4D0B-A84A-2DA088C9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Code – Headers &amp;</a:t>
            </a:r>
            <a:br>
              <a:rPr lang="en-US" dirty="0"/>
            </a:br>
            <a:r>
              <a:rPr lang="en-US" dirty="0"/>
              <a:t>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1C38-9853-4DD3-A4C8-E39309248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6642"/>
          </a:xfrm>
        </p:spPr>
        <p:txBody>
          <a:bodyPr/>
          <a:lstStyle/>
          <a:p>
            <a:r>
              <a:rPr lang="en-US" dirty="0"/>
              <a:t>Using header and source files for classes are a little more complicated.</a:t>
            </a:r>
          </a:p>
          <a:p>
            <a:endParaRPr lang="en-US" dirty="0"/>
          </a:p>
          <a:p>
            <a:r>
              <a:rPr lang="en-US" dirty="0"/>
              <a:t>When we write the class, we simply declare its functions in the class definition, but do not define the functions (just a forward declaration!).</a:t>
            </a:r>
          </a:p>
          <a:p>
            <a:endParaRPr lang="en-US" dirty="0"/>
          </a:p>
          <a:p>
            <a:r>
              <a:rPr lang="en-US" dirty="0"/>
              <a:t>When we define the functions of the class in the source file, we need to indicate to C++ that the functions we are defining are a part of the class and not some global function.</a:t>
            </a:r>
          </a:p>
          <a:p>
            <a:endParaRPr lang="en-US" dirty="0"/>
          </a:p>
          <a:p>
            <a:r>
              <a:rPr lang="en-US" dirty="0"/>
              <a:t>We do this by </a:t>
            </a:r>
            <a:r>
              <a:rPr lang="en-US" i="1" dirty="0"/>
              <a:t>qualifying</a:t>
            </a:r>
            <a:r>
              <a:rPr lang="en-US" dirty="0"/>
              <a:t> the function name in the source file with the name of the class and a double colon.</a:t>
            </a:r>
          </a:p>
        </p:txBody>
      </p:sp>
    </p:spTree>
    <p:extLst>
      <p:ext uri="{BB962C8B-B14F-4D97-AF65-F5344CB8AC3E}">
        <p14:creationId xmlns:p14="http://schemas.microsoft.com/office/powerpoint/2010/main" val="2523648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066E-9C3E-4D0B-A84A-2DA088C9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Code – Headers &amp;</a:t>
            </a:r>
            <a:br>
              <a:rPr lang="en-US" dirty="0"/>
            </a:br>
            <a:r>
              <a:rPr lang="en-US" dirty="0"/>
              <a:t>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1C38-9853-4DD3-A4C8-E39309248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28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FCA1E-5610-A73C-00B8-BC97CB72A371}"/>
              </a:ext>
            </a:extLst>
          </p:cNvPr>
          <p:cNvSpPr txBox="1"/>
          <p:nvPr/>
        </p:nvSpPr>
        <p:spPr>
          <a:xfrm>
            <a:off x="677333" y="2583402"/>
            <a:ext cx="4923365" cy="1600438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foo.h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/>
              </a:rPr>
              <a:t>struct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/>
              </a:rPr>
              <a:t>Foo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4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/>
              </a:rPr>
              <a:t>hello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() -&gt; </a:t>
            </a:r>
            <a:r>
              <a:rPr lang="en-US" sz="1400" dirty="0">
                <a:solidFill>
                  <a:srgbClr val="569CD6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;</a:t>
            </a:r>
            <a:endParaRPr lang="en-US" sz="14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671BC-8DE7-9504-2432-E1AB807C3B79}"/>
              </a:ext>
            </a:extLst>
          </p:cNvPr>
          <p:cNvSpPr txBox="1"/>
          <p:nvPr/>
        </p:nvSpPr>
        <p:spPr>
          <a:xfrm>
            <a:off x="677334" y="4522394"/>
            <a:ext cx="4923366" cy="1815882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foo.cpp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&lt;fmt/format.h&gt;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foo.h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/>
                <a:ea typeface="+mn-lt"/>
                <a:cs typeface="+mn-lt"/>
              </a:rPr>
              <a:t>Foo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400" dirty="0">
                <a:solidFill>
                  <a:srgbClr val="DCDCAA"/>
                </a:solidFill>
                <a:latin typeface="Consolas"/>
              </a:rPr>
              <a:t>hello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/>
              </a:rPr>
              <a:t>() 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-&gt; </a:t>
            </a:r>
            <a:r>
              <a:rPr lang="en-US" sz="1400" dirty="0">
                <a:solidFill>
                  <a:srgbClr val="569CD6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  <a:endParaRPr lang="en-US" dirty="0"/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::print(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from Foo!\n"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69411-3053-A0DA-26B9-19DE4269D66C}"/>
              </a:ext>
            </a:extLst>
          </p:cNvPr>
          <p:cNvSpPr txBox="1"/>
          <p:nvPr/>
        </p:nvSpPr>
        <p:spPr>
          <a:xfrm>
            <a:off x="5665788" y="2583402"/>
            <a:ext cx="4595812" cy="375487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main.cpp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foo.h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/>
              </a:rPr>
              <a:t>() 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-&gt; </a:t>
            </a:r>
            <a:r>
              <a:rPr lang="en-US" sz="14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/>
              </a:rPr>
              <a:t>f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 = Foo{};</a:t>
            </a:r>
            <a:endParaRPr lang="en-US" sz="14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692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3137E-265B-E6B2-A81A-952EADEE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–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24E1-D84B-95EC-94B9-8094ACFB0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094560" cy="4418011"/>
          </a:xfrm>
        </p:spPr>
        <p:txBody>
          <a:bodyPr/>
          <a:lstStyle/>
          <a:p>
            <a:r>
              <a:rPr lang="en-US" dirty="0"/>
              <a:t>Whenever we create </a:t>
            </a:r>
            <a:r>
              <a:rPr lang="en-US" i="1" dirty="0"/>
              <a:t>an instance </a:t>
            </a:r>
            <a:r>
              <a:rPr lang="en-US" dirty="0"/>
              <a:t>of our classes its member variables need to be allocated in memory.</a:t>
            </a:r>
          </a:p>
          <a:p>
            <a:endParaRPr lang="en-US" dirty="0"/>
          </a:p>
          <a:p>
            <a:r>
              <a:rPr lang="en-US" dirty="0"/>
              <a:t>The member variables are allocated in the order they are defined in the class.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45E6E1-06A2-C4EE-FA10-B67E9356ABF3}"/>
              </a:ext>
            </a:extLst>
          </p:cNvPr>
          <p:cNvSpPr/>
          <p:nvPr/>
        </p:nvSpPr>
        <p:spPr>
          <a:xfrm>
            <a:off x="655492" y="4127644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D6F74-0195-19F8-9ED7-C1C9F1486AF4}"/>
              </a:ext>
            </a:extLst>
          </p:cNvPr>
          <p:cNvSpPr/>
          <p:nvPr/>
        </p:nvSpPr>
        <p:spPr>
          <a:xfrm>
            <a:off x="1458482" y="4127643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07C2A2-0BC5-6773-F006-12245C7667E3}"/>
              </a:ext>
            </a:extLst>
          </p:cNvPr>
          <p:cNvSpPr/>
          <p:nvPr/>
        </p:nvSpPr>
        <p:spPr>
          <a:xfrm>
            <a:off x="2252594" y="4127643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055120-A87D-5903-C53A-A0E7701CF28B}"/>
              </a:ext>
            </a:extLst>
          </p:cNvPr>
          <p:cNvSpPr/>
          <p:nvPr/>
        </p:nvSpPr>
        <p:spPr>
          <a:xfrm>
            <a:off x="3055583" y="4127643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7F73FD-7E61-DA63-9DCB-827A4A920C10}"/>
              </a:ext>
            </a:extLst>
          </p:cNvPr>
          <p:cNvSpPr/>
          <p:nvPr/>
        </p:nvSpPr>
        <p:spPr>
          <a:xfrm>
            <a:off x="3849696" y="4127643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4E6890-498E-A2AC-E4B9-1CE7CDE80E7D}"/>
              </a:ext>
            </a:extLst>
          </p:cNvPr>
          <p:cNvSpPr/>
          <p:nvPr/>
        </p:nvSpPr>
        <p:spPr>
          <a:xfrm>
            <a:off x="4652685" y="4127643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473EB6-A87B-3250-CF05-FF5EAFEA9540}"/>
              </a:ext>
            </a:extLst>
          </p:cNvPr>
          <p:cNvSpPr/>
          <p:nvPr/>
        </p:nvSpPr>
        <p:spPr>
          <a:xfrm>
            <a:off x="5446798" y="4127643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C9D4A6-AA0C-1A03-6BBE-BF3F311CE613}"/>
              </a:ext>
            </a:extLst>
          </p:cNvPr>
          <p:cNvSpPr/>
          <p:nvPr/>
        </p:nvSpPr>
        <p:spPr>
          <a:xfrm>
            <a:off x="6249787" y="4127641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71FF4-6B63-97B2-28F8-76C69FAB1085}"/>
              </a:ext>
            </a:extLst>
          </p:cNvPr>
          <p:cNvSpPr/>
          <p:nvPr/>
        </p:nvSpPr>
        <p:spPr>
          <a:xfrm>
            <a:off x="7052778" y="4127641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9B77E8-F809-0CD0-0864-4C0ABD41C452}"/>
              </a:ext>
            </a:extLst>
          </p:cNvPr>
          <p:cNvSpPr/>
          <p:nvPr/>
        </p:nvSpPr>
        <p:spPr>
          <a:xfrm>
            <a:off x="7845395" y="4127641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6A59FD-AA21-E6B9-2536-F85A706A3684}"/>
              </a:ext>
            </a:extLst>
          </p:cNvPr>
          <p:cNvSpPr/>
          <p:nvPr/>
        </p:nvSpPr>
        <p:spPr>
          <a:xfrm>
            <a:off x="655491" y="4927604"/>
            <a:ext cx="3200051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e.mpg= 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E3D389-A387-D1EB-0C82-1C7188A50682}"/>
              </a:ext>
            </a:extLst>
          </p:cNvPr>
          <p:cNvSpPr/>
          <p:nvPr/>
        </p:nvSpPr>
        <p:spPr>
          <a:xfrm>
            <a:off x="3849696" y="4927603"/>
            <a:ext cx="3200050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e.hp</a:t>
            </a:r>
            <a:r>
              <a:rPr lang="en-US" dirty="0">
                <a:solidFill>
                  <a:schemeClr val="tx1"/>
                </a:solidFill>
              </a:rPr>
              <a:t> = 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80F27F-61D8-A442-A7EA-88A7FD276804}"/>
              </a:ext>
            </a:extLst>
          </p:cNvPr>
          <p:cNvSpPr/>
          <p:nvPr/>
        </p:nvSpPr>
        <p:spPr>
          <a:xfrm>
            <a:off x="7052777" y="4927601"/>
            <a:ext cx="799961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e.is_on</a:t>
            </a:r>
            <a:r>
              <a:rPr lang="en-US" sz="1400" dirty="0">
                <a:solidFill>
                  <a:schemeClr val="tx1"/>
                </a:solidFill>
              </a:rPr>
              <a:t> = false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35C006-1A97-7975-17EB-7ABA3251483A}"/>
              </a:ext>
            </a:extLst>
          </p:cNvPr>
          <p:cNvSpPr/>
          <p:nvPr/>
        </p:nvSpPr>
        <p:spPr>
          <a:xfrm>
            <a:off x="8645355" y="4127641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24FA23-D2BF-5B39-1879-CC714A8BEDAA}"/>
              </a:ext>
            </a:extLst>
          </p:cNvPr>
          <p:cNvSpPr/>
          <p:nvPr/>
        </p:nvSpPr>
        <p:spPr>
          <a:xfrm>
            <a:off x="9445315" y="4127641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0x01F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F8EF7-F5AF-A465-9BD8-3E8F6B649D30}"/>
              </a:ext>
            </a:extLst>
          </p:cNvPr>
          <p:cNvSpPr>
            <a:spLocks noGrp="1"/>
          </p:cNvSpPr>
          <p:nvPr/>
        </p:nvSpPr>
        <p:spPr>
          <a:xfrm>
            <a:off x="6774925" y="1323103"/>
            <a:ext cx="3470349" cy="270702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569CD6"/>
                </a:solidFill>
                <a:latin typeface="Consolas"/>
              </a:rPr>
              <a:t>struct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Engine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mpg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hp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is_on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...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= Engine{};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AEA334-353A-44ED-D5F1-758C338730CA}"/>
              </a:ext>
            </a:extLst>
          </p:cNvPr>
          <p:cNvSpPr/>
          <p:nvPr/>
        </p:nvSpPr>
        <p:spPr>
          <a:xfrm>
            <a:off x="7845395" y="4927602"/>
            <a:ext cx="799960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FA6DC5-B621-8FFE-6794-D7080FD8E4C8}"/>
              </a:ext>
            </a:extLst>
          </p:cNvPr>
          <p:cNvSpPr/>
          <p:nvPr/>
        </p:nvSpPr>
        <p:spPr>
          <a:xfrm>
            <a:off x="8645355" y="4927602"/>
            <a:ext cx="799960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162034-BACB-6D35-FA06-40B0FDC23C13}"/>
              </a:ext>
            </a:extLst>
          </p:cNvPr>
          <p:cNvSpPr/>
          <p:nvPr/>
        </p:nvSpPr>
        <p:spPr>
          <a:xfrm>
            <a:off x="9445315" y="4927602"/>
            <a:ext cx="799960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5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DE12-A614-4B92-8B55-561E04A7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a Particle Simulation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7937-E2AA-489A-A4FF-D80DB0A6E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800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Consider the following initial attempt at making a 4-particle simulation. We represent particles as x &amp; y positions and velocities.</a:t>
            </a:r>
            <a:br>
              <a:rPr lang="en-US" dirty="0"/>
            </a:br>
            <a:endParaRPr lang="en-US" dirty="0"/>
          </a:p>
          <a:p>
            <a:pPr lvl="5"/>
            <a:r>
              <a:rPr lang="en-US" sz="1800" dirty="0">
                <a:ea typeface="+mn-lt"/>
                <a:cs typeface="+mn-lt"/>
              </a:rPr>
              <a:t>Is something problematic? Now? Later?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2F257C-DA8C-9A32-BF8F-8275B855325E}"/>
              </a:ext>
            </a:extLst>
          </p:cNvPr>
          <p:cNvSpPr txBox="1"/>
          <p:nvPr/>
        </p:nvSpPr>
        <p:spPr>
          <a:xfrm>
            <a:off x="676275" y="2908697"/>
            <a:ext cx="2241723" cy="3808735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DCDCAA"/>
                </a:solidFill>
                <a:latin typeface="Consolas"/>
              </a:rPr>
              <a:t>main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() -&gt;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int</a:t>
            </a:r>
            <a:endParaRPr lang="en-US" sz="1050" dirty="0">
              <a:solidFill>
                <a:srgbClr val="D4D4D4"/>
              </a:solidFill>
              <a:latin typeface="Consolas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 x1 =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{1.0}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auto 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y1 =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{0.0}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auto 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vx1 =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{0.0}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auto 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vy1 =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{0.0}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br>
              <a:rPr lang="en-US" sz="1050" dirty="0">
                <a:latin typeface="Consolas"/>
              </a:rPr>
            </a:br>
            <a:r>
              <a:rPr lang="en-US" sz="105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 x2 =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{0.0}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 y2 =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{1.0}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auto 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vx2 =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{0.0}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auto 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vy2 =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{0.0}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br>
              <a:rPr lang="en-US" sz="1050" dirty="0">
                <a:latin typeface="Consolas"/>
              </a:rPr>
            </a:br>
            <a:r>
              <a:rPr lang="en-US" sz="105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auto 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x3 =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{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-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1.0}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auto 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y3 =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{0.0}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auto 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vx3 =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{0.0}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auto 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vy3 =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{0.0}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br>
              <a:rPr lang="en-US" sz="1050" dirty="0">
                <a:latin typeface="Consolas"/>
              </a:rPr>
            </a:br>
            <a:r>
              <a:rPr lang="en-US" sz="105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auto 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x4 =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{0.0}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auto 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y4 =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{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-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1.0}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auto 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vx4 =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{0.0}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auto 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vy4 =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{0.0}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br>
              <a:rPr lang="en-US" sz="1050" dirty="0">
                <a:latin typeface="Consolas"/>
              </a:rPr>
            </a:br>
            <a:r>
              <a:rPr lang="en-US" sz="1050" dirty="0">
                <a:solidFill>
                  <a:srgbClr val="6A9955"/>
                </a:solidFill>
                <a:latin typeface="Consolas"/>
              </a:rPr>
              <a:t>    // ...​</a:t>
            </a:r>
          </a:p>
        </p:txBody>
      </p:sp>
    </p:spTree>
    <p:extLst>
      <p:ext uri="{BB962C8B-B14F-4D97-AF65-F5344CB8AC3E}">
        <p14:creationId xmlns:p14="http://schemas.microsoft.com/office/powerpoint/2010/main" val="3806153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3137E-265B-E6B2-A81A-952EADEE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–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24E1-D84B-95EC-94B9-8094ACFB0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094560" cy="4418011"/>
          </a:xfrm>
        </p:spPr>
        <p:txBody>
          <a:bodyPr/>
          <a:lstStyle/>
          <a:p>
            <a:r>
              <a:rPr lang="en-US" dirty="0"/>
              <a:t>Whenever we create </a:t>
            </a:r>
            <a:r>
              <a:rPr lang="en-US" i="1" dirty="0"/>
              <a:t>an instance </a:t>
            </a:r>
            <a:r>
              <a:rPr lang="en-US" dirty="0"/>
              <a:t>of our classes its member variables need to be allocated in memory.</a:t>
            </a:r>
          </a:p>
          <a:p>
            <a:endParaRPr lang="en-US" dirty="0"/>
          </a:p>
          <a:p>
            <a:r>
              <a:rPr lang="en-US" dirty="0"/>
              <a:t>The member variables are allocated in the order they are defined in the class.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Everything surrounded by red is the memory consumed by our variable 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45E6E1-06A2-C4EE-FA10-B67E9356ABF3}"/>
              </a:ext>
            </a:extLst>
          </p:cNvPr>
          <p:cNvSpPr/>
          <p:nvPr/>
        </p:nvSpPr>
        <p:spPr>
          <a:xfrm>
            <a:off x="655492" y="4127644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D6F74-0195-19F8-9ED7-C1C9F1486AF4}"/>
              </a:ext>
            </a:extLst>
          </p:cNvPr>
          <p:cNvSpPr/>
          <p:nvPr/>
        </p:nvSpPr>
        <p:spPr>
          <a:xfrm>
            <a:off x="1458482" y="4127643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07C2A2-0BC5-6773-F006-12245C7667E3}"/>
              </a:ext>
            </a:extLst>
          </p:cNvPr>
          <p:cNvSpPr/>
          <p:nvPr/>
        </p:nvSpPr>
        <p:spPr>
          <a:xfrm>
            <a:off x="2252594" y="4127643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055120-A87D-5903-C53A-A0E7701CF28B}"/>
              </a:ext>
            </a:extLst>
          </p:cNvPr>
          <p:cNvSpPr/>
          <p:nvPr/>
        </p:nvSpPr>
        <p:spPr>
          <a:xfrm>
            <a:off x="3055583" y="4127643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7F73FD-7E61-DA63-9DCB-827A4A920C10}"/>
              </a:ext>
            </a:extLst>
          </p:cNvPr>
          <p:cNvSpPr/>
          <p:nvPr/>
        </p:nvSpPr>
        <p:spPr>
          <a:xfrm>
            <a:off x="3849696" y="4127643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4E6890-498E-A2AC-E4B9-1CE7CDE80E7D}"/>
              </a:ext>
            </a:extLst>
          </p:cNvPr>
          <p:cNvSpPr/>
          <p:nvPr/>
        </p:nvSpPr>
        <p:spPr>
          <a:xfrm>
            <a:off x="4652685" y="4127643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473EB6-A87B-3250-CF05-FF5EAFEA9540}"/>
              </a:ext>
            </a:extLst>
          </p:cNvPr>
          <p:cNvSpPr/>
          <p:nvPr/>
        </p:nvSpPr>
        <p:spPr>
          <a:xfrm>
            <a:off x="5446798" y="4127643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C9D4A6-AA0C-1A03-6BBE-BF3F311CE613}"/>
              </a:ext>
            </a:extLst>
          </p:cNvPr>
          <p:cNvSpPr/>
          <p:nvPr/>
        </p:nvSpPr>
        <p:spPr>
          <a:xfrm>
            <a:off x="6249787" y="4127641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71FF4-6B63-97B2-28F8-76C69FAB1085}"/>
              </a:ext>
            </a:extLst>
          </p:cNvPr>
          <p:cNvSpPr/>
          <p:nvPr/>
        </p:nvSpPr>
        <p:spPr>
          <a:xfrm>
            <a:off x="7052778" y="4127641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9B77E8-F809-0CD0-0864-4C0ABD41C452}"/>
              </a:ext>
            </a:extLst>
          </p:cNvPr>
          <p:cNvSpPr/>
          <p:nvPr/>
        </p:nvSpPr>
        <p:spPr>
          <a:xfrm>
            <a:off x="7845395" y="4127641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6A59FD-AA21-E6B9-2536-F85A706A3684}"/>
              </a:ext>
            </a:extLst>
          </p:cNvPr>
          <p:cNvSpPr/>
          <p:nvPr/>
        </p:nvSpPr>
        <p:spPr>
          <a:xfrm>
            <a:off x="655491" y="4927604"/>
            <a:ext cx="3200051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e.mpg= 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E3D389-A387-D1EB-0C82-1C7188A50682}"/>
              </a:ext>
            </a:extLst>
          </p:cNvPr>
          <p:cNvSpPr/>
          <p:nvPr/>
        </p:nvSpPr>
        <p:spPr>
          <a:xfrm>
            <a:off x="3849696" y="4927603"/>
            <a:ext cx="3200050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e.hp</a:t>
            </a:r>
            <a:r>
              <a:rPr lang="en-US" dirty="0">
                <a:solidFill>
                  <a:schemeClr val="tx1"/>
                </a:solidFill>
              </a:rPr>
              <a:t> = 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80F27F-61D8-A442-A7EA-88A7FD276804}"/>
              </a:ext>
            </a:extLst>
          </p:cNvPr>
          <p:cNvSpPr/>
          <p:nvPr/>
        </p:nvSpPr>
        <p:spPr>
          <a:xfrm>
            <a:off x="7052777" y="4927601"/>
            <a:ext cx="799961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e.is_on</a:t>
            </a:r>
            <a:r>
              <a:rPr lang="en-US" sz="1400" dirty="0">
                <a:solidFill>
                  <a:schemeClr val="tx1"/>
                </a:solidFill>
              </a:rPr>
              <a:t> = false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35C006-1A97-7975-17EB-7ABA3251483A}"/>
              </a:ext>
            </a:extLst>
          </p:cNvPr>
          <p:cNvSpPr/>
          <p:nvPr/>
        </p:nvSpPr>
        <p:spPr>
          <a:xfrm>
            <a:off x="8645355" y="4127641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24FA23-D2BF-5B39-1879-CC714A8BEDAA}"/>
              </a:ext>
            </a:extLst>
          </p:cNvPr>
          <p:cNvSpPr/>
          <p:nvPr/>
        </p:nvSpPr>
        <p:spPr>
          <a:xfrm>
            <a:off x="9445315" y="4127641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0x01F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F8EF7-F5AF-A465-9BD8-3E8F6B649D30}"/>
              </a:ext>
            </a:extLst>
          </p:cNvPr>
          <p:cNvSpPr>
            <a:spLocks noGrp="1"/>
          </p:cNvSpPr>
          <p:nvPr/>
        </p:nvSpPr>
        <p:spPr>
          <a:xfrm>
            <a:off x="6774925" y="1323103"/>
            <a:ext cx="3470349" cy="270702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569CD6"/>
                </a:solidFill>
                <a:latin typeface="Consolas"/>
              </a:rPr>
              <a:t>struct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Engine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  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mpg 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hp 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bool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is_on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false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// ...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e =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Engine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{};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AEA334-353A-44ED-D5F1-758C338730CA}"/>
              </a:ext>
            </a:extLst>
          </p:cNvPr>
          <p:cNvSpPr/>
          <p:nvPr/>
        </p:nvSpPr>
        <p:spPr>
          <a:xfrm>
            <a:off x="7845395" y="4927602"/>
            <a:ext cx="799960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FA6DC5-B621-8FFE-6794-D7080FD8E4C8}"/>
              </a:ext>
            </a:extLst>
          </p:cNvPr>
          <p:cNvSpPr/>
          <p:nvPr/>
        </p:nvSpPr>
        <p:spPr>
          <a:xfrm>
            <a:off x="8645355" y="4927602"/>
            <a:ext cx="799960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162034-BACB-6D35-FA06-40B0FDC23C13}"/>
              </a:ext>
            </a:extLst>
          </p:cNvPr>
          <p:cNvSpPr/>
          <p:nvPr/>
        </p:nvSpPr>
        <p:spPr>
          <a:xfrm>
            <a:off x="9445315" y="4927602"/>
            <a:ext cx="799960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9F8FC49-3013-B295-A3C6-DCBEC2C66178}"/>
              </a:ext>
            </a:extLst>
          </p:cNvPr>
          <p:cNvSpPr txBox="1">
            <a:spLocks/>
          </p:cNvSpPr>
          <p:nvPr/>
        </p:nvSpPr>
        <p:spPr>
          <a:xfrm>
            <a:off x="6771894" y="5919517"/>
            <a:ext cx="3349316" cy="5418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 there anything weird here?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A201A9-6D9F-0985-5EED-85EDA65CE2DD}"/>
              </a:ext>
            </a:extLst>
          </p:cNvPr>
          <p:cNvSpPr/>
          <p:nvPr/>
        </p:nvSpPr>
        <p:spPr>
          <a:xfrm>
            <a:off x="652461" y="4923508"/>
            <a:ext cx="9592813" cy="799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64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3137E-265B-E6B2-A81A-952EADEE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–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24E1-D84B-95EC-94B9-8094ACFB0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094560" cy="4418011"/>
          </a:xfrm>
        </p:spPr>
        <p:txBody>
          <a:bodyPr>
            <a:noAutofit/>
          </a:bodyPr>
          <a:lstStyle/>
          <a:p>
            <a:r>
              <a:rPr lang="en-US" dirty="0"/>
              <a:t>Our Engine class is consuming 12 bytes, not 9 (4 + 4 + 1)!</a:t>
            </a:r>
          </a:p>
          <a:p>
            <a:endParaRPr lang="en-US" dirty="0"/>
          </a:p>
          <a:p>
            <a:r>
              <a:rPr lang="en-US" dirty="0"/>
              <a:t>This is due to </a:t>
            </a:r>
            <a:r>
              <a:rPr lang="en-US" i="1" dirty="0"/>
              <a:t>alignment</a:t>
            </a:r>
            <a:r>
              <a:rPr lang="en-US" dirty="0"/>
              <a:t>. This alignment helps ensure that objects do not cross </a:t>
            </a:r>
            <a:r>
              <a:rPr lang="en-US" i="1" dirty="0"/>
              <a:t>cache-line boundaries.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Classes are aligned in memory by the largest member of the class.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45E6E1-06A2-C4EE-FA10-B67E9356ABF3}"/>
              </a:ext>
            </a:extLst>
          </p:cNvPr>
          <p:cNvSpPr/>
          <p:nvPr/>
        </p:nvSpPr>
        <p:spPr>
          <a:xfrm>
            <a:off x="655492" y="4127644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D6F74-0195-19F8-9ED7-C1C9F1486AF4}"/>
              </a:ext>
            </a:extLst>
          </p:cNvPr>
          <p:cNvSpPr/>
          <p:nvPr/>
        </p:nvSpPr>
        <p:spPr>
          <a:xfrm>
            <a:off x="1458482" y="4127643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07C2A2-0BC5-6773-F006-12245C7667E3}"/>
              </a:ext>
            </a:extLst>
          </p:cNvPr>
          <p:cNvSpPr/>
          <p:nvPr/>
        </p:nvSpPr>
        <p:spPr>
          <a:xfrm>
            <a:off x="2252594" y="4127643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055120-A87D-5903-C53A-A0E7701CF28B}"/>
              </a:ext>
            </a:extLst>
          </p:cNvPr>
          <p:cNvSpPr/>
          <p:nvPr/>
        </p:nvSpPr>
        <p:spPr>
          <a:xfrm>
            <a:off x="3055583" y="4127643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7F73FD-7E61-DA63-9DCB-827A4A920C10}"/>
              </a:ext>
            </a:extLst>
          </p:cNvPr>
          <p:cNvSpPr/>
          <p:nvPr/>
        </p:nvSpPr>
        <p:spPr>
          <a:xfrm>
            <a:off x="3849696" y="4127643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4E6890-498E-A2AC-E4B9-1CE7CDE80E7D}"/>
              </a:ext>
            </a:extLst>
          </p:cNvPr>
          <p:cNvSpPr/>
          <p:nvPr/>
        </p:nvSpPr>
        <p:spPr>
          <a:xfrm>
            <a:off x="4652685" y="4127643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473EB6-A87B-3250-CF05-FF5EAFEA9540}"/>
              </a:ext>
            </a:extLst>
          </p:cNvPr>
          <p:cNvSpPr/>
          <p:nvPr/>
        </p:nvSpPr>
        <p:spPr>
          <a:xfrm>
            <a:off x="5446798" y="4127643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C9D4A6-AA0C-1A03-6BBE-BF3F311CE613}"/>
              </a:ext>
            </a:extLst>
          </p:cNvPr>
          <p:cNvSpPr/>
          <p:nvPr/>
        </p:nvSpPr>
        <p:spPr>
          <a:xfrm>
            <a:off x="6249787" y="4127641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71FF4-6B63-97B2-28F8-76C69FAB1085}"/>
              </a:ext>
            </a:extLst>
          </p:cNvPr>
          <p:cNvSpPr/>
          <p:nvPr/>
        </p:nvSpPr>
        <p:spPr>
          <a:xfrm>
            <a:off x="7052778" y="4127641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9B77E8-F809-0CD0-0864-4C0ABD41C452}"/>
              </a:ext>
            </a:extLst>
          </p:cNvPr>
          <p:cNvSpPr/>
          <p:nvPr/>
        </p:nvSpPr>
        <p:spPr>
          <a:xfrm>
            <a:off x="7845395" y="4127641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6A59FD-AA21-E6B9-2536-F85A706A3684}"/>
              </a:ext>
            </a:extLst>
          </p:cNvPr>
          <p:cNvSpPr/>
          <p:nvPr/>
        </p:nvSpPr>
        <p:spPr>
          <a:xfrm>
            <a:off x="655491" y="4927604"/>
            <a:ext cx="3200051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e.mpg= 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E3D389-A387-D1EB-0C82-1C7188A50682}"/>
              </a:ext>
            </a:extLst>
          </p:cNvPr>
          <p:cNvSpPr/>
          <p:nvPr/>
        </p:nvSpPr>
        <p:spPr>
          <a:xfrm>
            <a:off x="3849696" y="4927603"/>
            <a:ext cx="3200050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e.hp</a:t>
            </a:r>
            <a:r>
              <a:rPr lang="en-US" dirty="0">
                <a:solidFill>
                  <a:schemeClr val="tx1"/>
                </a:solidFill>
              </a:rPr>
              <a:t> = 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80F27F-61D8-A442-A7EA-88A7FD276804}"/>
              </a:ext>
            </a:extLst>
          </p:cNvPr>
          <p:cNvSpPr/>
          <p:nvPr/>
        </p:nvSpPr>
        <p:spPr>
          <a:xfrm>
            <a:off x="7052777" y="4927601"/>
            <a:ext cx="799961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e.is_on</a:t>
            </a:r>
            <a:r>
              <a:rPr lang="en-US" sz="1400" dirty="0">
                <a:solidFill>
                  <a:schemeClr val="tx1"/>
                </a:solidFill>
              </a:rPr>
              <a:t> = false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35C006-1A97-7975-17EB-7ABA3251483A}"/>
              </a:ext>
            </a:extLst>
          </p:cNvPr>
          <p:cNvSpPr/>
          <p:nvPr/>
        </p:nvSpPr>
        <p:spPr>
          <a:xfrm>
            <a:off x="8645355" y="4127641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24FA23-D2BF-5B39-1879-CC714A8BEDAA}"/>
              </a:ext>
            </a:extLst>
          </p:cNvPr>
          <p:cNvSpPr/>
          <p:nvPr/>
        </p:nvSpPr>
        <p:spPr>
          <a:xfrm>
            <a:off x="9445315" y="4127641"/>
            <a:ext cx="799960" cy="7999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0x01F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F8EF7-F5AF-A465-9BD8-3E8F6B649D30}"/>
              </a:ext>
            </a:extLst>
          </p:cNvPr>
          <p:cNvSpPr>
            <a:spLocks noGrp="1"/>
          </p:cNvSpPr>
          <p:nvPr/>
        </p:nvSpPr>
        <p:spPr>
          <a:xfrm>
            <a:off x="6774925" y="1323103"/>
            <a:ext cx="3470349" cy="270702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569CD6"/>
                </a:solidFill>
                <a:latin typeface="Consolas"/>
              </a:rPr>
              <a:t>struct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Engine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  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mpg 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hp 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bool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is_on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false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// ...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e =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Engine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{};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AEA334-353A-44ED-D5F1-758C338730CA}"/>
              </a:ext>
            </a:extLst>
          </p:cNvPr>
          <p:cNvSpPr/>
          <p:nvPr/>
        </p:nvSpPr>
        <p:spPr>
          <a:xfrm>
            <a:off x="7845395" y="4927602"/>
            <a:ext cx="799960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FA6DC5-B621-8FFE-6794-D7080FD8E4C8}"/>
              </a:ext>
            </a:extLst>
          </p:cNvPr>
          <p:cNvSpPr/>
          <p:nvPr/>
        </p:nvSpPr>
        <p:spPr>
          <a:xfrm>
            <a:off x="8645355" y="4927602"/>
            <a:ext cx="799960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162034-BACB-6D35-FA06-40B0FDC23C13}"/>
              </a:ext>
            </a:extLst>
          </p:cNvPr>
          <p:cNvSpPr/>
          <p:nvPr/>
        </p:nvSpPr>
        <p:spPr>
          <a:xfrm>
            <a:off x="9445315" y="4927602"/>
            <a:ext cx="799960" cy="79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A201A9-6D9F-0985-5EED-85EDA65CE2DD}"/>
              </a:ext>
            </a:extLst>
          </p:cNvPr>
          <p:cNvSpPr/>
          <p:nvPr/>
        </p:nvSpPr>
        <p:spPr>
          <a:xfrm>
            <a:off x="652461" y="4923508"/>
            <a:ext cx="9592813" cy="799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BCAC92C-3BB0-2899-93F9-A5C2E74220EE}"/>
              </a:ext>
            </a:extLst>
          </p:cNvPr>
          <p:cNvSpPr txBox="1">
            <a:spLocks/>
          </p:cNvSpPr>
          <p:nvPr/>
        </p:nvSpPr>
        <p:spPr>
          <a:xfrm>
            <a:off x="6771894" y="5955135"/>
            <a:ext cx="4590373" cy="79996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 the largest member is an int, 4 bytes, and so the memory of the instance needs to be split into chunks of that size.</a:t>
            </a:r>
          </a:p>
        </p:txBody>
      </p:sp>
    </p:spTree>
    <p:extLst>
      <p:ext uri="{BB962C8B-B14F-4D97-AF65-F5344CB8AC3E}">
        <p14:creationId xmlns:p14="http://schemas.microsoft.com/office/powerpoint/2010/main" val="4216509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3137E-265B-E6B2-A81A-952EADEE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–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24E1-D84B-95EC-94B9-8094ACFB0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575798" cy="4418011"/>
          </a:xfrm>
        </p:spPr>
        <p:txBody>
          <a:bodyPr>
            <a:noAutofit/>
          </a:bodyPr>
          <a:lstStyle/>
          <a:p>
            <a:r>
              <a:rPr lang="en-US" dirty="0"/>
              <a:t>Member variables are always aligned to the following member and chunked into blocks equal to the largest member.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6B2E05-DA74-05EF-5834-F36790C725B2}"/>
              </a:ext>
            </a:extLst>
          </p:cNvPr>
          <p:cNvSpPr txBox="1"/>
          <p:nvPr/>
        </p:nvSpPr>
        <p:spPr>
          <a:xfrm>
            <a:off x="677333" y="2993304"/>
            <a:ext cx="9575797" cy="2862322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/>
              </a:rPr>
              <a:t>Shipment</a:t>
            </a:r>
            <a:endParaRPr lang="en-US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id;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// 2 bytes, aligned to 4 bytes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units;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// 4 bytes,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cost_per_unit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8 bytes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weight;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// 8 bytes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is_shipped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// 1 bytes, aligned to 8 bytes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(Shipment) == 32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770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3137E-265B-E6B2-A81A-952EADEE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–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24E1-D84B-95EC-94B9-8094ACFB0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575798" cy="4418011"/>
          </a:xfrm>
        </p:spPr>
        <p:txBody>
          <a:bodyPr>
            <a:noAutofit/>
          </a:bodyPr>
          <a:lstStyle/>
          <a:p>
            <a:r>
              <a:rPr lang="en-US" dirty="0"/>
              <a:t>Each red section indicates an 8-byte block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6B2E05-DA74-05EF-5834-F36790C725B2}"/>
              </a:ext>
            </a:extLst>
          </p:cNvPr>
          <p:cNvSpPr txBox="1"/>
          <p:nvPr/>
        </p:nvSpPr>
        <p:spPr>
          <a:xfrm>
            <a:off x="677333" y="2993304"/>
            <a:ext cx="9575797" cy="2862322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/>
              </a:rPr>
              <a:t>Shipment</a:t>
            </a:r>
            <a:endParaRPr lang="en-US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id;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// 2 bytes, aligned to 4 bytes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units;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// 4 bytes,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cost_per_unit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8 bytes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weight;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// 8 bytes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is_shipped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// 1 bytes, aligned to 8 bytes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(Shipment) == 32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3FB117-50AA-F17E-A8B8-B25D24FDC8A6}"/>
              </a:ext>
            </a:extLst>
          </p:cNvPr>
          <p:cNvSpPr/>
          <p:nvPr/>
        </p:nvSpPr>
        <p:spPr>
          <a:xfrm>
            <a:off x="1244600" y="3572356"/>
            <a:ext cx="6764867" cy="584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236A4E-2C9F-919B-0014-71AF04D91126}"/>
              </a:ext>
            </a:extLst>
          </p:cNvPr>
          <p:cNvSpPr/>
          <p:nvPr/>
        </p:nvSpPr>
        <p:spPr>
          <a:xfrm>
            <a:off x="1244600" y="4156556"/>
            <a:ext cx="6764867" cy="255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2AE1DF-C990-E8DC-07BE-6C7DBE300298}"/>
              </a:ext>
            </a:extLst>
          </p:cNvPr>
          <p:cNvSpPr/>
          <p:nvPr/>
        </p:nvSpPr>
        <p:spPr>
          <a:xfrm>
            <a:off x="1244600" y="4410556"/>
            <a:ext cx="6764867" cy="255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1A94F6-61E6-9561-E7D4-2C860B655991}"/>
              </a:ext>
            </a:extLst>
          </p:cNvPr>
          <p:cNvSpPr/>
          <p:nvPr/>
        </p:nvSpPr>
        <p:spPr>
          <a:xfrm>
            <a:off x="1244600" y="4664556"/>
            <a:ext cx="6764867" cy="255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41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3137E-265B-E6B2-A81A-952EADEE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–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24E1-D84B-95EC-94B9-8094ACFB0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575798" cy="4418011"/>
          </a:xfrm>
        </p:spPr>
        <p:txBody>
          <a:bodyPr>
            <a:noAutofit/>
          </a:bodyPr>
          <a:lstStyle/>
          <a:p>
            <a:r>
              <a:rPr lang="en-US" dirty="0"/>
              <a:t>We can reorder the class to allow for better natural alignment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6B2E05-DA74-05EF-5834-F36790C725B2}"/>
              </a:ext>
            </a:extLst>
          </p:cNvPr>
          <p:cNvSpPr txBox="1"/>
          <p:nvPr/>
        </p:nvSpPr>
        <p:spPr>
          <a:xfrm>
            <a:off x="677333" y="2993304"/>
            <a:ext cx="9575797" cy="2862322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/>
              </a:rPr>
              <a:t>Shipment</a:t>
            </a:r>
            <a:endParaRPr lang="en-US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  <a:endParaRPr 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b="0" err="1">
                <a:solidFill>
                  <a:srgbClr val="D4D4D4"/>
                </a:solidFill>
                <a:effectLst/>
                <a:latin typeface="Consolas"/>
              </a:rPr>
              <a:t>is_shipped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/>
              </a:rPr>
              <a:t>  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/>
              </a:rPr>
              <a:t> // 1 bytes, aligned to 2 bytes</a:t>
            </a:r>
            <a:endParaRPr lang="en-US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id;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// 2 bytes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units;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// 4 bytes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cost_per_unit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8 bytes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weight;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// 8 bytes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(Shipment) == 24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3FB117-50AA-F17E-A8B8-B25D24FDC8A6}"/>
              </a:ext>
            </a:extLst>
          </p:cNvPr>
          <p:cNvSpPr/>
          <p:nvPr/>
        </p:nvSpPr>
        <p:spPr>
          <a:xfrm>
            <a:off x="1244600" y="3591983"/>
            <a:ext cx="6764867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2AE1DF-C990-E8DC-07BE-6C7DBE300298}"/>
              </a:ext>
            </a:extLst>
          </p:cNvPr>
          <p:cNvSpPr/>
          <p:nvPr/>
        </p:nvSpPr>
        <p:spPr>
          <a:xfrm>
            <a:off x="1244600" y="4430183"/>
            <a:ext cx="6764867" cy="255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1A94F6-61E6-9561-E7D4-2C860B655991}"/>
              </a:ext>
            </a:extLst>
          </p:cNvPr>
          <p:cNvSpPr/>
          <p:nvPr/>
        </p:nvSpPr>
        <p:spPr>
          <a:xfrm>
            <a:off x="1244600" y="4684183"/>
            <a:ext cx="6764867" cy="255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3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3137E-265B-E6B2-A81A-952EADEE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–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24E1-D84B-95EC-94B9-8094ACFB0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575798" cy="4418011"/>
          </a:xfrm>
        </p:spPr>
        <p:txBody>
          <a:bodyPr>
            <a:noAutofit/>
          </a:bodyPr>
          <a:lstStyle/>
          <a:p>
            <a:r>
              <a:rPr lang="en-US" dirty="0"/>
              <a:t>In fact, we can add another bool and still not change the size of the class!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6B2E05-DA74-05EF-5834-F36790C725B2}"/>
              </a:ext>
            </a:extLst>
          </p:cNvPr>
          <p:cNvSpPr txBox="1"/>
          <p:nvPr/>
        </p:nvSpPr>
        <p:spPr>
          <a:xfrm>
            <a:off x="677333" y="2993304"/>
            <a:ext cx="9575797" cy="313932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/>
              </a:rPr>
              <a:t>Shipment</a:t>
            </a:r>
            <a:endParaRPr lang="en-US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is_paid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  // 1 bytes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is_shipped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// 1 bytes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id;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// 2 bytes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units;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// 4 bytes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cost_per_unit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8 bytes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weight;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// 8 bytes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(Shipment) == 24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3FB117-50AA-F17E-A8B8-B25D24FDC8A6}"/>
              </a:ext>
            </a:extLst>
          </p:cNvPr>
          <p:cNvSpPr/>
          <p:nvPr/>
        </p:nvSpPr>
        <p:spPr>
          <a:xfrm>
            <a:off x="1244600" y="3598333"/>
            <a:ext cx="6764867" cy="110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2AE1DF-C990-E8DC-07BE-6C7DBE300298}"/>
              </a:ext>
            </a:extLst>
          </p:cNvPr>
          <p:cNvSpPr/>
          <p:nvPr/>
        </p:nvSpPr>
        <p:spPr>
          <a:xfrm>
            <a:off x="1244600" y="4702509"/>
            <a:ext cx="6764867" cy="255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1A94F6-61E6-9561-E7D4-2C860B655991}"/>
              </a:ext>
            </a:extLst>
          </p:cNvPr>
          <p:cNvSpPr/>
          <p:nvPr/>
        </p:nvSpPr>
        <p:spPr>
          <a:xfrm>
            <a:off x="1244600" y="4956509"/>
            <a:ext cx="6764867" cy="255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76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3137E-265B-E6B2-A81A-952EADEE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–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24E1-D84B-95EC-94B9-8094ACFB0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575798" cy="4418011"/>
          </a:xfrm>
        </p:spPr>
        <p:txBody>
          <a:bodyPr>
            <a:noAutofit/>
          </a:bodyPr>
          <a:lstStyle/>
          <a:p>
            <a:r>
              <a:rPr lang="en-US" sz="1600" dirty="0"/>
              <a:t>The general rule is to order your members in a strictly increasing or decreasing order according to size – this allows for the least number of padded bits!</a:t>
            </a:r>
          </a:p>
          <a:p>
            <a:endParaRPr lang="en-US" sz="1600" dirty="0"/>
          </a:p>
          <a:p>
            <a:r>
              <a:rPr lang="en-US" sz="1600" dirty="0"/>
              <a:t>All of this is necessary due to how memory is allocated and laid out – the CPU wants to avoid scenarios where an object is fragmented in its cache.</a:t>
            </a:r>
          </a:p>
          <a:p>
            <a:pPr lvl="1"/>
            <a:r>
              <a:rPr lang="en-US" sz="1400" dirty="0"/>
              <a:t>Data is loaded into a CPU via a </a:t>
            </a:r>
            <a:r>
              <a:rPr lang="en-US" sz="1400" b="1" i="1" dirty="0"/>
              <a:t>cache-line</a:t>
            </a:r>
            <a:r>
              <a:rPr lang="en-US" sz="1400" i="1" dirty="0"/>
              <a:t>; </a:t>
            </a:r>
            <a:r>
              <a:rPr lang="en-US" sz="1400" dirty="0"/>
              <a:t>this is a fixed size (usually 64 bytes) where data being processed is loaded</a:t>
            </a:r>
            <a:r>
              <a:rPr lang="en-US" sz="1400" i="1" dirty="0"/>
              <a:t>.</a:t>
            </a:r>
            <a:endParaRPr lang="en-US" sz="1400" dirty="0"/>
          </a:p>
          <a:p>
            <a:endParaRPr lang="en-US" sz="1600" dirty="0"/>
          </a:p>
          <a:p>
            <a:r>
              <a:rPr lang="en-US" sz="1600" dirty="0"/>
              <a:t>Simply put (grossly over simplified), a CPU really wants to load a variable all at once into a single cache-line. If data is misaligned then we run the risk of loading only part of a variable into the cache-line, which then means the CPU requires another cache-line for the remainder of that variable. This is called a </a:t>
            </a:r>
            <a:r>
              <a:rPr lang="en-US" sz="1600" b="1" i="1" dirty="0"/>
              <a:t>cache-split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The padding ensures that misalignment does not (or more rarely) occurs. This consumes more memory, but results in fast execution!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5052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A34A-AC56-E426-4D9E-150FB874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– 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21F4AF-5AC8-DE81-87A5-01C2263CAEA9}"/>
              </a:ext>
            </a:extLst>
          </p:cNvPr>
          <p:cNvSpPr/>
          <p:nvPr/>
        </p:nvSpPr>
        <p:spPr>
          <a:xfrm>
            <a:off x="194735" y="5051912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C12613-3718-1E74-5ECD-F99CD0ABA0EF}"/>
              </a:ext>
            </a:extLst>
          </p:cNvPr>
          <p:cNvSpPr/>
          <p:nvPr/>
        </p:nvSpPr>
        <p:spPr>
          <a:xfrm>
            <a:off x="36706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15E1A1-F60F-23B9-7D49-31B3DA4AF3CC}"/>
              </a:ext>
            </a:extLst>
          </p:cNvPr>
          <p:cNvSpPr/>
          <p:nvPr/>
        </p:nvSpPr>
        <p:spPr>
          <a:xfrm>
            <a:off x="53938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8E0DE-C0CB-0339-EF71-F3D3D3BFFB87}"/>
              </a:ext>
            </a:extLst>
          </p:cNvPr>
          <p:cNvSpPr/>
          <p:nvPr/>
        </p:nvSpPr>
        <p:spPr>
          <a:xfrm>
            <a:off x="71171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3D916-B30A-1527-0F05-1956E4C01738}"/>
              </a:ext>
            </a:extLst>
          </p:cNvPr>
          <p:cNvSpPr/>
          <p:nvPr/>
        </p:nvSpPr>
        <p:spPr>
          <a:xfrm>
            <a:off x="88403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A2FA2-A095-19EF-B964-CD627EA5DD0E}"/>
              </a:ext>
            </a:extLst>
          </p:cNvPr>
          <p:cNvSpPr/>
          <p:nvPr/>
        </p:nvSpPr>
        <p:spPr>
          <a:xfrm>
            <a:off x="105636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217C77-F44D-320F-DD29-DDD43CE28CFB}"/>
              </a:ext>
            </a:extLst>
          </p:cNvPr>
          <p:cNvSpPr/>
          <p:nvPr/>
        </p:nvSpPr>
        <p:spPr>
          <a:xfrm>
            <a:off x="122869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14EE26-41DB-2A20-A084-84525B84D1EE}"/>
              </a:ext>
            </a:extLst>
          </p:cNvPr>
          <p:cNvSpPr/>
          <p:nvPr/>
        </p:nvSpPr>
        <p:spPr>
          <a:xfrm>
            <a:off x="140101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C3872-B87D-77EC-0282-C5E2E14FA154}"/>
              </a:ext>
            </a:extLst>
          </p:cNvPr>
          <p:cNvSpPr/>
          <p:nvPr/>
        </p:nvSpPr>
        <p:spPr>
          <a:xfrm>
            <a:off x="157334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A307AA-0915-4A63-5C60-E107DFBF9850}"/>
              </a:ext>
            </a:extLst>
          </p:cNvPr>
          <p:cNvSpPr/>
          <p:nvPr/>
        </p:nvSpPr>
        <p:spPr>
          <a:xfrm>
            <a:off x="174566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FCCB50-CA82-C6FC-D15D-C6C557EFA970}"/>
              </a:ext>
            </a:extLst>
          </p:cNvPr>
          <p:cNvSpPr/>
          <p:nvPr/>
        </p:nvSpPr>
        <p:spPr>
          <a:xfrm>
            <a:off x="196605" y="5224320"/>
            <a:ext cx="171802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AEFD4B-6628-EBC1-0DB6-6E64A8F50588}"/>
              </a:ext>
            </a:extLst>
          </p:cNvPr>
          <p:cNvSpPr/>
          <p:nvPr/>
        </p:nvSpPr>
        <p:spPr>
          <a:xfrm>
            <a:off x="885374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377DA1-46C5-400E-A2F8-820D616174AC}"/>
              </a:ext>
            </a:extLst>
          </p:cNvPr>
          <p:cNvSpPr/>
          <p:nvPr/>
        </p:nvSpPr>
        <p:spPr>
          <a:xfrm>
            <a:off x="1057718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700B6B-5959-BDBB-552E-D61DFC33CBAA}"/>
              </a:ext>
            </a:extLst>
          </p:cNvPr>
          <p:cNvSpPr/>
          <p:nvPr/>
        </p:nvSpPr>
        <p:spPr>
          <a:xfrm>
            <a:off x="1230062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F5FAE1-CC47-3220-DC0B-D3A9A95D8FBF}"/>
              </a:ext>
            </a:extLst>
          </p:cNvPr>
          <p:cNvSpPr/>
          <p:nvPr/>
        </p:nvSpPr>
        <p:spPr>
          <a:xfrm>
            <a:off x="1402406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091719-8F3B-7715-5497-FA659B8D39A5}"/>
              </a:ext>
            </a:extLst>
          </p:cNvPr>
          <p:cNvSpPr/>
          <p:nvPr/>
        </p:nvSpPr>
        <p:spPr>
          <a:xfrm>
            <a:off x="1574750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659CFF-83A6-D662-D7C9-410F0C51D014}"/>
              </a:ext>
            </a:extLst>
          </p:cNvPr>
          <p:cNvSpPr/>
          <p:nvPr/>
        </p:nvSpPr>
        <p:spPr>
          <a:xfrm>
            <a:off x="1747094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A47747-9A0C-DE11-498F-BD1252C8DD02}"/>
              </a:ext>
            </a:extLst>
          </p:cNvPr>
          <p:cNvSpPr/>
          <p:nvPr/>
        </p:nvSpPr>
        <p:spPr>
          <a:xfrm>
            <a:off x="191799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9132F5-1B10-D8E9-27D0-ADA429A7E254}"/>
              </a:ext>
            </a:extLst>
          </p:cNvPr>
          <p:cNvSpPr/>
          <p:nvPr/>
        </p:nvSpPr>
        <p:spPr>
          <a:xfrm>
            <a:off x="1919438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91EB1B-E539-557B-5819-D6EF816720E7}"/>
              </a:ext>
            </a:extLst>
          </p:cNvPr>
          <p:cNvSpPr/>
          <p:nvPr/>
        </p:nvSpPr>
        <p:spPr>
          <a:xfrm>
            <a:off x="209032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B27808-72B3-67FE-76EB-3F9C5B07485C}"/>
              </a:ext>
            </a:extLst>
          </p:cNvPr>
          <p:cNvSpPr/>
          <p:nvPr/>
        </p:nvSpPr>
        <p:spPr>
          <a:xfrm>
            <a:off x="2091782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F305F5-56EE-50B3-0650-F01109C7D4E8}"/>
              </a:ext>
            </a:extLst>
          </p:cNvPr>
          <p:cNvSpPr/>
          <p:nvPr/>
        </p:nvSpPr>
        <p:spPr>
          <a:xfrm>
            <a:off x="368342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ADA4DB-CBE5-4398-F5B4-26130521FEC0}"/>
              </a:ext>
            </a:extLst>
          </p:cNvPr>
          <p:cNvSpPr/>
          <p:nvPr/>
        </p:nvSpPr>
        <p:spPr>
          <a:xfrm>
            <a:off x="540686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1A3349-1CF2-76DA-59C7-17F507D2F5AF}"/>
              </a:ext>
            </a:extLst>
          </p:cNvPr>
          <p:cNvSpPr/>
          <p:nvPr/>
        </p:nvSpPr>
        <p:spPr>
          <a:xfrm>
            <a:off x="713030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6A9241-A2B8-411D-778B-7A7D19E0B6D3}"/>
              </a:ext>
            </a:extLst>
          </p:cNvPr>
          <p:cNvSpPr/>
          <p:nvPr/>
        </p:nvSpPr>
        <p:spPr>
          <a:xfrm>
            <a:off x="2262647" y="5051912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7AAB75-5B1A-5D44-8A52-BF2636A56ED7}"/>
              </a:ext>
            </a:extLst>
          </p:cNvPr>
          <p:cNvSpPr/>
          <p:nvPr/>
        </p:nvSpPr>
        <p:spPr>
          <a:xfrm>
            <a:off x="243497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41EA13-0E67-98FE-458E-F0278E2E6E46}"/>
              </a:ext>
            </a:extLst>
          </p:cNvPr>
          <p:cNvSpPr/>
          <p:nvPr/>
        </p:nvSpPr>
        <p:spPr>
          <a:xfrm>
            <a:off x="260729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4A49CE-2983-EB64-C920-D06200BB2AC8}"/>
              </a:ext>
            </a:extLst>
          </p:cNvPr>
          <p:cNvSpPr/>
          <p:nvPr/>
        </p:nvSpPr>
        <p:spPr>
          <a:xfrm>
            <a:off x="277962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0D013A-62FA-8564-513C-E8A249F6EE88}"/>
              </a:ext>
            </a:extLst>
          </p:cNvPr>
          <p:cNvSpPr/>
          <p:nvPr/>
        </p:nvSpPr>
        <p:spPr>
          <a:xfrm>
            <a:off x="295195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8997-E01A-8976-16E4-90AD6D40F311}"/>
              </a:ext>
            </a:extLst>
          </p:cNvPr>
          <p:cNvSpPr/>
          <p:nvPr/>
        </p:nvSpPr>
        <p:spPr>
          <a:xfrm>
            <a:off x="312427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BBBA75-F31B-3509-E1DE-5EA559E8F60E}"/>
              </a:ext>
            </a:extLst>
          </p:cNvPr>
          <p:cNvSpPr/>
          <p:nvPr/>
        </p:nvSpPr>
        <p:spPr>
          <a:xfrm>
            <a:off x="329660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6259D5-5C33-4694-5173-20BBB4FA4140}"/>
              </a:ext>
            </a:extLst>
          </p:cNvPr>
          <p:cNvSpPr/>
          <p:nvPr/>
        </p:nvSpPr>
        <p:spPr>
          <a:xfrm>
            <a:off x="346892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DD8B9A-510A-328F-02AD-0526D79CFFEB}"/>
              </a:ext>
            </a:extLst>
          </p:cNvPr>
          <p:cNvSpPr/>
          <p:nvPr/>
        </p:nvSpPr>
        <p:spPr>
          <a:xfrm>
            <a:off x="364125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E8DB2D-4F6B-8F76-2673-438E2CA2FDF8}"/>
              </a:ext>
            </a:extLst>
          </p:cNvPr>
          <p:cNvSpPr/>
          <p:nvPr/>
        </p:nvSpPr>
        <p:spPr>
          <a:xfrm>
            <a:off x="381358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6FE754-5EE7-2E0C-CED7-D17B7B6E4995}"/>
              </a:ext>
            </a:extLst>
          </p:cNvPr>
          <p:cNvSpPr/>
          <p:nvPr/>
        </p:nvSpPr>
        <p:spPr>
          <a:xfrm>
            <a:off x="2264126" y="5224320"/>
            <a:ext cx="171802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56D247-80AC-BE88-293F-4D278846B1DE}"/>
              </a:ext>
            </a:extLst>
          </p:cNvPr>
          <p:cNvSpPr/>
          <p:nvPr/>
        </p:nvSpPr>
        <p:spPr>
          <a:xfrm>
            <a:off x="2952895" y="5224320"/>
            <a:ext cx="172409" cy="17240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E8A461-A0F7-92B1-965A-D949D7E4A284}"/>
              </a:ext>
            </a:extLst>
          </p:cNvPr>
          <p:cNvSpPr/>
          <p:nvPr/>
        </p:nvSpPr>
        <p:spPr>
          <a:xfrm>
            <a:off x="3125239" y="5224320"/>
            <a:ext cx="172409" cy="17240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6B0A17-F004-C38A-6E21-D80323682A88}"/>
              </a:ext>
            </a:extLst>
          </p:cNvPr>
          <p:cNvSpPr/>
          <p:nvPr/>
        </p:nvSpPr>
        <p:spPr>
          <a:xfrm>
            <a:off x="3297583" y="5224320"/>
            <a:ext cx="172409" cy="17240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39C259-6A83-BB16-0FDC-7830DDA262DF}"/>
              </a:ext>
            </a:extLst>
          </p:cNvPr>
          <p:cNvSpPr/>
          <p:nvPr/>
        </p:nvSpPr>
        <p:spPr>
          <a:xfrm>
            <a:off x="3469927" y="5224320"/>
            <a:ext cx="172409" cy="17240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968D0F-A8FB-AFC6-4E6F-30E37F048C3D}"/>
              </a:ext>
            </a:extLst>
          </p:cNvPr>
          <p:cNvSpPr/>
          <p:nvPr/>
        </p:nvSpPr>
        <p:spPr>
          <a:xfrm>
            <a:off x="3642271" y="5224320"/>
            <a:ext cx="172409" cy="17240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CC8376-9536-9704-2C79-E9B29A358A60}"/>
              </a:ext>
            </a:extLst>
          </p:cNvPr>
          <p:cNvSpPr/>
          <p:nvPr/>
        </p:nvSpPr>
        <p:spPr>
          <a:xfrm>
            <a:off x="3814615" y="5224320"/>
            <a:ext cx="172409" cy="17240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2D975BC-153F-0BBE-BE05-91D7FEF75B67}"/>
              </a:ext>
            </a:extLst>
          </p:cNvPr>
          <p:cNvSpPr/>
          <p:nvPr/>
        </p:nvSpPr>
        <p:spPr>
          <a:xfrm>
            <a:off x="398590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17E9E4-0F7B-6679-FC91-CEDF6C68DA79}"/>
              </a:ext>
            </a:extLst>
          </p:cNvPr>
          <p:cNvSpPr/>
          <p:nvPr/>
        </p:nvSpPr>
        <p:spPr>
          <a:xfrm>
            <a:off x="3986959" y="5224320"/>
            <a:ext cx="172409" cy="17240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4B29F0-7A8C-10E0-BDFA-4FA7024D8ADB}"/>
              </a:ext>
            </a:extLst>
          </p:cNvPr>
          <p:cNvSpPr/>
          <p:nvPr/>
        </p:nvSpPr>
        <p:spPr>
          <a:xfrm>
            <a:off x="415823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75F30A-9DCF-4640-C0A8-8C88999B6E3F}"/>
              </a:ext>
            </a:extLst>
          </p:cNvPr>
          <p:cNvSpPr/>
          <p:nvPr/>
        </p:nvSpPr>
        <p:spPr>
          <a:xfrm>
            <a:off x="4159303" y="5224320"/>
            <a:ext cx="172409" cy="17240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3867AC-C9BE-31C2-5362-055AE847FAF8}"/>
              </a:ext>
            </a:extLst>
          </p:cNvPr>
          <p:cNvSpPr/>
          <p:nvPr/>
        </p:nvSpPr>
        <p:spPr>
          <a:xfrm>
            <a:off x="2435863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FD26E1-552E-A691-66E3-1160BAA9C6EA}"/>
              </a:ext>
            </a:extLst>
          </p:cNvPr>
          <p:cNvSpPr/>
          <p:nvPr/>
        </p:nvSpPr>
        <p:spPr>
          <a:xfrm>
            <a:off x="2608207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CA8045C-F327-710D-FCD6-6C0E0B27BBDB}"/>
              </a:ext>
            </a:extLst>
          </p:cNvPr>
          <p:cNvSpPr/>
          <p:nvPr/>
        </p:nvSpPr>
        <p:spPr>
          <a:xfrm>
            <a:off x="2780551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8186B35-3135-27DB-1961-91FBAD96EF86}"/>
              </a:ext>
            </a:extLst>
          </p:cNvPr>
          <p:cNvSpPr/>
          <p:nvPr/>
        </p:nvSpPr>
        <p:spPr>
          <a:xfrm>
            <a:off x="4330559" y="5051912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5417E1E-B23F-CECC-8DA1-974D7485B9ED}"/>
              </a:ext>
            </a:extLst>
          </p:cNvPr>
          <p:cNvSpPr/>
          <p:nvPr/>
        </p:nvSpPr>
        <p:spPr>
          <a:xfrm>
            <a:off x="450288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28E721-EF98-1BA7-1E28-581A5093D309}"/>
              </a:ext>
            </a:extLst>
          </p:cNvPr>
          <p:cNvSpPr/>
          <p:nvPr/>
        </p:nvSpPr>
        <p:spPr>
          <a:xfrm>
            <a:off x="467521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23E773-99FA-4CF8-30B4-279800EA4E6D}"/>
              </a:ext>
            </a:extLst>
          </p:cNvPr>
          <p:cNvSpPr/>
          <p:nvPr/>
        </p:nvSpPr>
        <p:spPr>
          <a:xfrm>
            <a:off x="484753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44C2AC2-D46E-4DE7-7B1A-52D6D97420F8}"/>
              </a:ext>
            </a:extLst>
          </p:cNvPr>
          <p:cNvSpPr/>
          <p:nvPr/>
        </p:nvSpPr>
        <p:spPr>
          <a:xfrm>
            <a:off x="501986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EC27B3-FFE8-6713-A35E-428152A14200}"/>
              </a:ext>
            </a:extLst>
          </p:cNvPr>
          <p:cNvSpPr/>
          <p:nvPr/>
        </p:nvSpPr>
        <p:spPr>
          <a:xfrm>
            <a:off x="519218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472EAFE-F09E-4076-321B-83CF4CBF30B9}"/>
              </a:ext>
            </a:extLst>
          </p:cNvPr>
          <p:cNvSpPr/>
          <p:nvPr/>
        </p:nvSpPr>
        <p:spPr>
          <a:xfrm>
            <a:off x="536451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B039FED-32DB-1785-78C6-B67219FD2E76}"/>
              </a:ext>
            </a:extLst>
          </p:cNvPr>
          <p:cNvSpPr/>
          <p:nvPr/>
        </p:nvSpPr>
        <p:spPr>
          <a:xfrm>
            <a:off x="553684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AD989C1-0D66-A719-4CC3-47DC8333C7C2}"/>
              </a:ext>
            </a:extLst>
          </p:cNvPr>
          <p:cNvSpPr/>
          <p:nvPr/>
        </p:nvSpPr>
        <p:spPr>
          <a:xfrm>
            <a:off x="570916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B656DF8-D021-2537-7C4F-0042388DF8ED}"/>
              </a:ext>
            </a:extLst>
          </p:cNvPr>
          <p:cNvSpPr/>
          <p:nvPr/>
        </p:nvSpPr>
        <p:spPr>
          <a:xfrm>
            <a:off x="588149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3B28A44-15E9-D846-FAC5-3FEE9363F47C}"/>
              </a:ext>
            </a:extLst>
          </p:cNvPr>
          <p:cNvSpPr/>
          <p:nvPr/>
        </p:nvSpPr>
        <p:spPr>
          <a:xfrm>
            <a:off x="4331647" y="5224320"/>
            <a:ext cx="171802" cy="17240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D170E4E-C380-B75C-095A-56F0D469AB18}"/>
              </a:ext>
            </a:extLst>
          </p:cNvPr>
          <p:cNvSpPr/>
          <p:nvPr/>
        </p:nvSpPr>
        <p:spPr>
          <a:xfrm>
            <a:off x="5020416" y="5224320"/>
            <a:ext cx="172409" cy="172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9C0373F-1010-FF24-4557-A04AE286BF71}"/>
              </a:ext>
            </a:extLst>
          </p:cNvPr>
          <p:cNvSpPr/>
          <p:nvPr/>
        </p:nvSpPr>
        <p:spPr>
          <a:xfrm>
            <a:off x="5192760" y="5224320"/>
            <a:ext cx="172409" cy="172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DC4BE9-D856-371D-31C7-B0BFEB1847D0}"/>
              </a:ext>
            </a:extLst>
          </p:cNvPr>
          <p:cNvSpPr/>
          <p:nvPr/>
        </p:nvSpPr>
        <p:spPr>
          <a:xfrm>
            <a:off x="5365104" y="5224320"/>
            <a:ext cx="172409" cy="172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AE3D362-BA33-A68B-C7EF-F78836409AE1}"/>
              </a:ext>
            </a:extLst>
          </p:cNvPr>
          <p:cNvSpPr/>
          <p:nvPr/>
        </p:nvSpPr>
        <p:spPr>
          <a:xfrm>
            <a:off x="5537448" y="5224320"/>
            <a:ext cx="172409" cy="172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AFCFA24-932A-09D9-822E-6B3B16A819BA}"/>
              </a:ext>
            </a:extLst>
          </p:cNvPr>
          <p:cNvSpPr/>
          <p:nvPr/>
        </p:nvSpPr>
        <p:spPr>
          <a:xfrm>
            <a:off x="5709792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29F8A28-1B5D-9394-3C8B-BFAC6F7D64B3}"/>
              </a:ext>
            </a:extLst>
          </p:cNvPr>
          <p:cNvSpPr/>
          <p:nvPr/>
        </p:nvSpPr>
        <p:spPr>
          <a:xfrm>
            <a:off x="5882136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E73EB2E-C44E-2611-829E-2995ABB4ED60}"/>
              </a:ext>
            </a:extLst>
          </p:cNvPr>
          <p:cNvSpPr/>
          <p:nvPr/>
        </p:nvSpPr>
        <p:spPr>
          <a:xfrm>
            <a:off x="605381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D90BF2-82C3-CEA0-5518-4554B2057888}"/>
              </a:ext>
            </a:extLst>
          </p:cNvPr>
          <p:cNvSpPr/>
          <p:nvPr/>
        </p:nvSpPr>
        <p:spPr>
          <a:xfrm>
            <a:off x="622614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CCEFC6E-277F-DC76-F51C-5DF9359CBD09}"/>
              </a:ext>
            </a:extLst>
          </p:cNvPr>
          <p:cNvSpPr/>
          <p:nvPr/>
        </p:nvSpPr>
        <p:spPr>
          <a:xfrm>
            <a:off x="4503384" y="5224320"/>
            <a:ext cx="172409" cy="17240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F9F8924-987A-3705-C6BB-7FD5C4F34A64}"/>
              </a:ext>
            </a:extLst>
          </p:cNvPr>
          <p:cNvSpPr/>
          <p:nvPr/>
        </p:nvSpPr>
        <p:spPr>
          <a:xfrm>
            <a:off x="4675728" y="5224320"/>
            <a:ext cx="172409" cy="17240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CE51975-25BE-3213-3D7F-D229A0A301E2}"/>
              </a:ext>
            </a:extLst>
          </p:cNvPr>
          <p:cNvSpPr/>
          <p:nvPr/>
        </p:nvSpPr>
        <p:spPr>
          <a:xfrm>
            <a:off x="4848072" y="5224320"/>
            <a:ext cx="172409" cy="17240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A733589-0A24-9125-E9BC-FB30CDDDC747}"/>
              </a:ext>
            </a:extLst>
          </p:cNvPr>
          <p:cNvSpPr/>
          <p:nvPr/>
        </p:nvSpPr>
        <p:spPr>
          <a:xfrm>
            <a:off x="6398471" y="5051912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2C7F30C-F2AC-E718-8135-2DBDC06C2E5A}"/>
              </a:ext>
            </a:extLst>
          </p:cNvPr>
          <p:cNvSpPr/>
          <p:nvPr/>
        </p:nvSpPr>
        <p:spPr>
          <a:xfrm>
            <a:off x="657079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ED488E8-7F4D-DB3B-07A0-687C38CD6DC7}"/>
              </a:ext>
            </a:extLst>
          </p:cNvPr>
          <p:cNvSpPr/>
          <p:nvPr/>
        </p:nvSpPr>
        <p:spPr>
          <a:xfrm>
            <a:off x="674312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8391E1E-31F6-413C-6AE5-4544BD304D64}"/>
              </a:ext>
            </a:extLst>
          </p:cNvPr>
          <p:cNvSpPr/>
          <p:nvPr/>
        </p:nvSpPr>
        <p:spPr>
          <a:xfrm>
            <a:off x="691544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1941595-3E52-DD4C-62EC-2E79A5C7A7ED}"/>
              </a:ext>
            </a:extLst>
          </p:cNvPr>
          <p:cNvSpPr/>
          <p:nvPr/>
        </p:nvSpPr>
        <p:spPr>
          <a:xfrm>
            <a:off x="708777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70D536-F110-14F9-42B8-F9815EEE2B7B}"/>
              </a:ext>
            </a:extLst>
          </p:cNvPr>
          <p:cNvSpPr/>
          <p:nvPr/>
        </p:nvSpPr>
        <p:spPr>
          <a:xfrm>
            <a:off x="726010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060337B-B68C-C571-272F-EE27A8EC01F6}"/>
              </a:ext>
            </a:extLst>
          </p:cNvPr>
          <p:cNvSpPr/>
          <p:nvPr/>
        </p:nvSpPr>
        <p:spPr>
          <a:xfrm>
            <a:off x="743242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4749F11-C511-5C09-28A2-B21638DF7B61}"/>
              </a:ext>
            </a:extLst>
          </p:cNvPr>
          <p:cNvSpPr/>
          <p:nvPr/>
        </p:nvSpPr>
        <p:spPr>
          <a:xfrm>
            <a:off x="760475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2D16DFB-1EAB-01F6-76D2-31A373A16766}"/>
              </a:ext>
            </a:extLst>
          </p:cNvPr>
          <p:cNvSpPr/>
          <p:nvPr/>
        </p:nvSpPr>
        <p:spPr>
          <a:xfrm>
            <a:off x="777707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87F866E-E630-31A2-11A9-EB3E52513F9D}"/>
              </a:ext>
            </a:extLst>
          </p:cNvPr>
          <p:cNvSpPr/>
          <p:nvPr/>
        </p:nvSpPr>
        <p:spPr>
          <a:xfrm>
            <a:off x="794940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56A8234-D51F-8186-598A-941C05B518AF}"/>
              </a:ext>
            </a:extLst>
          </p:cNvPr>
          <p:cNvSpPr/>
          <p:nvPr/>
        </p:nvSpPr>
        <p:spPr>
          <a:xfrm>
            <a:off x="812173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E1FD6C5-5430-E80D-0FA2-8E239E8E43A8}"/>
              </a:ext>
            </a:extLst>
          </p:cNvPr>
          <p:cNvSpPr/>
          <p:nvPr/>
        </p:nvSpPr>
        <p:spPr>
          <a:xfrm>
            <a:off x="829405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7C7ABE3-46D7-47F1-F1C0-60D449857920}"/>
              </a:ext>
            </a:extLst>
          </p:cNvPr>
          <p:cNvSpPr/>
          <p:nvPr/>
        </p:nvSpPr>
        <p:spPr>
          <a:xfrm>
            <a:off x="8466383" y="5051912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B19AC41-0D94-8F3E-4CB7-E2A140E14FD1}"/>
              </a:ext>
            </a:extLst>
          </p:cNvPr>
          <p:cNvSpPr/>
          <p:nvPr/>
        </p:nvSpPr>
        <p:spPr>
          <a:xfrm>
            <a:off x="863870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6086E4C-F737-3BA8-D6B7-57E2650DD867}"/>
              </a:ext>
            </a:extLst>
          </p:cNvPr>
          <p:cNvSpPr/>
          <p:nvPr/>
        </p:nvSpPr>
        <p:spPr>
          <a:xfrm>
            <a:off x="881103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FC6AB0B-3518-8A67-32A5-CC392E93308D}"/>
              </a:ext>
            </a:extLst>
          </p:cNvPr>
          <p:cNvSpPr/>
          <p:nvPr/>
        </p:nvSpPr>
        <p:spPr>
          <a:xfrm>
            <a:off x="898336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BC3A6E-5083-7E06-5E29-540A2215CF55}"/>
              </a:ext>
            </a:extLst>
          </p:cNvPr>
          <p:cNvSpPr/>
          <p:nvPr/>
        </p:nvSpPr>
        <p:spPr>
          <a:xfrm>
            <a:off x="915568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FA654E-36C2-AC86-78D7-A3AB35A17E34}"/>
              </a:ext>
            </a:extLst>
          </p:cNvPr>
          <p:cNvSpPr/>
          <p:nvPr/>
        </p:nvSpPr>
        <p:spPr>
          <a:xfrm>
            <a:off x="932801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AC08BCF-889E-CE3E-A9C5-12786EF8B683}"/>
              </a:ext>
            </a:extLst>
          </p:cNvPr>
          <p:cNvSpPr/>
          <p:nvPr/>
        </p:nvSpPr>
        <p:spPr>
          <a:xfrm>
            <a:off x="950033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DCAED07-899E-39B3-6B69-6C1229EA3A64}"/>
              </a:ext>
            </a:extLst>
          </p:cNvPr>
          <p:cNvSpPr/>
          <p:nvPr/>
        </p:nvSpPr>
        <p:spPr>
          <a:xfrm>
            <a:off x="967266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FEB6C41-421A-8FA3-C5B1-C566ABE73FFF}"/>
              </a:ext>
            </a:extLst>
          </p:cNvPr>
          <p:cNvSpPr/>
          <p:nvPr/>
        </p:nvSpPr>
        <p:spPr>
          <a:xfrm>
            <a:off x="984499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05CB27E-6144-482C-240A-9AD636A30D5E}"/>
              </a:ext>
            </a:extLst>
          </p:cNvPr>
          <p:cNvSpPr/>
          <p:nvPr/>
        </p:nvSpPr>
        <p:spPr>
          <a:xfrm>
            <a:off x="1001731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7D5EA08-DCD5-5F67-9433-29E5003C991C}"/>
              </a:ext>
            </a:extLst>
          </p:cNvPr>
          <p:cNvSpPr/>
          <p:nvPr/>
        </p:nvSpPr>
        <p:spPr>
          <a:xfrm>
            <a:off x="1018964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82215E8-0B27-744A-7881-62E33C04EA05}"/>
              </a:ext>
            </a:extLst>
          </p:cNvPr>
          <p:cNvSpPr/>
          <p:nvPr/>
        </p:nvSpPr>
        <p:spPr>
          <a:xfrm>
            <a:off x="1036196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2098D9F-8620-F71A-EC95-4A763E9A5668}"/>
              </a:ext>
            </a:extLst>
          </p:cNvPr>
          <p:cNvSpPr/>
          <p:nvPr/>
        </p:nvSpPr>
        <p:spPr>
          <a:xfrm>
            <a:off x="10534295" y="5051912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79DFFBF-FCDB-2A64-2865-FF6DCE42111A}"/>
              </a:ext>
            </a:extLst>
          </p:cNvPr>
          <p:cNvSpPr/>
          <p:nvPr/>
        </p:nvSpPr>
        <p:spPr>
          <a:xfrm>
            <a:off x="1070662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D16F7CD-855D-4436-EE79-997D294C79D4}"/>
              </a:ext>
            </a:extLst>
          </p:cNvPr>
          <p:cNvSpPr/>
          <p:nvPr/>
        </p:nvSpPr>
        <p:spPr>
          <a:xfrm>
            <a:off x="1087894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C88B536-AC5B-73C5-88D9-4D5F5222B466}"/>
              </a:ext>
            </a:extLst>
          </p:cNvPr>
          <p:cNvSpPr/>
          <p:nvPr/>
        </p:nvSpPr>
        <p:spPr>
          <a:xfrm>
            <a:off x="11051262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6" name="Content Placeholder 2">
            <a:extLst>
              <a:ext uri="{FF2B5EF4-FFF2-40B4-BE49-F238E27FC236}">
                <a16:creationId xmlns:a16="http://schemas.microsoft.com/office/drawing/2014/main" id="{BBAD6E1F-09B9-07C9-9A8B-87ED3ABA7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59333" cy="2761791"/>
          </a:xfrm>
        </p:spPr>
        <p:txBody>
          <a:bodyPr>
            <a:noAutofit/>
          </a:bodyPr>
          <a:lstStyle/>
          <a:p>
            <a:r>
              <a:rPr lang="en-US" sz="1600" dirty="0"/>
              <a:t>Imagine the </a:t>
            </a:r>
            <a:r>
              <a:rPr lang="en-US" sz="1600" b="1" dirty="0">
                <a:solidFill>
                  <a:srgbClr val="00B050"/>
                </a:solidFill>
              </a:rPr>
              <a:t>green blocks </a:t>
            </a:r>
            <a:r>
              <a:rPr lang="en-US" sz="1600" dirty="0"/>
              <a:t>are a 64-byte CPU cache-line and imagine there is padding used when our objects are constructed (aligned).</a:t>
            </a:r>
          </a:p>
          <a:p>
            <a:endParaRPr lang="en-US" sz="1600" dirty="0"/>
          </a:p>
          <a:p>
            <a:r>
              <a:rPr lang="en-US" sz="1600" dirty="0"/>
              <a:t>Let our custom class be 32 bytes large (double, double, double, int), and let’s say we have 2 instances of our custom class: b1 and b2 (total 64 bytes) – we could imagine these being in a vector.</a:t>
            </a:r>
          </a:p>
          <a:p>
            <a:endParaRPr lang="en-US" sz="1600" dirty="0"/>
          </a:p>
          <a:p>
            <a:r>
              <a:rPr lang="en-US" sz="1600" dirty="0"/>
              <a:t>While we consume more space, our data fits very nicely into the CPU’s cache-line, and should never (rarely) cache-split, </a:t>
            </a:r>
            <a:r>
              <a:rPr lang="en-US" sz="1600" i="1" u="sng" dirty="0"/>
              <a:t>no matter how many elements we have in our vector</a:t>
            </a:r>
            <a:r>
              <a:rPr lang="en-US" sz="1600" dirty="0"/>
              <a:t>.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CBEF351-F2CC-B7D6-2DD1-79AD5DB143A5}"/>
              </a:ext>
            </a:extLst>
          </p:cNvPr>
          <p:cNvSpPr/>
          <p:nvPr/>
        </p:nvSpPr>
        <p:spPr>
          <a:xfrm>
            <a:off x="6054480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FC27BA0-B288-75AF-2FFE-1DA4D3CB7DF0}"/>
              </a:ext>
            </a:extLst>
          </p:cNvPr>
          <p:cNvSpPr/>
          <p:nvPr/>
        </p:nvSpPr>
        <p:spPr>
          <a:xfrm>
            <a:off x="6226824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3CD8259-B31D-9214-07E7-14A81BD01B27}"/>
              </a:ext>
            </a:extLst>
          </p:cNvPr>
          <p:cNvSpPr/>
          <p:nvPr/>
        </p:nvSpPr>
        <p:spPr>
          <a:xfrm>
            <a:off x="6399168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861FC13-75DD-C0FA-5A5D-676B0E621DA2}"/>
              </a:ext>
            </a:extLst>
          </p:cNvPr>
          <p:cNvSpPr/>
          <p:nvPr/>
        </p:nvSpPr>
        <p:spPr>
          <a:xfrm>
            <a:off x="6571512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536E6B2-F026-45D0-8533-6681CA79710C}"/>
              </a:ext>
            </a:extLst>
          </p:cNvPr>
          <p:cNvSpPr/>
          <p:nvPr/>
        </p:nvSpPr>
        <p:spPr>
          <a:xfrm>
            <a:off x="6743856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6E93B03-4318-967E-58DF-A781A066EB90}"/>
              </a:ext>
            </a:extLst>
          </p:cNvPr>
          <p:cNvSpPr/>
          <p:nvPr/>
        </p:nvSpPr>
        <p:spPr>
          <a:xfrm>
            <a:off x="6916200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02B8952-9519-C1E8-3FDF-F038D54793F9}"/>
              </a:ext>
            </a:extLst>
          </p:cNvPr>
          <p:cNvSpPr/>
          <p:nvPr/>
        </p:nvSpPr>
        <p:spPr>
          <a:xfrm>
            <a:off x="7088544" y="5224320"/>
            <a:ext cx="172409" cy="17240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8B598F3-873D-ABDC-A4A9-902DA162836C}"/>
              </a:ext>
            </a:extLst>
          </p:cNvPr>
          <p:cNvSpPr/>
          <p:nvPr/>
        </p:nvSpPr>
        <p:spPr>
          <a:xfrm>
            <a:off x="7260888" y="5224320"/>
            <a:ext cx="171802" cy="17240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09E6F9B-C29B-BD8F-B1EF-74D42164C223}"/>
              </a:ext>
            </a:extLst>
          </p:cNvPr>
          <p:cNvSpPr/>
          <p:nvPr/>
        </p:nvSpPr>
        <p:spPr>
          <a:xfrm>
            <a:off x="7949657" y="5224320"/>
            <a:ext cx="172409" cy="17240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3C23957-D07F-1D3B-B56C-2A0A845398BE}"/>
              </a:ext>
            </a:extLst>
          </p:cNvPr>
          <p:cNvSpPr/>
          <p:nvPr/>
        </p:nvSpPr>
        <p:spPr>
          <a:xfrm>
            <a:off x="8122001" y="5224320"/>
            <a:ext cx="172409" cy="17240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8BE2844-51B6-C477-CB4D-2238C7247C05}"/>
              </a:ext>
            </a:extLst>
          </p:cNvPr>
          <p:cNvSpPr/>
          <p:nvPr/>
        </p:nvSpPr>
        <p:spPr>
          <a:xfrm>
            <a:off x="8294345" y="5224320"/>
            <a:ext cx="172409" cy="17240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B01772C3-A25D-7699-F1F0-AC9BEC085365}"/>
              </a:ext>
            </a:extLst>
          </p:cNvPr>
          <p:cNvSpPr/>
          <p:nvPr/>
        </p:nvSpPr>
        <p:spPr>
          <a:xfrm>
            <a:off x="8466689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5F6524-3500-CF14-DAA5-64CB4538AE8E}"/>
              </a:ext>
            </a:extLst>
          </p:cNvPr>
          <p:cNvSpPr/>
          <p:nvPr/>
        </p:nvSpPr>
        <p:spPr>
          <a:xfrm>
            <a:off x="8639033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CBD6927-F863-6BEC-15A6-363DC79DC3FD}"/>
              </a:ext>
            </a:extLst>
          </p:cNvPr>
          <p:cNvSpPr/>
          <p:nvPr/>
        </p:nvSpPr>
        <p:spPr>
          <a:xfrm>
            <a:off x="8811377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EC3514A-76AB-D7B8-C3E9-7439D3ABCECB}"/>
              </a:ext>
            </a:extLst>
          </p:cNvPr>
          <p:cNvSpPr/>
          <p:nvPr/>
        </p:nvSpPr>
        <p:spPr>
          <a:xfrm>
            <a:off x="7432625" y="5224320"/>
            <a:ext cx="172409" cy="17240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CB9FE69-CC01-BB8B-35C0-60FA63046E87}"/>
              </a:ext>
            </a:extLst>
          </p:cNvPr>
          <p:cNvSpPr/>
          <p:nvPr/>
        </p:nvSpPr>
        <p:spPr>
          <a:xfrm>
            <a:off x="7604969" y="5224320"/>
            <a:ext cx="172409" cy="17240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AAC889A-9961-832B-2139-F892A10BC212}"/>
              </a:ext>
            </a:extLst>
          </p:cNvPr>
          <p:cNvSpPr/>
          <p:nvPr/>
        </p:nvSpPr>
        <p:spPr>
          <a:xfrm>
            <a:off x="7777313" y="5224320"/>
            <a:ext cx="172409" cy="17240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EE3B01D-84B1-DD58-232F-6A5BE15CBF2D}"/>
              </a:ext>
            </a:extLst>
          </p:cNvPr>
          <p:cNvSpPr/>
          <p:nvPr/>
        </p:nvSpPr>
        <p:spPr>
          <a:xfrm>
            <a:off x="8983721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541CC42-E190-179B-52F5-C9F3B8B371CE}"/>
              </a:ext>
            </a:extLst>
          </p:cNvPr>
          <p:cNvSpPr/>
          <p:nvPr/>
        </p:nvSpPr>
        <p:spPr>
          <a:xfrm>
            <a:off x="9156065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DE752E9-DC11-00CA-856F-DCF73FF6F3FC}"/>
              </a:ext>
            </a:extLst>
          </p:cNvPr>
          <p:cNvSpPr/>
          <p:nvPr/>
        </p:nvSpPr>
        <p:spPr>
          <a:xfrm>
            <a:off x="9328409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007AE62-0C19-AFF1-E8FF-9A7E2A884129}"/>
              </a:ext>
            </a:extLst>
          </p:cNvPr>
          <p:cNvSpPr/>
          <p:nvPr/>
        </p:nvSpPr>
        <p:spPr>
          <a:xfrm>
            <a:off x="9500753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52C0176-589F-2DC3-C581-E629B91690B9}"/>
              </a:ext>
            </a:extLst>
          </p:cNvPr>
          <p:cNvSpPr/>
          <p:nvPr/>
        </p:nvSpPr>
        <p:spPr>
          <a:xfrm>
            <a:off x="9673097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DF81DB8-5F53-A1AF-F832-3A8726CEAA3C}"/>
              </a:ext>
            </a:extLst>
          </p:cNvPr>
          <p:cNvSpPr/>
          <p:nvPr/>
        </p:nvSpPr>
        <p:spPr>
          <a:xfrm>
            <a:off x="9845441" y="5224320"/>
            <a:ext cx="172409" cy="17240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25F6A37-E58B-2654-810A-B990EAB03103}"/>
              </a:ext>
            </a:extLst>
          </p:cNvPr>
          <p:cNvSpPr/>
          <p:nvPr/>
        </p:nvSpPr>
        <p:spPr>
          <a:xfrm>
            <a:off x="10017785" y="5224320"/>
            <a:ext cx="172409" cy="17240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DC8496D-0CE0-9F35-3DCC-AD17A726CF68}"/>
              </a:ext>
            </a:extLst>
          </p:cNvPr>
          <p:cNvSpPr/>
          <p:nvPr/>
        </p:nvSpPr>
        <p:spPr>
          <a:xfrm>
            <a:off x="10190129" y="5224320"/>
            <a:ext cx="171802" cy="17240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BD3C409-DDBD-0F0A-7B9B-EAAC0E8D9770}"/>
              </a:ext>
            </a:extLst>
          </p:cNvPr>
          <p:cNvSpPr/>
          <p:nvPr/>
        </p:nvSpPr>
        <p:spPr>
          <a:xfrm>
            <a:off x="10878898" y="5224320"/>
            <a:ext cx="172409" cy="172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55DE52A-4179-464C-25A4-2CFB8017023E}"/>
              </a:ext>
            </a:extLst>
          </p:cNvPr>
          <p:cNvSpPr/>
          <p:nvPr/>
        </p:nvSpPr>
        <p:spPr>
          <a:xfrm>
            <a:off x="11051262" y="5224320"/>
            <a:ext cx="172409" cy="172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1E0CAF1-6157-B0C2-F54D-4C08E56FA7AE}"/>
              </a:ext>
            </a:extLst>
          </p:cNvPr>
          <p:cNvSpPr/>
          <p:nvPr/>
        </p:nvSpPr>
        <p:spPr>
          <a:xfrm>
            <a:off x="10361866" y="5224320"/>
            <a:ext cx="172409" cy="17240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8D8E6B4-66AD-09ED-C8CC-AF7FC3C1019E}"/>
              </a:ext>
            </a:extLst>
          </p:cNvPr>
          <p:cNvSpPr/>
          <p:nvPr/>
        </p:nvSpPr>
        <p:spPr>
          <a:xfrm>
            <a:off x="10534210" y="5224320"/>
            <a:ext cx="172409" cy="172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C7D5511-0B3B-236E-BC25-0E92BD5BE806}"/>
              </a:ext>
            </a:extLst>
          </p:cNvPr>
          <p:cNvSpPr/>
          <p:nvPr/>
        </p:nvSpPr>
        <p:spPr>
          <a:xfrm>
            <a:off x="10706554" y="5224320"/>
            <a:ext cx="172409" cy="172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07" name="Left Brace 206">
            <a:extLst>
              <a:ext uri="{FF2B5EF4-FFF2-40B4-BE49-F238E27FC236}">
                <a16:creationId xmlns:a16="http://schemas.microsoft.com/office/drawing/2014/main" id="{3FCD8909-AFE4-9A9D-4736-D1990407F3A7}"/>
              </a:ext>
            </a:extLst>
          </p:cNvPr>
          <p:cNvSpPr/>
          <p:nvPr/>
        </p:nvSpPr>
        <p:spPr>
          <a:xfrm rot="16200000">
            <a:off x="2633671" y="3052251"/>
            <a:ext cx="666749" cy="548424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86E23B6-96C3-D35B-7778-5D97CAE9901E}"/>
              </a:ext>
            </a:extLst>
          </p:cNvPr>
          <p:cNvSpPr txBox="1"/>
          <p:nvPr/>
        </p:nvSpPr>
        <p:spPr>
          <a:xfrm>
            <a:off x="2377334" y="6127749"/>
            <a:ext cx="1176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b1 (32 bytes)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9EC9B2D-A021-F757-937F-E9D324BAC07D}"/>
              </a:ext>
            </a:extLst>
          </p:cNvPr>
          <p:cNvSpPr txBox="1"/>
          <p:nvPr/>
        </p:nvSpPr>
        <p:spPr>
          <a:xfrm>
            <a:off x="7876326" y="6127750"/>
            <a:ext cx="1176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b2 (32 bytes)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617AD109-D938-DC77-A44B-D528E6CE9714}"/>
              </a:ext>
            </a:extLst>
          </p:cNvPr>
          <p:cNvSpPr/>
          <p:nvPr/>
        </p:nvSpPr>
        <p:spPr>
          <a:xfrm rot="16200000">
            <a:off x="8133009" y="3052251"/>
            <a:ext cx="666749" cy="548424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71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A34A-AC56-E426-4D9E-150FB874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– 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21F4AF-5AC8-DE81-87A5-01C2263CAEA9}"/>
              </a:ext>
            </a:extLst>
          </p:cNvPr>
          <p:cNvSpPr/>
          <p:nvPr/>
        </p:nvSpPr>
        <p:spPr>
          <a:xfrm>
            <a:off x="194735" y="5051912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C12613-3718-1E74-5ECD-F99CD0ABA0EF}"/>
              </a:ext>
            </a:extLst>
          </p:cNvPr>
          <p:cNvSpPr/>
          <p:nvPr/>
        </p:nvSpPr>
        <p:spPr>
          <a:xfrm>
            <a:off x="36706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15E1A1-F60F-23B9-7D49-31B3DA4AF3CC}"/>
              </a:ext>
            </a:extLst>
          </p:cNvPr>
          <p:cNvSpPr/>
          <p:nvPr/>
        </p:nvSpPr>
        <p:spPr>
          <a:xfrm>
            <a:off x="53938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8E0DE-C0CB-0339-EF71-F3D3D3BFFB87}"/>
              </a:ext>
            </a:extLst>
          </p:cNvPr>
          <p:cNvSpPr/>
          <p:nvPr/>
        </p:nvSpPr>
        <p:spPr>
          <a:xfrm>
            <a:off x="71171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3D916-B30A-1527-0F05-1956E4C01738}"/>
              </a:ext>
            </a:extLst>
          </p:cNvPr>
          <p:cNvSpPr/>
          <p:nvPr/>
        </p:nvSpPr>
        <p:spPr>
          <a:xfrm>
            <a:off x="88403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A2FA2-A095-19EF-B964-CD627EA5DD0E}"/>
              </a:ext>
            </a:extLst>
          </p:cNvPr>
          <p:cNvSpPr/>
          <p:nvPr/>
        </p:nvSpPr>
        <p:spPr>
          <a:xfrm>
            <a:off x="105636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217C77-F44D-320F-DD29-DDD43CE28CFB}"/>
              </a:ext>
            </a:extLst>
          </p:cNvPr>
          <p:cNvSpPr/>
          <p:nvPr/>
        </p:nvSpPr>
        <p:spPr>
          <a:xfrm>
            <a:off x="122869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14EE26-41DB-2A20-A084-84525B84D1EE}"/>
              </a:ext>
            </a:extLst>
          </p:cNvPr>
          <p:cNvSpPr/>
          <p:nvPr/>
        </p:nvSpPr>
        <p:spPr>
          <a:xfrm>
            <a:off x="140101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C3872-B87D-77EC-0282-C5E2E14FA154}"/>
              </a:ext>
            </a:extLst>
          </p:cNvPr>
          <p:cNvSpPr/>
          <p:nvPr/>
        </p:nvSpPr>
        <p:spPr>
          <a:xfrm>
            <a:off x="157334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A307AA-0915-4A63-5C60-E107DFBF9850}"/>
              </a:ext>
            </a:extLst>
          </p:cNvPr>
          <p:cNvSpPr/>
          <p:nvPr/>
        </p:nvSpPr>
        <p:spPr>
          <a:xfrm>
            <a:off x="174566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FCCB50-CA82-C6FC-D15D-C6C557EFA970}"/>
              </a:ext>
            </a:extLst>
          </p:cNvPr>
          <p:cNvSpPr/>
          <p:nvPr/>
        </p:nvSpPr>
        <p:spPr>
          <a:xfrm>
            <a:off x="196605" y="5224320"/>
            <a:ext cx="171802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AEFD4B-6628-EBC1-0DB6-6E64A8F50588}"/>
              </a:ext>
            </a:extLst>
          </p:cNvPr>
          <p:cNvSpPr/>
          <p:nvPr/>
        </p:nvSpPr>
        <p:spPr>
          <a:xfrm>
            <a:off x="885374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377DA1-46C5-400E-A2F8-820D616174AC}"/>
              </a:ext>
            </a:extLst>
          </p:cNvPr>
          <p:cNvSpPr/>
          <p:nvPr/>
        </p:nvSpPr>
        <p:spPr>
          <a:xfrm>
            <a:off x="1057718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700B6B-5959-BDBB-552E-D61DFC33CBAA}"/>
              </a:ext>
            </a:extLst>
          </p:cNvPr>
          <p:cNvSpPr/>
          <p:nvPr/>
        </p:nvSpPr>
        <p:spPr>
          <a:xfrm>
            <a:off x="1230062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F5FAE1-CC47-3220-DC0B-D3A9A95D8FBF}"/>
              </a:ext>
            </a:extLst>
          </p:cNvPr>
          <p:cNvSpPr/>
          <p:nvPr/>
        </p:nvSpPr>
        <p:spPr>
          <a:xfrm>
            <a:off x="1402406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091719-8F3B-7715-5497-FA659B8D39A5}"/>
              </a:ext>
            </a:extLst>
          </p:cNvPr>
          <p:cNvSpPr/>
          <p:nvPr/>
        </p:nvSpPr>
        <p:spPr>
          <a:xfrm>
            <a:off x="1574750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659CFF-83A6-D662-D7C9-410F0C51D014}"/>
              </a:ext>
            </a:extLst>
          </p:cNvPr>
          <p:cNvSpPr/>
          <p:nvPr/>
        </p:nvSpPr>
        <p:spPr>
          <a:xfrm>
            <a:off x="1747094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A47747-9A0C-DE11-498F-BD1252C8DD02}"/>
              </a:ext>
            </a:extLst>
          </p:cNvPr>
          <p:cNvSpPr/>
          <p:nvPr/>
        </p:nvSpPr>
        <p:spPr>
          <a:xfrm>
            <a:off x="191799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9132F5-1B10-D8E9-27D0-ADA429A7E254}"/>
              </a:ext>
            </a:extLst>
          </p:cNvPr>
          <p:cNvSpPr/>
          <p:nvPr/>
        </p:nvSpPr>
        <p:spPr>
          <a:xfrm>
            <a:off x="1919438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91EB1B-E539-557B-5819-D6EF816720E7}"/>
              </a:ext>
            </a:extLst>
          </p:cNvPr>
          <p:cNvSpPr/>
          <p:nvPr/>
        </p:nvSpPr>
        <p:spPr>
          <a:xfrm>
            <a:off x="209032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B27808-72B3-67FE-76EB-3F9C5B07485C}"/>
              </a:ext>
            </a:extLst>
          </p:cNvPr>
          <p:cNvSpPr/>
          <p:nvPr/>
        </p:nvSpPr>
        <p:spPr>
          <a:xfrm>
            <a:off x="2091782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F305F5-56EE-50B3-0650-F01109C7D4E8}"/>
              </a:ext>
            </a:extLst>
          </p:cNvPr>
          <p:cNvSpPr/>
          <p:nvPr/>
        </p:nvSpPr>
        <p:spPr>
          <a:xfrm>
            <a:off x="368342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ADA4DB-CBE5-4398-F5B4-26130521FEC0}"/>
              </a:ext>
            </a:extLst>
          </p:cNvPr>
          <p:cNvSpPr/>
          <p:nvPr/>
        </p:nvSpPr>
        <p:spPr>
          <a:xfrm>
            <a:off x="540686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1A3349-1CF2-76DA-59C7-17F507D2F5AF}"/>
              </a:ext>
            </a:extLst>
          </p:cNvPr>
          <p:cNvSpPr/>
          <p:nvPr/>
        </p:nvSpPr>
        <p:spPr>
          <a:xfrm>
            <a:off x="713030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6A9241-A2B8-411D-778B-7A7D19E0B6D3}"/>
              </a:ext>
            </a:extLst>
          </p:cNvPr>
          <p:cNvSpPr/>
          <p:nvPr/>
        </p:nvSpPr>
        <p:spPr>
          <a:xfrm>
            <a:off x="2262647" y="5051912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7AAB75-5B1A-5D44-8A52-BF2636A56ED7}"/>
              </a:ext>
            </a:extLst>
          </p:cNvPr>
          <p:cNvSpPr/>
          <p:nvPr/>
        </p:nvSpPr>
        <p:spPr>
          <a:xfrm>
            <a:off x="243497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41EA13-0E67-98FE-458E-F0278E2E6E46}"/>
              </a:ext>
            </a:extLst>
          </p:cNvPr>
          <p:cNvSpPr/>
          <p:nvPr/>
        </p:nvSpPr>
        <p:spPr>
          <a:xfrm>
            <a:off x="260729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4A49CE-2983-EB64-C920-D06200BB2AC8}"/>
              </a:ext>
            </a:extLst>
          </p:cNvPr>
          <p:cNvSpPr/>
          <p:nvPr/>
        </p:nvSpPr>
        <p:spPr>
          <a:xfrm>
            <a:off x="277962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0D013A-62FA-8564-513C-E8A249F6EE88}"/>
              </a:ext>
            </a:extLst>
          </p:cNvPr>
          <p:cNvSpPr/>
          <p:nvPr/>
        </p:nvSpPr>
        <p:spPr>
          <a:xfrm>
            <a:off x="295195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8997-E01A-8976-16E4-90AD6D40F311}"/>
              </a:ext>
            </a:extLst>
          </p:cNvPr>
          <p:cNvSpPr/>
          <p:nvPr/>
        </p:nvSpPr>
        <p:spPr>
          <a:xfrm>
            <a:off x="312427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BBBA75-F31B-3509-E1DE-5EA559E8F60E}"/>
              </a:ext>
            </a:extLst>
          </p:cNvPr>
          <p:cNvSpPr/>
          <p:nvPr/>
        </p:nvSpPr>
        <p:spPr>
          <a:xfrm>
            <a:off x="329660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6259D5-5C33-4694-5173-20BBB4FA4140}"/>
              </a:ext>
            </a:extLst>
          </p:cNvPr>
          <p:cNvSpPr/>
          <p:nvPr/>
        </p:nvSpPr>
        <p:spPr>
          <a:xfrm>
            <a:off x="346892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DD8B9A-510A-328F-02AD-0526D79CFFEB}"/>
              </a:ext>
            </a:extLst>
          </p:cNvPr>
          <p:cNvSpPr/>
          <p:nvPr/>
        </p:nvSpPr>
        <p:spPr>
          <a:xfrm>
            <a:off x="364125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E8DB2D-4F6B-8F76-2673-438E2CA2FDF8}"/>
              </a:ext>
            </a:extLst>
          </p:cNvPr>
          <p:cNvSpPr/>
          <p:nvPr/>
        </p:nvSpPr>
        <p:spPr>
          <a:xfrm>
            <a:off x="381358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6FE754-5EE7-2E0C-CED7-D17B7B6E4995}"/>
              </a:ext>
            </a:extLst>
          </p:cNvPr>
          <p:cNvSpPr/>
          <p:nvPr/>
        </p:nvSpPr>
        <p:spPr>
          <a:xfrm>
            <a:off x="2264126" y="5224320"/>
            <a:ext cx="171802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56D247-80AC-BE88-293F-4D278846B1DE}"/>
              </a:ext>
            </a:extLst>
          </p:cNvPr>
          <p:cNvSpPr/>
          <p:nvPr/>
        </p:nvSpPr>
        <p:spPr>
          <a:xfrm>
            <a:off x="2952895" y="5224320"/>
            <a:ext cx="172409" cy="17240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E8A461-A0F7-92B1-965A-D949D7E4A284}"/>
              </a:ext>
            </a:extLst>
          </p:cNvPr>
          <p:cNvSpPr/>
          <p:nvPr/>
        </p:nvSpPr>
        <p:spPr>
          <a:xfrm>
            <a:off x="3125239" y="5224320"/>
            <a:ext cx="172409" cy="172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6B0A17-F004-C38A-6E21-D80323682A88}"/>
              </a:ext>
            </a:extLst>
          </p:cNvPr>
          <p:cNvSpPr/>
          <p:nvPr/>
        </p:nvSpPr>
        <p:spPr>
          <a:xfrm>
            <a:off x="3297583" y="5224320"/>
            <a:ext cx="172409" cy="172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39C259-6A83-BB16-0FDC-7830DDA262DF}"/>
              </a:ext>
            </a:extLst>
          </p:cNvPr>
          <p:cNvSpPr/>
          <p:nvPr/>
        </p:nvSpPr>
        <p:spPr>
          <a:xfrm>
            <a:off x="3469927" y="5224320"/>
            <a:ext cx="172409" cy="172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968D0F-A8FB-AFC6-4E6F-30E37F048C3D}"/>
              </a:ext>
            </a:extLst>
          </p:cNvPr>
          <p:cNvSpPr/>
          <p:nvPr/>
        </p:nvSpPr>
        <p:spPr>
          <a:xfrm>
            <a:off x="3642271" y="5224320"/>
            <a:ext cx="172409" cy="172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CC8376-9536-9704-2C79-E9B29A358A60}"/>
              </a:ext>
            </a:extLst>
          </p:cNvPr>
          <p:cNvSpPr/>
          <p:nvPr/>
        </p:nvSpPr>
        <p:spPr>
          <a:xfrm>
            <a:off x="3814615" y="5224320"/>
            <a:ext cx="172409" cy="172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2D975BC-153F-0BBE-BE05-91D7FEF75B67}"/>
              </a:ext>
            </a:extLst>
          </p:cNvPr>
          <p:cNvSpPr/>
          <p:nvPr/>
        </p:nvSpPr>
        <p:spPr>
          <a:xfrm>
            <a:off x="398590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17E9E4-0F7B-6679-FC91-CEDF6C68DA79}"/>
              </a:ext>
            </a:extLst>
          </p:cNvPr>
          <p:cNvSpPr/>
          <p:nvPr/>
        </p:nvSpPr>
        <p:spPr>
          <a:xfrm>
            <a:off x="3986959" y="5224320"/>
            <a:ext cx="172409" cy="172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4B29F0-7A8C-10E0-BDFA-4FA7024D8ADB}"/>
              </a:ext>
            </a:extLst>
          </p:cNvPr>
          <p:cNvSpPr/>
          <p:nvPr/>
        </p:nvSpPr>
        <p:spPr>
          <a:xfrm>
            <a:off x="415823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75F30A-9DCF-4640-C0A8-8C88999B6E3F}"/>
              </a:ext>
            </a:extLst>
          </p:cNvPr>
          <p:cNvSpPr/>
          <p:nvPr/>
        </p:nvSpPr>
        <p:spPr>
          <a:xfrm>
            <a:off x="4159303" y="5224320"/>
            <a:ext cx="172409" cy="172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3867AC-C9BE-31C2-5362-055AE847FAF8}"/>
              </a:ext>
            </a:extLst>
          </p:cNvPr>
          <p:cNvSpPr/>
          <p:nvPr/>
        </p:nvSpPr>
        <p:spPr>
          <a:xfrm>
            <a:off x="2435863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FD26E1-552E-A691-66E3-1160BAA9C6EA}"/>
              </a:ext>
            </a:extLst>
          </p:cNvPr>
          <p:cNvSpPr/>
          <p:nvPr/>
        </p:nvSpPr>
        <p:spPr>
          <a:xfrm>
            <a:off x="2608207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CA8045C-F327-710D-FCD6-6C0E0B27BBDB}"/>
              </a:ext>
            </a:extLst>
          </p:cNvPr>
          <p:cNvSpPr/>
          <p:nvPr/>
        </p:nvSpPr>
        <p:spPr>
          <a:xfrm>
            <a:off x="2780551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8186B35-3135-27DB-1961-91FBAD96EF86}"/>
              </a:ext>
            </a:extLst>
          </p:cNvPr>
          <p:cNvSpPr/>
          <p:nvPr/>
        </p:nvSpPr>
        <p:spPr>
          <a:xfrm>
            <a:off x="4330559" y="5051912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5417E1E-B23F-CECC-8DA1-974D7485B9ED}"/>
              </a:ext>
            </a:extLst>
          </p:cNvPr>
          <p:cNvSpPr/>
          <p:nvPr/>
        </p:nvSpPr>
        <p:spPr>
          <a:xfrm>
            <a:off x="450288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28E721-EF98-1BA7-1E28-581A5093D309}"/>
              </a:ext>
            </a:extLst>
          </p:cNvPr>
          <p:cNvSpPr/>
          <p:nvPr/>
        </p:nvSpPr>
        <p:spPr>
          <a:xfrm>
            <a:off x="467521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23E773-99FA-4CF8-30B4-279800EA4E6D}"/>
              </a:ext>
            </a:extLst>
          </p:cNvPr>
          <p:cNvSpPr/>
          <p:nvPr/>
        </p:nvSpPr>
        <p:spPr>
          <a:xfrm>
            <a:off x="484753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44C2AC2-D46E-4DE7-7B1A-52D6D97420F8}"/>
              </a:ext>
            </a:extLst>
          </p:cNvPr>
          <p:cNvSpPr/>
          <p:nvPr/>
        </p:nvSpPr>
        <p:spPr>
          <a:xfrm>
            <a:off x="501986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EC27B3-FFE8-6713-A35E-428152A14200}"/>
              </a:ext>
            </a:extLst>
          </p:cNvPr>
          <p:cNvSpPr/>
          <p:nvPr/>
        </p:nvSpPr>
        <p:spPr>
          <a:xfrm>
            <a:off x="519218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472EAFE-F09E-4076-321B-83CF4CBF30B9}"/>
              </a:ext>
            </a:extLst>
          </p:cNvPr>
          <p:cNvSpPr/>
          <p:nvPr/>
        </p:nvSpPr>
        <p:spPr>
          <a:xfrm>
            <a:off x="536451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B039FED-32DB-1785-78C6-B67219FD2E76}"/>
              </a:ext>
            </a:extLst>
          </p:cNvPr>
          <p:cNvSpPr/>
          <p:nvPr/>
        </p:nvSpPr>
        <p:spPr>
          <a:xfrm>
            <a:off x="553684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AD989C1-0D66-A719-4CC3-47DC8333C7C2}"/>
              </a:ext>
            </a:extLst>
          </p:cNvPr>
          <p:cNvSpPr/>
          <p:nvPr/>
        </p:nvSpPr>
        <p:spPr>
          <a:xfrm>
            <a:off x="570916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B656DF8-D021-2537-7C4F-0042388DF8ED}"/>
              </a:ext>
            </a:extLst>
          </p:cNvPr>
          <p:cNvSpPr/>
          <p:nvPr/>
        </p:nvSpPr>
        <p:spPr>
          <a:xfrm>
            <a:off x="588149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3B28A44-15E9-D846-FAC5-3FEE9363F47C}"/>
              </a:ext>
            </a:extLst>
          </p:cNvPr>
          <p:cNvSpPr/>
          <p:nvPr/>
        </p:nvSpPr>
        <p:spPr>
          <a:xfrm>
            <a:off x="4331647" y="5224320"/>
            <a:ext cx="171802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D170E4E-C380-B75C-095A-56F0D469AB18}"/>
              </a:ext>
            </a:extLst>
          </p:cNvPr>
          <p:cNvSpPr/>
          <p:nvPr/>
        </p:nvSpPr>
        <p:spPr>
          <a:xfrm>
            <a:off x="5020416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9C0373F-1010-FF24-4557-A04AE286BF71}"/>
              </a:ext>
            </a:extLst>
          </p:cNvPr>
          <p:cNvSpPr/>
          <p:nvPr/>
        </p:nvSpPr>
        <p:spPr>
          <a:xfrm>
            <a:off x="5192760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DC4BE9-D856-371D-31C7-B0BFEB1847D0}"/>
              </a:ext>
            </a:extLst>
          </p:cNvPr>
          <p:cNvSpPr/>
          <p:nvPr/>
        </p:nvSpPr>
        <p:spPr>
          <a:xfrm>
            <a:off x="5365104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AE3D362-BA33-A68B-C7EF-F78836409AE1}"/>
              </a:ext>
            </a:extLst>
          </p:cNvPr>
          <p:cNvSpPr/>
          <p:nvPr/>
        </p:nvSpPr>
        <p:spPr>
          <a:xfrm>
            <a:off x="5537448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AFCFA24-932A-09D9-822E-6B3B16A819BA}"/>
              </a:ext>
            </a:extLst>
          </p:cNvPr>
          <p:cNvSpPr/>
          <p:nvPr/>
        </p:nvSpPr>
        <p:spPr>
          <a:xfrm>
            <a:off x="5709792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29F8A28-1B5D-9394-3C8B-BFAC6F7D64B3}"/>
              </a:ext>
            </a:extLst>
          </p:cNvPr>
          <p:cNvSpPr/>
          <p:nvPr/>
        </p:nvSpPr>
        <p:spPr>
          <a:xfrm>
            <a:off x="5882136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E73EB2E-C44E-2611-829E-2995ABB4ED60}"/>
              </a:ext>
            </a:extLst>
          </p:cNvPr>
          <p:cNvSpPr/>
          <p:nvPr/>
        </p:nvSpPr>
        <p:spPr>
          <a:xfrm>
            <a:off x="605381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D90BF2-82C3-CEA0-5518-4554B2057888}"/>
              </a:ext>
            </a:extLst>
          </p:cNvPr>
          <p:cNvSpPr/>
          <p:nvPr/>
        </p:nvSpPr>
        <p:spPr>
          <a:xfrm>
            <a:off x="622614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CCEFC6E-277F-DC76-F51C-5DF9359CBD09}"/>
              </a:ext>
            </a:extLst>
          </p:cNvPr>
          <p:cNvSpPr/>
          <p:nvPr/>
        </p:nvSpPr>
        <p:spPr>
          <a:xfrm>
            <a:off x="4503384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F9F8924-987A-3705-C6BB-7FD5C4F34A64}"/>
              </a:ext>
            </a:extLst>
          </p:cNvPr>
          <p:cNvSpPr/>
          <p:nvPr/>
        </p:nvSpPr>
        <p:spPr>
          <a:xfrm>
            <a:off x="4675728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CE51975-25BE-3213-3D7F-D229A0A301E2}"/>
              </a:ext>
            </a:extLst>
          </p:cNvPr>
          <p:cNvSpPr/>
          <p:nvPr/>
        </p:nvSpPr>
        <p:spPr>
          <a:xfrm>
            <a:off x="4848072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A733589-0A24-9125-E9BC-FB30CDDDC747}"/>
              </a:ext>
            </a:extLst>
          </p:cNvPr>
          <p:cNvSpPr/>
          <p:nvPr/>
        </p:nvSpPr>
        <p:spPr>
          <a:xfrm>
            <a:off x="6398471" y="5051912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2C7F30C-F2AC-E718-8135-2DBDC06C2E5A}"/>
              </a:ext>
            </a:extLst>
          </p:cNvPr>
          <p:cNvSpPr/>
          <p:nvPr/>
        </p:nvSpPr>
        <p:spPr>
          <a:xfrm>
            <a:off x="657079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ED488E8-7F4D-DB3B-07A0-687C38CD6DC7}"/>
              </a:ext>
            </a:extLst>
          </p:cNvPr>
          <p:cNvSpPr/>
          <p:nvPr/>
        </p:nvSpPr>
        <p:spPr>
          <a:xfrm>
            <a:off x="674312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8391E1E-31F6-413C-6AE5-4544BD304D64}"/>
              </a:ext>
            </a:extLst>
          </p:cNvPr>
          <p:cNvSpPr/>
          <p:nvPr/>
        </p:nvSpPr>
        <p:spPr>
          <a:xfrm>
            <a:off x="691544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1941595-3E52-DD4C-62EC-2E79A5C7A7ED}"/>
              </a:ext>
            </a:extLst>
          </p:cNvPr>
          <p:cNvSpPr/>
          <p:nvPr/>
        </p:nvSpPr>
        <p:spPr>
          <a:xfrm>
            <a:off x="708777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70D536-F110-14F9-42B8-F9815EEE2B7B}"/>
              </a:ext>
            </a:extLst>
          </p:cNvPr>
          <p:cNvSpPr/>
          <p:nvPr/>
        </p:nvSpPr>
        <p:spPr>
          <a:xfrm>
            <a:off x="726010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060337B-B68C-C571-272F-EE27A8EC01F6}"/>
              </a:ext>
            </a:extLst>
          </p:cNvPr>
          <p:cNvSpPr/>
          <p:nvPr/>
        </p:nvSpPr>
        <p:spPr>
          <a:xfrm>
            <a:off x="743242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4749F11-C511-5C09-28A2-B21638DF7B61}"/>
              </a:ext>
            </a:extLst>
          </p:cNvPr>
          <p:cNvSpPr/>
          <p:nvPr/>
        </p:nvSpPr>
        <p:spPr>
          <a:xfrm>
            <a:off x="760475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2D16DFB-1EAB-01F6-76D2-31A373A16766}"/>
              </a:ext>
            </a:extLst>
          </p:cNvPr>
          <p:cNvSpPr/>
          <p:nvPr/>
        </p:nvSpPr>
        <p:spPr>
          <a:xfrm>
            <a:off x="777707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87F866E-E630-31A2-11A9-EB3E52513F9D}"/>
              </a:ext>
            </a:extLst>
          </p:cNvPr>
          <p:cNvSpPr/>
          <p:nvPr/>
        </p:nvSpPr>
        <p:spPr>
          <a:xfrm>
            <a:off x="794940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56A8234-D51F-8186-598A-941C05B518AF}"/>
              </a:ext>
            </a:extLst>
          </p:cNvPr>
          <p:cNvSpPr/>
          <p:nvPr/>
        </p:nvSpPr>
        <p:spPr>
          <a:xfrm>
            <a:off x="812173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E1FD6C5-5430-E80D-0FA2-8E239E8E43A8}"/>
              </a:ext>
            </a:extLst>
          </p:cNvPr>
          <p:cNvSpPr/>
          <p:nvPr/>
        </p:nvSpPr>
        <p:spPr>
          <a:xfrm>
            <a:off x="829405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7C7ABE3-46D7-47F1-F1C0-60D449857920}"/>
              </a:ext>
            </a:extLst>
          </p:cNvPr>
          <p:cNvSpPr/>
          <p:nvPr/>
        </p:nvSpPr>
        <p:spPr>
          <a:xfrm>
            <a:off x="8466383" y="5051912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B19AC41-0D94-8F3E-4CB7-E2A140E14FD1}"/>
              </a:ext>
            </a:extLst>
          </p:cNvPr>
          <p:cNvSpPr/>
          <p:nvPr/>
        </p:nvSpPr>
        <p:spPr>
          <a:xfrm>
            <a:off x="863870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6086E4C-F737-3BA8-D6B7-57E2650DD867}"/>
              </a:ext>
            </a:extLst>
          </p:cNvPr>
          <p:cNvSpPr/>
          <p:nvPr/>
        </p:nvSpPr>
        <p:spPr>
          <a:xfrm>
            <a:off x="881103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FC6AB0B-3518-8A67-32A5-CC392E93308D}"/>
              </a:ext>
            </a:extLst>
          </p:cNvPr>
          <p:cNvSpPr/>
          <p:nvPr/>
        </p:nvSpPr>
        <p:spPr>
          <a:xfrm>
            <a:off x="898336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BC3A6E-5083-7E06-5E29-540A2215CF55}"/>
              </a:ext>
            </a:extLst>
          </p:cNvPr>
          <p:cNvSpPr/>
          <p:nvPr/>
        </p:nvSpPr>
        <p:spPr>
          <a:xfrm>
            <a:off x="915568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FA654E-36C2-AC86-78D7-A3AB35A17E34}"/>
              </a:ext>
            </a:extLst>
          </p:cNvPr>
          <p:cNvSpPr/>
          <p:nvPr/>
        </p:nvSpPr>
        <p:spPr>
          <a:xfrm>
            <a:off x="932801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AC08BCF-889E-CE3E-A9C5-12786EF8B683}"/>
              </a:ext>
            </a:extLst>
          </p:cNvPr>
          <p:cNvSpPr/>
          <p:nvPr/>
        </p:nvSpPr>
        <p:spPr>
          <a:xfrm>
            <a:off x="950033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DCAED07-899E-39B3-6B69-6C1229EA3A64}"/>
              </a:ext>
            </a:extLst>
          </p:cNvPr>
          <p:cNvSpPr/>
          <p:nvPr/>
        </p:nvSpPr>
        <p:spPr>
          <a:xfrm>
            <a:off x="967266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FEB6C41-421A-8FA3-C5B1-C566ABE73FFF}"/>
              </a:ext>
            </a:extLst>
          </p:cNvPr>
          <p:cNvSpPr/>
          <p:nvPr/>
        </p:nvSpPr>
        <p:spPr>
          <a:xfrm>
            <a:off x="984499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05CB27E-6144-482C-240A-9AD636A30D5E}"/>
              </a:ext>
            </a:extLst>
          </p:cNvPr>
          <p:cNvSpPr/>
          <p:nvPr/>
        </p:nvSpPr>
        <p:spPr>
          <a:xfrm>
            <a:off x="1001731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7D5EA08-DCD5-5F67-9433-29E5003C991C}"/>
              </a:ext>
            </a:extLst>
          </p:cNvPr>
          <p:cNvSpPr/>
          <p:nvPr/>
        </p:nvSpPr>
        <p:spPr>
          <a:xfrm>
            <a:off x="1018964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82215E8-0B27-744A-7881-62E33C04EA05}"/>
              </a:ext>
            </a:extLst>
          </p:cNvPr>
          <p:cNvSpPr/>
          <p:nvPr/>
        </p:nvSpPr>
        <p:spPr>
          <a:xfrm>
            <a:off x="1036196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2098D9F-8620-F71A-EC95-4A763E9A5668}"/>
              </a:ext>
            </a:extLst>
          </p:cNvPr>
          <p:cNvSpPr/>
          <p:nvPr/>
        </p:nvSpPr>
        <p:spPr>
          <a:xfrm>
            <a:off x="10534295" y="5051912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79DFFBF-FCDB-2A64-2865-FF6DCE42111A}"/>
              </a:ext>
            </a:extLst>
          </p:cNvPr>
          <p:cNvSpPr/>
          <p:nvPr/>
        </p:nvSpPr>
        <p:spPr>
          <a:xfrm>
            <a:off x="1070662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D16F7CD-855D-4436-EE79-997D294C79D4}"/>
              </a:ext>
            </a:extLst>
          </p:cNvPr>
          <p:cNvSpPr/>
          <p:nvPr/>
        </p:nvSpPr>
        <p:spPr>
          <a:xfrm>
            <a:off x="1087894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C88B536-AC5B-73C5-88D9-4D5F5222B466}"/>
              </a:ext>
            </a:extLst>
          </p:cNvPr>
          <p:cNvSpPr/>
          <p:nvPr/>
        </p:nvSpPr>
        <p:spPr>
          <a:xfrm>
            <a:off x="11051262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6" name="Content Placeholder 2">
            <a:extLst>
              <a:ext uri="{FF2B5EF4-FFF2-40B4-BE49-F238E27FC236}">
                <a16:creationId xmlns:a16="http://schemas.microsoft.com/office/drawing/2014/main" id="{BBAD6E1F-09B9-07C9-9A8B-87ED3ABA7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76266" cy="2761791"/>
          </a:xfrm>
        </p:spPr>
        <p:txBody>
          <a:bodyPr>
            <a:noAutofit/>
          </a:bodyPr>
          <a:lstStyle/>
          <a:p>
            <a:r>
              <a:rPr lang="en-US" sz="1600" dirty="0"/>
              <a:t>Imagine the </a:t>
            </a:r>
            <a:r>
              <a:rPr lang="en-US" sz="1600" b="1" dirty="0">
                <a:solidFill>
                  <a:srgbClr val="00B050"/>
                </a:solidFill>
              </a:rPr>
              <a:t>green blocks </a:t>
            </a:r>
            <a:r>
              <a:rPr lang="en-US" sz="1600" dirty="0"/>
              <a:t>are a 64-byte CPU cache-line and imagine there is padding used when our objects are constructed (aligned).</a:t>
            </a:r>
          </a:p>
          <a:p>
            <a:endParaRPr lang="en-US" sz="1600" dirty="0"/>
          </a:p>
          <a:p>
            <a:r>
              <a:rPr lang="en-US" sz="1600" dirty="0"/>
              <a:t>Let our custom class be 24 bytes large (double, double, bool), and let’s say we have 3 instances of our custom class: b1, b2, and b3 (total 72 bytes) – we could imagine these being in a vector..</a:t>
            </a:r>
          </a:p>
          <a:p>
            <a:endParaRPr lang="en-US" sz="1600" dirty="0"/>
          </a:p>
          <a:p>
            <a:r>
              <a:rPr lang="en-US" sz="1600" dirty="0"/>
              <a:t>While we consume more space, and b3 does not fit into a cache line along with b1 and b2, the split on b3 is on the </a:t>
            </a:r>
            <a:r>
              <a:rPr lang="en-US" sz="1600" i="1" dirty="0"/>
              <a:t>boundary of a member. </a:t>
            </a:r>
            <a:r>
              <a:rPr lang="en-US" sz="1600" dirty="0"/>
              <a:t>This is not great, but should be rare enough.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CBEF351-F2CC-B7D6-2DD1-79AD5DB143A5}"/>
              </a:ext>
            </a:extLst>
          </p:cNvPr>
          <p:cNvSpPr/>
          <p:nvPr/>
        </p:nvSpPr>
        <p:spPr>
          <a:xfrm>
            <a:off x="6054480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FC27BA0-B288-75AF-2FFE-1DA4D3CB7DF0}"/>
              </a:ext>
            </a:extLst>
          </p:cNvPr>
          <p:cNvSpPr/>
          <p:nvPr/>
        </p:nvSpPr>
        <p:spPr>
          <a:xfrm>
            <a:off x="6226824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3CD8259-B31D-9214-07E7-14A81BD01B27}"/>
              </a:ext>
            </a:extLst>
          </p:cNvPr>
          <p:cNvSpPr/>
          <p:nvPr/>
        </p:nvSpPr>
        <p:spPr>
          <a:xfrm>
            <a:off x="6399168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861FC13-75DD-C0FA-5A5D-676B0E621DA2}"/>
              </a:ext>
            </a:extLst>
          </p:cNvPr>
          <p:cNvSpPr/>
          <p:nvPr/>
        </p:nvSpPr>
        <p:spPr>
          <a:xfrm>
            <a:off x="6571512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536E6B2-F026-45D0-8533-6681CA79710C}"/>
              </a:ext>
            </a:extLst>
          </p:cNvPr>
          <p:cNvSpPr/>
          <p:nvPr/>
        </p:nvSpPr>
        <p:spPr>
          <a:xfrm>
            <a:off x="6743856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6E93B03-4318-967E-58DF-A781A066EB90}"/>
              </a:ext>
            </a:extLst>
          </p:cNvPr>
          <p:cNvSpPr/>
          <p:nvPr/>
        </p:nvSpPr>
        <p:spPr>
          <a:xfrm>
            <a:off x="6916200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02B8952-9519-C1E8-3FDF-F038D54793F9}"/>
              </a:ext>
            </a:extLst>
          </p:cNvPr>
          <p:cNvSpPr/>
          <p:nvPr/>
        </p:nvSpPr>
        <p:spPr>
          <a:xfrm>
            <a:off x="7088544" y="5224320"/>
            <a:ext cx="172409" cy="17240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8B598F3-873D-ABDC-A4A9-902DA162836C}"/>
              </a:ext>
            </a:extLst>
          </p:cNvPr>
          <p:cNvSpPr/>
          <p:nvPr/>
        </p:nvSpPr>
        <p:spPr>
          <a:xfrm>
            <a:off x="7260888" y="5224320"/>
            <a:ext cx="171802" cy="172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09E6F9B-C29B-BD8F-B1EF-74D42164C223}"/>
              </a:ext>
            </a:extLst>
          </p:cNvPr>
          <p:cNvSpPr/>
          <p:nvPr/>
        </p:nvSpPr>
        <p:spPr>
          <a:xfrm>
            <a:off x="7949657" y="5224320"/>
            <a:ext cx="172409" cy="172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3C23957-D07F-1D3B-B56C-2A0A845398BE}"/>
              </a:ext>
            </a:extLst>
          </p:cNvPr>
          <p:cNvSpPr/>
          <p:nvPr/>
        </p:nvSpPr>
        <p:spPr>
          <a:xfrm>
            <a:off x="8122001" y="5224320"/>
            <a:ext cx="172409" cy="172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8BE2844-51B6-C477-CB4D-2238C7247C05}"/>
              </a:ext>
            </a:extLst>
          </p:cNvPr>
          <p:cNvSpPr/>
          <p:nvPr/>
        </p:nvSpPr>
        <p:spPr>
          <a:xfrm>
            <a:off x="8294345" y="5224320"/>
            <a:ext cx="172409" cy="172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B01772C3-A25D-7699-F1F0-AC9BEC085365}"/>
              </a:ext>
            </a:extLst>
          </p:cNvPr>
          <p:cNvSpPr/>
          <p:nvPr/>
        </p:nvSpPr>
        <p:spPr>
          <a:xfrm>
            <a:off x="8466689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5F6524-3500-CF14-DAA5-64CB4538AE8E}"/>
              </a:ext>
            </a:extLst>
          </p:cNvPr>
          <p:cNvSpPr/>
          <p:nvPr/>
        </p:nvSpPr>
        <p:spPr>
          <a:xfrm>
            <a:off x="8639033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CBD6927-F863-6BEC-15A6-363DC79DC3FD}"/>
              </a:ext>
            </a:extLst>
          </p:cNvPr>
          <p:cNvSpPr/>
          <p:nvPr/>
        </p:nvSpPr>
        <p:spPr>
          <a:xfrm>
            <a:off x="8811377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EC3514A-76AB-D7B8-C3E9-7439D3ABCECB}"/>
              </a:ext>
            </a:extLst>
          </p:cNvPr>
          <p:cNvSpPr/>
          <p:nvPr/>
        </p:nvSpPr>
        <p:spPr>
          <a:xfrm>
            <a:off x="7432625" y="5224320"/>
            <a:ext cx="172409" cy="172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CB9FE69-CC01-BB8B-35C0-60FA63046E87}"/>
              </a:ext>
            </a:extLst>
          </p:cNvPr>
          <p:cNvSpPr/>
          <p:nvPr/>
        </p:nvSpPr>
        <p:spPr>
          <a:xfrm>
            <a:off x="7604969" y="5224320"/>
            <a:ext cx="172409" cy="172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AAC889A-9961-832B-2139-F892A10BC212}"/>
              </a:ext>
            </a:extLst>
          </p:cNvPr>
          <p:cNvSpPr/>
          <p:nvPr/>
        </p:nvSpPr>
        <p:spPr>
          <a:xfrm>
            <a:off x="7777313" y="5224320"/>
            <a:ext cx="172409" cy="172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EE3B01D-84B1-DD58-232F-6A5BE15CBF2D}"/>
              </a:ext>
            </a:extLst>
          </p:cNvPr>
          <p:cNvSpPr/>
          <p:nvPr/>
        </p:nvSpPr>
        <p:spPr>
          <a:xfrm>
            <a:off x="8983721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541CC42-E190-179B-52F5-C9F3B8B371CE}"/>
              </a:ext>
            </a:extLst>
          </p:cNvPr>
          <p:cNvSpPr/>
          <p:nvPr/>
        </p:nvSpPr>
        <p:spPr>
          <a:xfrm>
            <a:off x="9156065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DE752E9-DC11-00CA-856F-DCF73FF6F3FC}"/>
              </a:ext>
            </a:extLst>
          </p:cNvPr>
          <p:cNvSpPr/>
          <p:nvPr/>
        </p:nvSpPr>
        <p:spPr>
          <a:xfrm>
            <a:off x="9328409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007AE62-0C19-AFF1-E8FF-9A7E2A884129}"/>
              </a:ext>
            </a:extLst>
          </p:cNvPr>
          <p:cNvSpPr/>
          <p:nvPr/>
        </p:nvSpPr>
        <p:spPr>
          <a:xfrm>
            <a:off x="9500753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52C0176-589F-2DC3-C581-E629B91690B9}"/>
              </a:ext>
            </a:extLst>
          </p:cNvPr>
          <p:cNvSpPr/>
          <p:nvPr/>
        </p:nvSpPr>
        <p:spPr>
          <a:xfrm>
            <a:off x="9673097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DF81DB8-5F53-A1AF-F832-3A8726CEAA3C}"/>
              </a:ext>
            </a:extLst>
          </p:cNvPr>
          <p:cNvSpPr/>
          <p:nvPr/>
        </p:nvSpPr>
        <p:spPr>
          <a:xfrm>
            <a:off x="9845441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25F6A37-E58B-2654-810A-B990EAB03103}"/>
              </a:ext>
            </a:extLst>
          </p:cNvPr>
          <p:cNvSpPr/>
          <p:nvPr/>
        </p:nvSpPr>
        <p:spPr>
          <a:xfrm>
            <a:off x="10017785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DC8496D-0CE0-9F35-3DCC-AD17A726CF68}"/>
              </a:ext>
            </a:extLst>
          </p:cNvPr>
          <p:cNvSpPr/>
          <p:nvPr/>
        </p:nvSpPr>
        <p:spPr>
          <a:xfrm>
            <a:off x="10190129" y="5224320"/>
            <a:ext cx="171802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BD3C409-DDBD-0F0A-7B9B-EAAC0E8D9770}"/>
              </a:ext>
            </a:extLst>
          </p:cNvPr>
          <p:cNvSpPr/>
          <p:nvPr/>
        </p:nvSpPr>
        <p:spPr>
          <a:xfrm>
            <a:off x="10878898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55DE52A-4179-464C-25A4-2CFB8017023E}"/>
              </a:ext>
            </a:extLst>
          </p:cNvPr>
          <p:cNvSpPr/>
          <p:nvPr/>
        </p:nvSpPr>
        <p:spPr>
          <a:xfrm>
            <a:off x="11051262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1E0CAF1-6157-B0C2-F54D-4C08E56FA7AE}"/>
              </a:ext>
            </a:extLst>
          </p:cNvPr>
          <p:cNvSpPr/>
          <p:nvPr/>
        </p:nvSpPr>
        <p:spPr>
          <a:xfrm>
            <a:off x="10361866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8D8E6B4-66AD-09ED-C8CC-AF7FC3C1019E}"/>
              </a:ext>
            </a:extLst>
          </p:cNvPr>
          <p:cNvSpPr/>
          <p:nvPr/>
        </p:nvSpPr>
        <p:spPr>
          <a:xfrm>
            <a:off x="10534210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C7D5511-0B3B-236E-BC25-0E92BD5BE806}"/>
              </a:ext>
            </a:extLst>
          </p:cNvPr>
          <p:cNvSpPr/>
          <p:nvPr/>
        </p:nvSpPr>
        <p:spPr>
          <a:xfrm>
            <a:off x="10706554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07" name="Left Brace 206">
            <a:extLst>
              <a:ext uri="{FF2B5EF4-FFF2-40B4-BE49-F238E27FC236}">
                <a16:creationId xmlns:a16="http://schemas.microsoft.com/office/drawing/2014/main" id="{3FCD8909-AFE4-9A9D-4736-D1990407F3A7}"/>
              </a:ext>
            </a:extLst>
          </p:cNvPr>
          <p:cNvSpPr/>
          <p:nvPr/>
        </p:nvSpPr>
        <p:spPr>
          <a:xfrm rot="16200000">
            <a:off x="1944366" y="3741556"/>
            <a:ext cx="666749" cy="41056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86E23B6-96C3-D35B-7778-5D97CAE9901E}"/>
              </a:ext>
            </a:extLst>
          </p:cNvPr>
          <p:cNvSpPr txBox="1"/>
          <p:nvPr/>
        </p:nvSpPr>
        <p:spPr>
          <a:xfrm>
            <a:off x="1674598" y="6127749"/>
            <a:ext cx="1176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b1 (24 bytes)</a:t>
            </a:r>
          </a:p>
        </p:txBody>
      </p:sp>
      <p:sp>
        <p:nvSpPr>
          <p:cNvPr id="217" name="Left Brace 216">
            <a:extLst>
              <a:ext uri="{FF2B5EF4-FFF2-40B4-BE49-F238E27FC236}">
                <a16:creationId xmlns:a16="http://schemas.microsoft.com/office/drawing/2014/main" id="{3788C21B-6A55-DBD6-B6EB-DB14D427F0C8}"/>
              </a:ext>
            </a:extLst>
          </p:cNvPr>
          <p:cNvSpPr/>
          <p:nvPr/>
        </p:nvSpPr>
        <p:spPr>
          <a:xfrm rot="16200000">
            <a:off x="6065097" y="3741557"/>
            <a:ext cx="666749" cy="41056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9EC9B2D-A021-F757-937F-E9D324BAC07D}"/>
              </a:ext>
            </a:extLst>
          </p:cNvPr>
          <p:cNvSpPr txBox="1"/>
          <p:nvPr/>
        </p:nvSpPr>
        <p:spPr>
          <a:xfrm>
            <a:off x="5795329" y="6127750"/>
            <a:ext cx="1176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b2 (24 bytes)</a:t>
            </a:r>
          </a:p>
        </p:txBody>
      </p:sp>
      <p:sp>
        <p:nvSpPr>
          <p:cNvPr id="219" name="Left Brace 218">
            <a:extLst>
              <a:ext uri="{FF2B5EF4-FFF2-40B4-BE49-F238E27FC236}">
                <a16:creationId xmlns:a16="http://schemas.microsoft.com/office/drawing/2014/main" id="{7F6B4B5C-7E58-E7A1-7EE1-0A0D90D94DF2}"/>
              </a:ext>
            </a:extLst>
          </p:cNvPr>
          <p:cNvSpPr/>
          <p:nvPr/>
        </p:nvSpPr>
        <p:spPr>
          <a:xfrm rot="16200000">
            <a:off x="10178917" y="3741557"/>
            <a:ext cx="666750" cy="4105636"/>
          </a:xfrm>
          <a:custGeom>
            <a:avLst/>
            <a:gdLst>
              <a:gd name="connsiteX0" fmla="*/ 666749 w 666749"/>
              <a:gd name="connsiteY0" fmla="*/ 4105636 h 4105636"/>
              <a:gd name="connsiteX1" fmla="*/ 333374 w 666749"/>
              <a:gd name="connsiteY1" fmla="*/ 4050076 h 4105636"/>
              <a:gd name="connsiteX2" fmla="*/ 333375 w 666749"/>
              <a:gd name="connsiteY2" fmla="*/ 2108378 h 4105636"/>
              <a:gd name="connsiteX3" fmla="*/ 0 w 666749"/>
              <a:gd name="connsiteY3" fmla="*/ 2052818 h 4105636"/>
              <a:gd name="connsiteX4" fmla="*/ 333375 w 666749"/>
              <a:gd name="connsiteY4" fmla="*/ 1997258 h 4105636"/>
              <a:gd name="connsiteX5" fmla="*/ 333375 w 666749"/>
              <a:gd name="connsiteY5" fmla="*/ 55560 h 4105636"/>
              <a:gd name="connsiteX6" fmla="*/ 666750 w 666749"/>
              <a:gd name="connsiteY6" fmla="*/ 0 h 4105636"/>
              <a:gd name="connsiteX7" fmla="*/ 666749 w 666749"/>
              <a:gd name="connsiteY7" fmla="*/ 4105636 h 4105636"/>
              <a:gd name="connsiteX0" fmla="*/ 666749 w 666749"/>
              <a:gd name="connsiteY0" fmla="*/ 4105636 h 4105636"/>
              <a:gd name="connsiteX1" fmla="*/ 333374 w 666749"/>
              <a:gd name="connsiteY1" fmla="*/ 4050076 h 4105636"/>
              <a:gd name="connsiteX2" fmla="*/ 333375 w 666749"/>
              <a:gd name="connsiteY2" fmla="*/ 2108378 h 4105636"/>
              <a:gd name="connsiteX3" fmla="*/ 0 w 666749"/>
              <a:gd name="connsiteY3" fmla="*/ 2052818 h 4105636"/>
              <a:gd name="connsiteX4" fmla="*/ 333375 w 666749"/>
              <a:gd name="connsiteY4" fmla="*/ 1997258 h 4105636"/>
              <a:gd name="connsiteX5" fmla="*/ 333375 w 666749"/>
              <a:gd name="connsiteY5" fmla="*/ 55560 h 4105636"/>
              <a:gd name="connsiteX6" fmla="*/ 666750 w 666749"/>
              <a:gd name="connsiteY6" fmla="*/ 0 h 4105636"/>
              <a:gd name="connsiteX0" fmla="*/ 666749 w 666750"/>
              <a:gd name="connsiteY0" fmla="*/ 4105636 h 4105636"/>
              <a:gd name="connsiteX1" fmla="*/ 333374 w 666750"/>
              <a:gd name="connsiteY1" fmla="*/ 4050076 h 4105636"/>
              <a:gd name="connsiteX2" fmla="*/ 333375 w 666750"/>
              <a:gd name="connsiteY2" fmla="*/ 2108378 h 4105636"/>
              <a:gd name="connsiteX3" fmla="*/ 0 w 666750"/>
              <a:gd name="connsiteY3" fmla="*/ 2052818 h 4105636"/>
              <a:gd name="connsiteX4" fmla="*/ 333375 w 666750"/>
              <a:gd name="connsiteY4" fmla="*/ 1997258 h 4105636"/>
              <a:gd name="connsiteX5" fmla="*/ 333375 w 666750"/>
              <a:gd name="connsiteY5" fmla="*/ 55560 h 4105636"/>
              <a:gd name="connsiteX6" fmla="*/ 666750 w 666750"/>
              <a:gd name="connsiteY6" fmla="*/ 0 h 4105636"/>
              <a:gd name="connsiteX7" fmla="*/ 666749 w 666750"/>
              <a:gd name="connsiteY7" fmla="*/ 4105636 h 4105636"/>
              <a:gd name="connsiteX0" fmla="*/ 333374 w 666750"/>
              <a:gd name="connsiteY0" fmla="*/ 4050076 h 4105636"/>
              <a:gd name="connsiteX1" fmla="*/ 333375 w 666750"/>
              <a:gd name="connsiteY1" fmla="*/ 2108378 h 4105636"/>
              <a:gd name="connsiteX2" fmla="*/ 0 w 666750"/>
              <a:gd name="connsiteY2" fmla="*/ 2052818 h 4105636"/>
              <a:gd name="connsiteX3" fmla="*/ 333375 w 666750"/>
              <a:gd name="connsiteY3" fmla="*/ 1997258 h 4105636"/>
              <a:gd name="connsiteX4" fmla="*/ 333375 w 666750"/>
              <a:gd name="connsiteY4" fmla="*/ 55560 h 4105636"/>
              <a:gd name="connsiteX5" fmla="*/ 666750 w 666750"/>
              <a:gd name="connsiteY5" fmla="*/ 0 h 4105636"/>
              <a:gd name="connsiteX0" fmla="*/ 666749 w 666750"/>
              <a:gd name="connsiteY0" fmla="*/ 4105636 h 4105636"/>
              <a:gd name="connsiteX1" fmla="*/ 333374 w 666750"/>
              <a:gd name="connsiteY1" fmla="*/ 4050076 h 4105636"/>
              <a:gd name="connsiteX2" fmla="*/ 333375 w 666750"/>
              <a:gd name="connsiteY2" fmla="*/ 2108378 h 4105636"/>
              <a:gd name="connsiteX3" fmla="*/ 0 w 666750"/>
              <a:gd name="connsiteY3" fmla="*/ 2052818 h 4105636"/>
              <a:gd name="connsiteX4" fmla="*/ 333375 w 666750"/>
              <a:gd name="connsiteY4" fmla="*/ 1997258 h 4105636"/>
              <a:gd name="connsiteX5" fmla="*/ 333375 w 666750"/>
              <a:gd name="connsiteY5" fmla="*/ 55560 h 4105636"/>
              <a:gd name="connsiteX6" fmla="*/ 666750 w 666750"/>
              <a:gd name="connsiteY6" fmla="*/ 0 h 4105636"/>
              <a:gd name="connsiteX7" fmla="*/ 666749 w 666750"/>
              <a:gd name="connsiteY7" fmla="*/ 4105636 h 4105636"/>
              <a:gd name="connsiteX0" fmla="*/ 333374 w 666750"/>
              <a:gd name="connsiteY0" fmla="*/ 4050076 h 4105636"/>
              <a:gd name="connsiteX1" fmla="*/ 333375 w 666750"/>
              <a:gd name="connsiteY1" fmla="*/ 2108378 h 4105636"/>
              <a:gd name="connsiteX2" fmla="*/ 0 w 666750"/>
              <a:gd name="connsiteY2" fmla="*/ 2052818 h 4105636"/>
              <a:gd name="connsiteX3" fmla="*/ 333375 w 666750"/>
              <a:gd name="connsiteY3" fmla="*/ 1997258 h 4105636"/>
              <a:gd name="connsiteX4" fmla="*/ 333375 w 666750"/>
              <a:gd name="connsiteY4" fmla="*/ 55560 h 4105636"/>
              <a:gd name="connsiteX5" fmla="*/ 666750 w 666750"/>
              <a:gd name="connsiteY5" fmla="*/ 0 h 4105636"/>
              <a:gd name="connsiteX0" fmla="*/ 666749 w 666750"/>
              <a:gd name="connsiteY0" fmla="*/ 4105636 h 4105636"/>
              <a:gd name="connsiteX1" fmla="*/ 333374 w 666750"/>
              <a:gd name="connsiteY1" fmla="*/ 4050076 h 4105636"/>
              <a:gd name="connsiteX2" fmla="*/ 333375 w 666750"/>
              <a:gd name="connsiteY2" fmla="*/ 2108378 h 4105636"/>
              <a:gd name="connsiteX3" fmla="*/ 0 w 666750"/>
              <a:gd name="connsiteY3" fmla="*/ 2052818 h 4105636"/>
              <a:gd name="connsiteX4" fmla="*/ 333375 w 666750"/>
              <a:gd name="connsiteY4" fmla="*/ 1997258 h 4105636"/>
              <a:gd name="connsiteX5" fmla="*/ 333375 w 666750"/>
              <a:gd name="connsiteY5" fmla="*/ 55560 h 4105636"/>
              <a:gd name="connsiteX6" fmla="*/ 666750 w 666750"/>
              <a:gd name="connsiteY6" fmla="*/ 0 h 4105636"/>
              <a:gd name="connsiteX7" fmla="*/ 666749 w 666750"/>
              <a:gd name="connsiteY7" fmla="*/ 4105636 h 4105636"/>
              <a:gd name="connsiteX0" fmla="*/ 333374 w 666750"/>
              <a:gd name="connsiteY0" fmla="*/ 4050076 h 4105636"/>
              <a:gd name="connsiteX1" fmla="*/ 336550 w 666750"/>
              <a:gd name="connsiteY1" fmla="*/ 3542026 h 4105636"/>
              <a:gd name="connsiteX2" fmla="*/ 333375 w 666750"/>
              <a:gd name="connsiteY2" fmla="*/ 2108378 h 4105636"/>
              <a:gd name="connsiteX3" fmla="*/ 0 w 666750"/>
              <a:gd name="connsiteY3" fmla="*/ 2052818 h 4105636"/>
              <a:gd name="connsiteX4" fmla="*/ 333375 w 666750"/>
              <a:gd name="connsiteY4" fmla="*/ 1997258 h 4105636"/>
              <a:gd name="connsiteX5" fmla="*/ 333375 w 666750"/>
              <a:gd name="connsiteY5" fmla="*/ 55560 h 4105636"/>
              <a:gd name="connsiteX6" fmla="*/ 666750 w 666750"/>
              <a:gd name="connsiteY6" fmla="*/ 0 h 4105636"/>
              <a:gd name="connsiteX0" fmla="*/ 666749 w 666750"/>
              <a:gd name="connsiteY0" fmla="*/ 4105636 h 4105636"/>
              <a:gd name="connsiteX1" fmla="*/ 333374 w 666750"/>
              <a:gd name="connsiteY1" fmla="*/ 4050076 h 4105636"/>
              <a:gd name="connsiteX2" fmla="*/ 333375 w 666750"/>
              <a:gd name="connsiteY2" fmla="*/ 2108378 h 4105636"/>
              <a:gd name="connsiteX3" fmla="*/ 0 w 666750"/>
              <a:gd name="connsiteY3" fmla="*/ 2052818 h 4105636"/>
              <a:gd name="connsiteX4" fmla="*/ 333375 w 666750"/>
              <a:gd name="connsiteY4" fmla="*/ 1997258 h 4105636"/>
              <a:gd name="connsiteX5" fmla="*/ 333375 w 666750"/>
              <a:gd name="connsiteY5" fmla="*/ 55560 h 4105636"/>
              <a:gd name="connsiteX6" fmla="*/ 666750 w 666750"/>
              <a:gd name="connsiteY6" fmla="*/ 0 h 4105636"/>
              <a:gd name="connsiteX7" fmla="*/ 666749 w 666750"/>
              <a:gd name="connsiteY7" fmla="*/ 4105636 h 4105636"/>
              <a:gd name="connsiteX0" fmla="*/ 336550 w 666750"/>
              <a:gd name="connsiteY0" fmla="*/ 3542026 h 4105636"/>
              <a:gd name="connsiteX1" fmla="*/ 333375 w 666750"/>
              <a:gd name="connsiteY1" fmla="*/ 2108378 h 4105636"/>
              <a:gd name="connsiteX2" fmla="*/ 0 w 666750"/>
              <a:gd name="connsiteY2" fmla="*/ 2052818 h 4105636"/>
              <a:gd name="connsiteX3" fmla="*/ 333375 w 666750"/>
              <a:gd name="connsiteY3" fmla="*/ 1997258 h 4105636"/>
              <a:gd name="connsiteX4" fmla="*/ 333375 w 666750"/>
              <a:gd name="connsiteY4" fmla="*/ 55560 h 4105636"/>
              <a:gd name="connsiteX5" fmla="*/ 666750 w 666750"/>
              <a:gd name="connsiteY5" fmla="*/ 0 h 4105636"/>
              <a:gd name="connsiteX0" fmla="*/ 666749 w 666750"/>
              <a:gd name="connsiteY0" fmla="*/ 4105636 h 4105636"/>
              <a:gd name="connsiteX1" fmla="*/ 333374 w 666750"/>
              <a:gd name="connsiteY1" fmla="*/ 4050076 h 4105636"/>
              <a:gd name="connsiteX2" fmla="*/ 333375 w 666750"/>
              <a:gd name="connsiteY2" fmla="*/ 2108378 h 4105636"/>
              <a:gd name="connsiteX3" fmla="*/ 0 w 666750"/>
              <a:gd name="connsiteY3" fmla="*/ 2052818 h 4105636"/>
              <a:gd name="connsiteX4" fmla="*/ 333375 w 666750"/>
              <a:gd name="connsiteY4" fmla="*/ 1997258 h 4105636"/>
              <a:gd name="connsiteX5" fmla="*/ 333375 w 666750"/>
              <a:gd name="connsiteY5" fmla="*/ 55560 h 4105636"/>
              <a:gd name="connsiteX6" fmla="*/ 666750 w 666750"/>
              <a:gd name="connsiteY6" fmla="*/ 0 h 4105636"/>
              <a:gd name="connsiteX7" fmla="*/ 666749 w 666750"/>
              <a:gd name="connsiteY7" fmla="*/ 4105636 h 4105636"/>
              <a:gd name="connsiteX0" fmla="*/ 336550 w 666750"/>
              <a:gd name="connsiteY0" fmla="*/ 3542026 h 4105636"/>
              <a:gd name="connsiteX1" fmla="*/ 333375 w 666750"/>
              <a:gd name="connsiteY1" fmla="*/ 2108378 h 4105636"/>
              <a:gd name="connsiteX2" fmla="*/ 0 w 666750"/>
              <a:gd name="connsiteY2" fmla="*/ 2052818 h 4105636"/>
              <a:gd name="connsiteX3" fmla="*/ 333375 w 666750"/>
              <a:gd name="connsiteY3" fmla="*/ 1997258 h 4105636"/>
              <a:gd name="connsiteX4" fmla="*/ 333375 w 666750"/>
              <a:gd name="connsiteY4" fmla="*/ 55560 h 4105636"/>
              <a:gd name="connsiteX5" fmla="*/ 666750 w 666750"/>
              <a:gd name="connsiteY5" fmla="*/ 0 h 4105636"/>
              <a:gd name="connsiteX0" fmla="*/ 666749 w 666750"/>
              <a:gd name="connsiteY0" fmla="*/ 4105636 h 4105636"/>
              <a:gd name="connsiteX1" fmla="*/ 333374 w 666750"/>
              <a:gd name="connsiteY1" fmla="*/ 4050076 h 4105636"/>
              <a:gd name="connsiteX2" fmla="*/ 333375 w 666750"/>
              <a:gd name="connsiteY2" fmla="*/ 2108378 h 4105636"/>
              <a:gd name="connsiteX3" fmla="*/ 0 w 666750"/>
              <a:gd name="connsiteY3" fmla="*/ 2052818 h 4105636"/>
              <a:gd name="connsiteX4" fmla="*/ 333375 w 666750"/>
              <a:gd name="connsiteY4" fmla="*/ 1997258 h 4105636"/>
              <a:gd name="connsiteX5" fmla="*/ 333375 w 666750"/>
              <a:gd name="connsiteY5" fmla="*/ 55560 h 4105636"/>
              <a:gd name="connsiteX6" fmla="*/ 666750 w 666750"/>
              <a:gd name="connsiteY6" fmla="*/ 0 h 4105636"/>
              <a:gd name="connsiteX7" fmla="*/ 666749 w 666750"/>
              <a:gd name="connsiteY7" fmla="*/ 4105636 h 4105636"/>
              <a:gd name="connsiteX0" fmla="*/ 336550 w 666750"/>
              <a:gd name="connsiteY0" fmla="*/ 3542026 h 4105636"/>
              <a:gd name="connsiteX1" fmla="*/ 333375 w 666750"/>
              <a:gd name="connsiteY1" fmla="*/ 2108378 h 4105636"/>
              <a:gd name="connsiteX2" fmla="*/ 0 w 666750"/>
              <a:gd name="connsiteY2" fmla="*/ 2052818 h 4105636"/>
              <a:gd name="connsiteX3" fmla="*/ 333375 w 666750"/>
              <a:gd name="connsiteY3" fmla="*/ 1997258 h 4105636"/>
              <a:gd name="connsiteX4" fmla="*/ 333375 w 666750"/>
              <a:gd name="connsiteY4" fmla="*/ 55560 h 4105636"/>
              <a:gd name="connsiteX5" fmla="*/ 666750 w 666750"/>
              <a:gd name="connsiteY5" fmla="*/ 0 h 410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750" h="4105636" stroke="0" extrusionOk="0">
                <a:moveTo>
                  <a:pt x="666749" y="4105636"/>
                </a:moveTo>
                <a:cubicBezTo>
                  <a:pt x="482631" y="4105636"/>
                  <a:pt x="334370" y="4080745"/>
                  <a:pt x="333374" y="4050076"/>
                </a:cubicBezTo>
                <a:cubicBezTo>
                  <a:pt x="330993" y="3976724"/>
                  <a:pt x="333375" y="2755611"/>
                  <a:pt x="333375" y="2108378"/>
                </a:cubicBezTo>
                <a:cubicBezTo>
                  <a:pt x="333375" y="2077693"/>
                  <a:pt x="184118" y="2052818"/>
                  <a:pt x="0" y="2052818"/>
                </a:cubicBezTo>
                <a:cubicBezTo>
                  <a:pt x="184118" y="2052818"/>
                  <a:pt x="333375" y="2027943"/>
                  <a:pt x="333375" y="1997258"/>
                </a:cubicBezTo>
                <a:lnTo>
                  <a:pt x="333375" y="55560"/>
                </a:lnTo>
                <a:cubicBezTo>
                  <a:pt x="333375" y="24875"/>
                  <a:pt x="482632" y="0"/>
                  <a:pt x="666750" y="0"/>
                </a:cubicBezTo>
                <a:cubicBezTo>
                  <a:pt x="666750" y="1368545"/>
                  <a:pt x="666749" y="2737091"/>
                  <a:pt x="666749" y="4105636"/>
                </a:cubicBezTo>
                <a:close/>
              </a:path>
              <a:path w="666750" h="4105636" fill="none">
                <a:moveTo>
                  <a:pt x="336550" y="3542026"/>
                </a:moveTo>
                <a:cubicBezTo>
                  <a:pt x="336550" y="2527848"/>
                  <a:pt x="389467" y="2356579"/>
                  <a:pt x="333375" y="2108378"/>
                </a:cubicBezTo>
                <a:cubicBezTo>
                  <a:pt x="333375" y="2077693"/>
                  <a:pt x="184118" y="2052818"/>
                  <a:pt x="0" y="2052818"/>
                </a:cubicBezTo>
                <a:cubicBezTo>
                  <a:pt x="184118" y="2052818"/>
                  <a:pt x="333375" y="2027943"/>
                  <a:pt x="333375" y="1997258"/>
                </a:cubicBezTo>
                <a:lnTo>
                  <a:pt x="333375" y="55560"/>
                </a:lnTo>
                <a:cubicBezTo>
                  <a:pt x="333375" y="24875"/>
                  <a:pt x="482632" y="0"/>
                  <a:pt x="66675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938426F-1A78-01BB-4BD8-0C7A5F429646}"/>
              </a:ext>
            </a:extLst>
          </p:cNvPr>
          <p:cNvSpPr txBox="1"/>
          <p:nvPr/>
        </p:nvSpPr>
        <p:spPr>
          <a:xfrm>
            <a:off x="9909149" y="6127751"/>
            <a:ext cx="1176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b3 (24 bytes)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8458A08-83D7-E984-586E-D99463373264}"/>
              </a:ext>
            </a:extLst>
          </p:cNvPr>
          <p:cNvSpPr/>
          <p:nvPr/>
        </p:nvSpPr>
        <p:spPr>
          <a:xfrm>
            <a:off x="11223501" y="5224320"/>
            <a:ext cx="172409" cy="17240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5C85B8F-2D3D-7514-5D94-AD12BA5E9102}"/>
              </a:ext>
            </a:extLst>
          </p:cNvPr>
          <p:cNvSpPr/>
          <p:nvPr/>
        </p:nvSpPr>
        <p:spPr>
          <a:xfrm>
            <a:off x="11395845" y="5224320"/>
            <a:ext cx="171802" cy="172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87E1AF8D-6069-0BF9-F054-F68FCA05868C}"/>
              </a:ext>
            </a:extLst>
          </p:cNvPr>
          <p:cNvSpPr/>
          <p:nvPr/>
        </p:nvSpPr>
        <p:spPr>
          <a:xfrm>
            <a:off x="11567582" y="5224320"/>
            <a:ext cx="172409" cy="172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AEC46AE9-B5D4-AEAC-9C2D-4D500BBA54D4}"/>
              </a:ext>
            </a:extLst>
          </p:cNvPr>
          <p:cNvSpPr/>
          <p:nvPr/>
        </p:nvSpPr>
        <p:spPr>
          <a:xfrm>
            <a:off x="11739926" y="5224320"/>
            <a:ext cx="172409" cy="172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C0DE6C6-9E33-BF1B-2D8F-06B8F7D1A741}"/>
              </a:ext>
            </a:extLst>
          </p:cNvPr>
          <p:cNvSpPr/>
          <p:nvPr/>
        </p:nvSpPr>
        <p:spPr>
          <a:xfrm>
            <a:off x="11912270" y="5224320"/>
            <a:ext cx="172409" cy="172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4C4630A7-06A2-43C8-8DB7-A96E17F2B3F5}"/>
              </a:ext>
            </a:extLst>
          </p:cNvPr>
          <p:cNvCxnSpPr/>
          <p:nvPr/>
        </p:nvCxnSpPr>
        <p:spPr>
          <a:xfrm>
            <a:off x="11322050" y="5543550"/>
            <a:ext cx="7626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086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A34A-AC56-E426-4D9E-150FB874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– 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21F4AF-5AC8-DE81-87A5-01C2263CAEA9}"/>
              </a:ext>
            </a:extLst>
          </p:cNvPr>
          <p:cNvSpPr/>
          <p:nvPr/>
        </p:nvSpPr>
        <p:spPr>
          <a:xfrm>
            <a:off x="194735" y="5051912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C12613-3718-1E74-5ECD-F99CD0ABA0EF}"/>
              </a:ext>
            </a:extLst>
          </p:cNvPr>
          <p:cNvSpPr/>
          <p:nvPr/>
        </p:nvSpPr>
        <p:spPr>
          <a:xfrm>
            <a:off x="36706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15E1A1-F60F-23B9-7D49-31B3DA4AF3CC}"/>
              </a:ext>
            </a:extLst>
          </p:cNvPr>
          <p:cNvSpPr/>
          <p:nvPr/>
        </p:nvSpPr>
        <p:spPr>
          <a:xfrm>
            <a:off x="53938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8E0DE-C0CB-0339-EF71-F3D3D3BFFB87}"/>
              </a:ext>
            </a:extLst>
          </p:cNvPr>
          <p:cNvSpPr/>
          <p:nvPr/>
        </p:nvSpPr>
        <p:spPr>
          <a:xfrm>
            <a:off x="71171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3D916-B30A-1527-0F05-1956E4C01738}"/>
              </a:ext>
            </a:extLst>
          </p:cNvPr>
          <p:cNvSpPr/>
          <p:nvPr/>
        </p:nvSpPr>
        <p:spPr>
          <a:xfrm>
            <a:off x="88403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A2FA2-A095-19EF-B964-CD627EA5DD0E}"/>
              </a:ext>
            </a:extLst>
          </p:cNvPr>
          <p:cNvSpPr/>
          <p:nvPr/>
        </p:nvSpPr>
        <p:spPr>
          <a:xfrm>
            <a:off x="105636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217C77-F44D-320F-DD29-DDD43CE28CFB}"/>
              </a:ext>
            </a:extLst>
          </p:cNvPr>
          <p:cNvSpPr/>
          <p:nvPr/>
        </p:nvSpPr>
        <p:spPr>
          <a:xfrm>
            <a:off x="122869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14EE26-41DB-2A20-A084-84525B84D1EE}"/>
              </a:ext>
            </a:extLst>
          </p:cNvPr>
          <p:cNvSpPr/>
          <p:nvPr/>
        </p:nvSpPr>
        <p:spPr>
          <a:xfrm>
            <a:off x="140101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C3872-B87D-77EC-0282-C5E2E14FA154}"/>
              </a:ext>
            </a:extLst>
          </p:cNvPr>
          <p:cNvSpPr/>
          <p:nvPr/>
        </p:nvSpPr>
        <p:spPr>
          <a:xfrm>
            <a:off x="157334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A307AA-0915-4A63-5C60-E107DFBF9850}"/>
              </a:ext>
            </a:extLst>
          </p:cNvPr>
          <p:cNvSpPr/>
          <p:nvPr/>
        </p:nvSpPr>
        <p:spPr>
          <a:xfrm>
            <a:off x="174566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FCCB50-CA82-C6FC-D15D-C6C557EFA970}"/>
              </a:ext>
            </a:extLst>
          </p:cNvPr>
          <p:cNvSpPr/>
          <p:nvPr/>
        </p:nvSpPr>
        <p:spPr>
          <a:xfrm>
            <a:off x="196605" y="5224320"/>
            <a:ext cx="171802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AEFD4B-6628-EBC1-0DB6-6E64A8F50588}"/>
              </a:ext>
            </a:extLst>
          </p:cNvPr>
          <p:cNvSpPr/>
          <p:nvPr/>
        </p:nvSpPr>
        <p:spPr>
          <a:xfrm>
            <a:off x="885374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377DA1-46C5-400E-A2F8-820D616174AC}"/>
              </a:ext>
            </a:extLst>
          </p:cNvPr>
          <p:cNvSpPr/>
          <p:nvPr/>
        </p:nvSpPr>
        <p:spPr>
          <a:xfrm>
            <a:off x="1057718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700B6B-5959-BDBB-552E-D61DFC33CBAA}"/>
              </a:ext>
            </a:extLst>
          </p:cNvPr>
          <p:cNvSpPr/>
          <p:nvPr/>
        </p:nvSpPr>
        <p:spPr>
          <a:xfrm>
            <a:off x="1230062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F5FAE1-CC47-3220-DC0B-D3A9A95D8FBF}"/>
              </a:ext>
            </a:extLst>
          </p:cNvPr>
          <p:cNvSpPr/>
          <p:nvPr/>
        </p:nvSpPr>
        <p:spPr>
          <a:xfrm>
            <a:off x="1402406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091719-8F3B-7715-5497-FA659B8D39A5}"/>
              </a:ext>
            </a:extLst>
          </p:cNvPr>
          <p:cNvSpPr/>
          <p:nvPr/>
        </p:nvSpPr>
        <p:spPr>
          <a:xfrm>
            <a:off x="1574750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659CFF-83A6-D662-D7C9-410F0C51D014}"/>
              </a:ext>
            </a:extLst>
          </p:cNvPr>
          <p:cNvSpPr/>
          <p:nvPr/>
        </p:nvSpPr>
        <p:spPr>
          <a:xfrm>
            <a:off x="1747094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A47747-9A0C-DE11-498F-BD1252C8DD02}"/>
              </a:ext>
            </a:extLst>
          </p:cNvPr>
          <p:cNvSpPr/>
          <p:nvPr/>
        </p:nvSpPr>
        <p:spPr>
          <a:xfrm>
            <a:off x="191799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9132F5-1B10-D8E9-27D0-ADA429A7E254}"/>
              </a:ext>
            </a:extLst>
          </p:cNvPr>
          <p:cNvSpPr/>
          <p:nvPr/>
        </p:nvSpPr>
        <p:spPr>
          <a:xfrm>
            <a:off x="1919438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91EB1B-E539-557B-5819-D6EF816720E7}"/>
              </a:ext>
            </a:extLst>
          </p:cNvPr>
          <p:cNvSpPr/>
          <p:nvPr/>
        </p:nvSpPr>
        <p:spPr>
          <a:xfrm>
            <a:off x="209032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B27808-72B3-67FE-76EB-3F9C5B07485C}"/>
              </a:ext>
            </a:extLst>
          </p:cNvPr>
          <p:cNvSpPr/>
          <p:nvPr/>
        </p:nvSpPr>
        <p:spPr>
          <a:xfrm>
            <a:off x="2091782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F305F5-56EE-50B3-0650-F01109C7D4E8}"/>
              </a:ext>
            </a:extLst>
          </p:cNvPr>
          <p:cNvSpPr/>
          <p:nvPr/>
        </p:nvSpPr>
        <p:spPr>
          <a:xfrm>
            <a:off x="368342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ADA4DB-CBE5-4398-F5B4-26130521FEC0}"/>
              </a:ext>
            </a:extLst>
          </p:cNvPr>
          <p:cNvSpPr/>
          <p:nvPr/>
        </p:nvSpPr>
        <p:spPr>
          <a:xfrm>
            <a:off x="540686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1A3349-1CF2-76DA-59C7-17F507D2F5AF}"/>
              </a:ext>
            </a:extLst>
          </p:cNvPr>
          <p:cNvSpPr/>
          <p:nvPr/>
        </p:nvSpPr>
        <p:spPr>
          <a:xfrm>
            <a:off x="713030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6A9241-A2B8-411D-778B-7A7D19E0B6D3}"/>
              </a:ext>
            </a:extLst>
          </p:cNvPr>
          <p:cNvSpPr/>
          <p:nvPr/>
        </p:nvSpPr>
        <p:spPr>
          <a:xfrm>
            <a:off x="2262647" y="5051912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7AAB75-5B1A-5D44-8A52-BF2636A56ED7}"/>
              </a:ext>
            </a:extLst>
          </p:cNvPr>
          <p:cNvSpPr/>
          <p:nvPr/>
        </p:nvSpPr>
        <p:spPr>
          <a:xfrm>
            <a:off x="243497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41EA13-0E67-98FE-458E-F0278E2E6E46}"/>
              </a:ext>
            </a:extLst>
          </p:cNvPr>
          <p:cNvSpPr/>
          <p:nvPr/>
        </p:nvSpPr>
        <p:spPr>
          <a:xfrm>
            <a:off x="260729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4A49CE-2983-EB64-C920-D06200BB2AC8}"/>
              </a:ext>
            </a:extLst>
          </p:cNvPr>
          <p:cNvSpPr/>
          <p:nvPr/>
        </p:nvSpPr>
        <p:spPr>
          <a:xfrm>
            <a:off x="277962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0D013A-62FA-8564-513C-E8A249F6EE88}"/>
              </a:ext>
            </a:extLst>
          </p:cNvPr>
          <p:cNvSpPr/>
          <p:nvPr/>
        </p:nvSpPr>
        <p:spPr>
          <a:xfrm>
            <a:off x="295195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8997-E01A-8976-16E4-90AD6D40F311}"/>
              </a:ext>
            </a:extLst>
          </p:cNvPr>
          <p:cNvSpPr/>
          <p:nvPr/>
        </p:nvSpPr>
        <p:spPr>
          <a:xfrm>
            <a:off x="312427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BBBA75-F31B-3509-E1DE-5EA559E8F60E}"/>
              </a:ext>
            </a:extLst>
          </p:cNvPr>
          <p:cNvSpPr/>
          <p:nvPr/>
        </p:nvSpPr>
        <p:spPr>
          <a:xfrm>
            <a:off x="329660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6259D5-5C33-4694-5173-20BBB4FA4140}"/>
              </a:ext>
            </a:extLst>
          </p:cNvPr>
          <p:cNvSpPr/>
          <p:nvPr/>
        </p:nvSpPr>
        <p:spPr>
          <a:xfrm>
            <a:off x="346892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DD8B9A-510A-328F-02AD-0526D79CFFEB}"/>
              </a:ext>
            </a:extLst>
          </p:cNvPr>
          <p:cNvSpPr/>
          <p:nvPr/>
        </p:nvSpPr>
        <p:spPr>
          <a:xfrm>
            <a:off x="364125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E8DB2D-4F6B-8F76-2673-438E2CA2FDF8}"/>
              </a:ext>
            </a:extLst>
          </p:cNvPr>
          <p:cNvSpPr/>
          <p:nvPr/>
        </p:nvSpPr>
        <p:spPr>
          <a:xfrm>
            <a:off x="381358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6FE754-5EE7-2E0C-CED7-D17B7B6E4995}"/>
              </a:ext>
            </a:extLst>
          </p:cNvPr>
          <p:cNvSpPr/>
          <p:nvPr/>
        </p:nvSpPr>
        <p:spPr>
          <a:xfrm>
            <a:off x="2264126" y="5224320"/>
            <a:ext cx="171802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56D247-80AC-BE88-293F-4D278846B1DE}"/>
              </a:ext>
            </a:extLst>
          </p:cNvPr>
          <p:cNvSpPr/>
          <p:nvPr/>
        </p:nvSpPr>
        <p:spPr>
          <a:xfrm>
            <a:off x="2952895" y="5224320"/>
            <a:ext cx="172409" cy="17240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E8A461-A0F7-92B1-965A-D949D7E4A284}"/>
              </a:ext>
            </a:extLst>
          </p:cNvPr>
          <p:cNvSpPr/>
          <p:nvPr/>
        </p:nvSpPr>
        <p:spPr>
          <a:xfrm>
            <a:off x="3125239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6B0A17-F004-C38A-6E21-D80323682A88}"/>
              </a:ext>
            </a:extLst>
          </p:cNvPr>
          <p:cNvSpPr/>
          <p:nvPr/>
        </p:nvSpPr>
        <p:spPr>
          <a:xfrm>
            <a:off x="3297583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39C259-6A83-BB16-0FDC-7830DDA262DF}"/>
              </a:ext>
            </a:extLst>
          </p:cNvPr>
          <p:cNvSpPr/>
          <p:nvPr/>
        </p:nvSpPr>
        <p:spPr>
          <a:xfrm>
            <a:off x="3469927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968D0F-A8FB-AFC6-4E6F-30E37F048C3D}"/>
              </a:ext>
            </a:extLst>
          </p:cNvPr>
          <p:cNvSpPr/>
          <p:nvPr/>
        </p:nvSpPr>
        <p:spPr>
          <a:xfrm>
            <a:off x="3642271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CC8376-9536-9704-2C79-E9B29A358A60}"/>
              </a:ext>
            </a:extLst>
          </p:cNvPr>
          <p:cNvSpPr/>
          <p:nvPr/>
        </p:nvSpPr>
        <p:spPr>
          <a:xfrm>
            <a:off x="3814615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2D975BC-153F-0BBE-BE05-91D7FEF75B67}"/>
              </a:ext>
            </a:extLst>
          </p:cNvPr>
          <p:cNvSpPr/>
          <p:nvPr/>
        </p:nvSpPr>
        <p:spPr>
          <a:xfrm>
            <a:off x="398590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17E9E4-0F7B-6679-FC91-CEDF6C68DA79}"/>
              </a:ext>
            </a:extLst>
          </p:cNvPr>
          <p:cNvSpPr/>
          <p:nvPr/>
        </p:nvSpPr>
        <p:spPr>
          <a:xfrm>
            <a:off x="3986959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4B29F0-7A8C-10E0-BDFA-4FA7024D8ADB}"/>
              </a:ext>
            </a:extLst>
          </p:cNvPr>
          <p:cNvSpPr/>
          <p:nvPr/>
        </p:nvSpPr>
        <p:spPr>
          <a:xfrm>
            <a:off x="415823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75F30A-9DCF-4640-C0A8-8C88999B6E3F}"/>
              </a:ext>
            </a:extLst>
          </p:cNvPr>
          <p:cNvSpPr/>
          <p:nvPr/>
        </p:nvSpPr>
        <p:spPr>
          <a:xfrm>
            <a:off x="4159303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3867AC-C9BE-31C2-5362-055AE847FAF8}"/>
              </a:ext>
            </a:extLst>
          </p:cNvPr>
          <p:cNvSpPr/>
          <p:nvPr/>
        </p:nvSpPr>
        <p:spPr>
          <a:xfrm>
            <a:off x="2435863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FD26E1-552E-A691-66E3-1160BAA9C6EA}"/>
              </a:ext>
            </a:extLst>
          </p:cNvPr>
          <p:cNvSpPr/>
          <p:nvPr/>
        </p:nvSpPr>
        <p:spPr>
          <a:xfrm>
            <a:off x="2608207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CA8045C-F327-710D-FCD6-6C0E0B27BBDB}"/>
              </a:ext>
            </a:extLst>
          </p:cNvPr>
          <p:cNvSpPr/>
          <p:nvPr/>
        </p:nvSpPr>
        <p:spPr>
          <a:xfrm>
            <a:off x="2780551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8186B35-3135-27DB-1961-91FBAD96EF86}"/>
              </a:ext>
            </a:extLst>
          </p:cNvPr>
          <p:cNvSpPr/>
          <p:nvPr/>
        </p:nvSpPr>
        <p:spPr>
          <a:xfrm>
            <a:off x="4330559" y="5051912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5417E1E-B23F-CECC-8DA1-974D7485B9ED}"/>
              </a:ext>
            </a:extLst>
          </p:cNvPr>
          <p:cNvSpPr/>
          <p:nvPr/>
        </p:nvSpPr>
        <p:spPr>
          <a:xfrm>
            <a:off x="450288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28E721-EF98-1BA7-1E28-581A5093D309}"/>
              </a:ext>
            </a:extLst>
          </p:cNvPr>
          <p:cNvSpPr/>
          <p:nvPr/>
        </p:nvSpPr>
        <p:spPr>
          <a:xfrm>
            <a:off x="467521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23E773-99FA-4CF8-30B4-279800EA4E6D}"/>
              </a:ext>
            </a:extLst>
          </p:cNvPr>
          <p:cNvSpPr/>
          <p:nvPr/>
        </p:nvSpPr>
        <p:spPr>
          <a:xfrm>
            <a:off x="484753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44C2AC2-D46E-4DE7-7B1A-52D6D97420F8}"/>
              </a:ext>
            </a:extLst>
          </p:cNvPr>
          <p:cNvSpPr/>
          <p:nvPr/>
        </p:nvSpPr>
        <p:spPr>
          <a:xfrm>
            <a:off x="501986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EC27B3-FFE8-6713-A35E-428152A14200}"/>
              </a:ext>
            </a:extLst>
          </p:cNvPr>
          <p:cNvSpPr/>
          <p:nvPr/>
        </p:nvSpPr>
        <p:spPr>
          <a:xfrm>
            <a:off x="519218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472EAFE-F09E-4076-321B-83CF4CBF30B9}"/>
              </a:ext>
            </a:extLst>
          </p:cNvPr>
          <p:cNvSpPr/>
          <p:nvPr/>
        </p:nvSpPr>
        <p:spPr>
          <a:xfrm>
            <a:off x="536451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B039FED-32DB-1785-78C6-B67219FD2E76}"/>
              </a:ext>
            </a:extLst>
          </p:cNvPr>
          <p:cNvSpPr/>
          <p:nvPr/>
        </p:nvSpPr>
        <p:spPr>
          <a:xfrm>
            <a:off x="553684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AD989C1-0D66-A719-4CC3-47DC8333C7C2}"/>
              </a:ext>
            </a:extLst>
          </p:cNvPr>
          <p:cNvSpPr/>
          <p:nvPr/>
        </p:nvSpPr>
        <p:spPr>
          <a:xfrm>
            <a:off x="570916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B656DF8-D021-2537-7C4F-0042388DF8ED}"/>
              </a:ext>
            </a:extLst>
          </p:cNvPr>
          <p:cNvSpPr/>
          <p:nvPr/>
        </p:nvSpPr>
        <p:spPr>
          <a:xfrm>
            <a:off x="588149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3B28A44-15E9-D846-FAC5-3FEE9363F47C}"/>
              </a:ext>
            </a:extLst>
          </p:cNvPr>
          <p:cNvSpPr/>
          <p:nvPr/>
        </p:nvSpPr>
        <p:spPr>
          <a:xfrm>
            <a:off x="4331647" y="5224320"/>
            <a:ext cx="171802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D170E4E-C380-B75C-095A-56F0D469AB18}"/>
              </a:ext>
            </a:extLst>
          </p:cNvPr>
          <p:cNvSpPr/>
          <p:nvPr/>
        </p:nvSpPr>
        <p:spPr>
          <a:xfrm>
            <a:off x="5020416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9C0373F-1010-FF24-4557-A04AE286BF71}"/>
              </a:ext>
            </a:extLst>
          </p:cNvPr>
          <p:cNvSpPr/>
          <p:nvPr/>
        </p:nvSpPr>
        <p:spPr>
          <a:xfrm>
            <a:off x="5192760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DC4BE9-D856-371D-31C7-B0BFEB1847D0}"/>
              </a:ext>
            </a:extLst>
          </p:cNvPr>
          <p:cNvSpPr/>
          <p:nvPr/>
        </p:nvSpPr>
        <p:spPr>
          <a:xfrm>
            <a:off x="5365104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AE3D362-BA33-A68B-C7EF-F78836409AE1}"/>
              </a:ext>
            </a:extLst>
          </p:cNvPr>
          <p:cNvSpPr/>
          <p:nvPr/>
        </p:nvSpPr>
        <p:spPr>
          <a:xfrm>
            <a:off x="5537448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AFCFA24-932A-09D9-822E-6B3B16A819BA}"/>
              </a:ext>
            </a:extLst>
          </p:cNvPr>
          <p:cNvSpPr/>
          <p:nvPr/>
        </p:nvSpPr>
        <p:spPr>
          <a:xfrm>
            <a:off x="5709792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29F8A28-1B5D-9394-3C8B-BFAC6F7D64B3}"/>
              </a:ext>
            </a:extLst>
          </p:cNvPr>
          <p:cNvSpPr/>
          <p:nvPr/>
        </p:nvSpPr>
        <p:spPr>
          <a:xfrm>
            <a:off x="5882136" y="5224320"/>
            <a:ext cx="172409" cy="17240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E73EB2E-C44E-2611-829E-2995ABB4ED60}"/>
              </a:ext>
            </a:extLst>
          </p:cNvPr>
          <p:cNvSpPr/>
          <p:nvPr/>
        </p:nvSpPr>
        <p:spPr>
          <a:xfrm>
            <a:off x="605381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D90BF2-82C3-CEA0-5518-4554B2057888}"/>
              </a:ext>
            </a:extLst>
          </p:cNvPr>
          <p:cNvSpPr/>
          <p:nvPr/>
        </p:nvSpPr>
        <p:spPr>
          <a:xfrm>
            <a:off x="622614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CCEFC6E-277F-DC76-F51C-5DF9359CBD09}"/>
              </a:ext>
            </a:extLst>
          </p:cNvPr>
          <p:cNvSpPr/>
          <p:nvPr/>
        </p:nvSpPr>
        <p:spPr>
          <a:xfrm>
            <a:off x="4503384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F9F8924-987A-3705-C6BB-7FD5C4F34A64}"/>
              </a:ext>
            </a:extLst>
          </p:cNvPr>
          <p:cNvSpPr/>
          <p:nvPr/>
        </p:nvSpPr>
        <p:spPr>
          <a:xfrm>
            <a:off x="4675728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CE51975-25BE-3213-3D7F-D229A0A301E2}"/>
              </a:ext>
            </a:extLst>
          </p:cNvPr>
          <p:cNvSpPr/>
          <p:nvPr/>
        </p:nvSpPr>
        <p:spPr>
          <a:xfrm>
            <a:off x="4848072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A733589-0A24-9125-E9BC-FB30CDDDC747}"/>
              </a:ext>
            </a:extLst>
          </p:cNvPr>
          <p:cNvSpPr/>
          <p:nvPr/>
        </p:nvSpPr>
        <p:spPr>
          <a:xfrm>
            <a:off x="6398471" y="5051912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2C7F30C-F2AC-E718-8135-2DBDC06C2E5A}"/>
              </a:ext>
            </a:extLst>
          </p:cNvPr>
          <p:cNvSpPr/>
          <p:nvPr/>
        </p:nvSpPr>
        <p:spPr>
          <a:xfrm>
            <a:off x="657079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ED488E8-7F4D-DB3B-07A0-687C38CD6DC7}"/>
              </a:ext>
            </a:extLst>
          </p:cNvPr>
          <p:cNvSpPr/>
          <p:nvPr/>
        </p:nvSpPr>
        <p:spPr>
          <a:xfrm>
            <a:off x="674312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8391E1E-31F6-413C-6AE5-4544BD304D64}"/>
              </a:ext>
            </a:extLst>
          </p:cNvPr>
          <p:cNvSpPr/>
          <p:nvPr/>
        </p:nvSpPr>
        <p:spPr>
          <a:xfrm>
            <a:off x="691544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1941595-3E52-DD4C-62EC-2E79A5C7A7ED}"/>
              </a:ext>
            </a:extLst>
          </p:cNvPr>
          <p:cNvSpPr/>
          <p:nvPr/>
        </p:nvSpPr>
        <p:spPr>
          <a:xfrm>
            <a:off x="708777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70D536-F110-14F9-42B8-F9815EEE2B7B}"/>
              </a:ext>
            </a:extLst>
          </p:cNvPr>
          <p:cNvSpPr/>
          <p:nvPr/>
        </p:nvSpPr>
        <p:spPr>
          <a:xfrm>
            <a:off x="726010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060337B-B68C-C571-272F-EE27A8EC01F6}"/>
              </a:ext>
            </a:extLst>
          </p:cNvPr>
          <p:cNvSpPr/>
          <p:nvPr/>
        </p:nvSpPr>
        <p:spPr>
          <a:xfrm>
            <a:off x="743242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4749F11-C511-5C09-28A2-B21638DF7B61}"/>
              </a:ext>
            </a:extLst>
          </p:cNvPr>
          <p:cNvSpPr/>
          <p:nvPr/>
        </p:nvSpPr>
        <p:spPr>
          <a:xfrm>
            <a:off x="760475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2D16DFB-1EAB-01F6-76D2-31A373A16766}"/>
              </a:ext>
            </a:extLst>
          </p:cNvPr>
          <p:cNvSpPr/>
          <p:nvPr/>
        </p:nvSpPr>
        <p:spPr>
          <a:xfrm>
            <a:off x="777707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87F866E-E630-31A2-11A9-EB3E52513F9D}"/>
              </a:ext>
            </a:extLst>
          </p:cNvPr>
          <p:cNvSpPr/>
          <p:nvPr/>
        </p:nvSpPr>
        <p:spPr>
          <a:xfrm>
            <a:off x="794940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56A8234-D51F-8186-598A-941C05B518AF}"/>
              </a:ext>
            </a:extLst>
          </p:cNvPr>
          <p:cNvSpPr/>
          <p:nvPr/>
        </p:nvSpPr>
        <p:spPr>
          <a:xfrm>
            <a:off x="812173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E1FD6C5-5430-E80D-0FA2-8E239E8E43A8}"/>
              </a:ext>
            </a:extLst>
          </p:cNvPr>
          <p:cNvSpPr/>
          <p:nvPr/>
        </p:nvSpPr>
        <p:spPr>
          <a:xfrm>
            <a:off x="829405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7C7ABE3-46D7-47F1-F1C0-60D449857920}"/>
              </a:ext>
            </a:extLst>
          </p:cNvPr>
          <p:cNvSpPr/>
          <p:nvPr/>
        </p:nvSpPr>
        <p:spPr>
          <a:xfrm>
            <a:off x="8466383" y="5051912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B19AC41-0D94-8F3E-4CB7-E2A140E14FD1}"/>
              </a:ext>
            </a:extLst>
          </p:cNvPr>
          <p:cNvSpPr/>
          <p:nvPr/>
        </p:nvSpPr>
        <p:spPr>
          <a:xfrm>
            <a:off x="863870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6086E4C-F737-3BA8-D6B7-57E2650DD867}"/>
              </a:ext>
            </a:extLst>
          </p:cNvPr>
          <p:cNvSpPr/>
          <p:nvPr/>
        </p:nvSpPr>
        <p:spPr>
          <a:xfrm>
            <a:off x="881103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FC6AB0B-3518-8A67-32A5-CC392E93308D}"/>
              </a:ext>
            </a:extLst>
          </p:cNvPr>
          <p:cNvSpPr/>
          <p:nvPr/>
        </p:nvSpPr>
        <p:spPr>
          <a:xfrm>
            <a:off x="898336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BC3A6E-5083-7E06-5E29-540A2215CF55}"/>
              </a:ext>
            </a:extLst>
          </p:cNvPr>
          <p:cNvSpPr/>
          <p:nvPr/>
        </p:nvSpPr>
        <p:spPr>
          <a:xfrm>
            <a:off x="915568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FA654E-36C2-AC86-78D7-A3AB35A17E34}"/>
              </a:ext>
            </a:extLst>
          </p:cNvPr>
          <p:cNvSpPr/>
          <p:nvPr/>
        </p:nvSpPr>
        <p:spPr>
          <a:xfrm>
            <a:off x="932801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AC08BCF-889E-CE3E-A9C5-12786EF8B683}"/>
              </a:ext>
            </a:extLst>
          </p:cNvPr>
          <p:cNvSpPr/>
          <p:nvPr/>
        </p:nvSpPr>
        <p:spPr>
          <a:xfrm>
            <a:off x="950033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DCAED07-899E-39B3-6B69-6C1229EA3A64}"/>
              </a:ext>
            </a:extLst>
          </p:cNvPr>
          <p:cNvSpPr/>
          <p:nvPr/>
        </p:nvSpPr>
        <p:spPr>
          <a:xfrm>
            <a:off x="967266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FEB6C41-421A-8FA3-C5B1-C566ABE73FFF}"/>
              </a:ext>
            </a:extLst>
          </p:cNvPr>
          <p:cNvSpPr/>
          <p:nvPr/>
        </p:nvSpPr>
        <p:spPr>
          <a:xfrm>
            <a:off x="984499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05CB27E-6144-482C-240A-9AD636A30D5E}"/>
              </a:ext>
            </a:extLst>
          </p:cNvPr>
          <p:cNvSpPr/>
          <p:nvPr/>
        </p:nvSpPr>
        <p:spPr>
          <a:xfrm>
            <a:off x="1001731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7D5EA08-DCD5-5F67-9433-29E5003C991C}"/>
              </a:ext>
            </a:extLst>
          </p:cNvPr>
          <p:cNvSpPr/>
          <p:nvPr/>
        </p:nvSpPr>
        <p:spPr>
          <a:xfrm>
            <a:off x="1018964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82215E8-0B27-744A-7881-62E33C04EA05}"/>
              </a:ext>
            </a:extLst>
          </p:cNvPr>
          <p:cNvSpPr/>
          <p:nvPr/>
        </p:nvSpPr>
        <p:spPr>
          <a:xfrm>
            <a:off x="1036196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2098D9F-8620-F71A-EC95-4A763E9A5668}"/>
              </a:ext>
            </a:extLst>
          </p:cNvPr>
          <p:cNvSpPr/>
          <p:nvPr/>
        </p:nvSpPr>
        <p:spPr>
          <a:xfrm>
            <a:off x="10534295" y="5051912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79DFFBF-FCDB-2A64-2865-FF6DCE42111A}"/>
              </a:ext>
            </a:extLst>
          </p:cNvPr>
          <p:cNvSpPr/>
          <p:nvPr/>
        </p:nvSpPr>
        <p:spPr>
          <a:xfrm>
            <a:off x="1070662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D16F7CD-855D-4436-EE79-997D294C79D4}"/>
              </a:ext>
            </a:extLst>
          </p:cNvPr>
          <p:cNvSpPr/>
          <p:nvPr/>
        </p:nvSpPr>
        <p:spPr>
          <a:xfrm>
            <a:off x="1087894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C88B536-AC5B-73C5-88D9-4D5F5222B466}"/>
              </a:ext>
            </a:extLst>
          </p:cNvPr>
          <p:cNvSpPr/>
          <p:nvPr/>
        </p:nvSpPr>
        <p:spPr>
          <a:xfrm>
            <a:off x="11051262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6" name="Content Placeholder 2">
            <a:extLst>
              <a:ext uri="{FF2B5EF4-FFF2-40B4-BE49-F238E27FC236}">
                <a16:creationId xmlns:a16="http://schemas.microsoft.com/office/drawing/2014/main" id="{BBAD6E1F-09B9-07C9-9A8B-87ED3ABA7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960986" cy="2761791"/>
          </a:xfrm>
        </p:spPr>
        <p:txBody>
          <a:bodyPr>
            <a:noAutofit/>
          </a:bodyPr>
          <a:lstStyle/>
          <a:p>
            <a:r>
              <a:rPr lang="en-US" sz="1600" dirty="0"/>
              <a:t>Imagine the </a:t>
            </a:r>
            <a:r>
              <a:rPr lang="en-US" sz="1600" b="1" dirty="0">
                <a:solidFill>
                  <a:srgbClr val="00B050"/>
                </a:solidFill>
              </a:rPr>
              <a:t>green blocks </a:t>
            </a:r>
            <a:r>
              <a:rPr lang="en-US" sz="1600" dirty="0"/>
              <a:t>are a 64-byte CPU cache-line and imagine there was </a:t>
            </a:r>
            <a:r>
              <a:rPr lang="en-US" sz="1600" u="sng" dirty="0"/>
              <a:t>no padding</a:t>
            </a:r>
            <a:r>
              <a:rPr lang="en-US" sz="1600" dirty="0"/>
              <a:t> used when our objects are constructed (misaligned).</a:t>
            </a:r>
          </a:p>
          <a:p>
            <a:endParaRPr lang="en-US" sz="1600" dirty="0"/>
          </a:p>
          <a:p>
            <a:r>
              <a:rPr lang="en-US" sz="1600" dirty="0"/>
              <a:t>Let our custom class be 17 bytes large (double, double, bool), and let’s say we have 4 instances of our custom class: b1, b2, b3, and b4 (total 68 bytes).</a:t>
            </a:r>
          </a:p>
          <a:p>
            <a:endParaRPr lang="en-US" sz="1600" dirty="0"/>
          </a:p>
          <a:p>
            <a:r>
              <a:rPr lang="en-US" sz="1600" dirty="0"/>
              <a:t>What we want to avoid at all costs is cutting off a sequence of memory in the cache line. b4’s orange blocks experiences a </a:t>
            </a:r>
            <a:r>
              <a:rPr lang="en-US" sz="1600" b="1" i="1" dirty="0"/>
              <a:t>cache-split</a:t>
            </a:r>
            <a:r>
              <a:rPr lang="en-US" sz="1600" dirty="0"/>
              <a:t>!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CBEF351-F2CC-B7D6-2DD1-79AD5DB143A5}"/>
              </a:ext>
            </a:extLst>
          </p:cNvPr>
          <p:cNvSpPr/>
          <p:nvPr/>
        </p:nvSpPr>
        <p:spPr>
          <a:xfrm>
            <a:off x="6054480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FC27BA0-B288-75AF-2FFE-1DA4D3CB7DF0}"/>
              </a:ext>
            </a:extLst>
          </p:cNvPr>
          <p:cNvSpPr/>
          <p:nvPr/>
        </p:nvSpPr>
        <p:spPr>
          <a:xfrm>
            <a:off x="6226824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3CD8259-B31D-9214-07E7-14A81BD01B27}"/>
              </a:ext>
            </a:extLst>
          </p:cNvPr>
          <p:cNvSpPr/>
          <p:nvPr/>
        </p:nvSpPr>
        <p:spPr>
          <a:xfrm>
            <a:off x="6399168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861FC13-75DD-C0FA-5A5D-676B0E621DA2}"/>
              </a:ext>
            </a:extLst>
          </p:cNvPr>
          <p:cNvSpPr/>
          <p:nvPr/>
        </p:nvSpPr>
        <p:spPr>
          <a:xfrm>
            <a:off x="6571512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536E6B2-F026-45D0-8533-6681CA79710C}"/>
              </a:ext>
            </a:extLst>
          </p:cNvPr>
          <p:cNvSpPr/>
          <p:nvPr/>
        </p:nvSpPr>
        <p:spPr>
          <a:xfrm>
            <a:off x="6743856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6E93B03-4318-967E-58DF-A781A066EB90}"/>
              </a:ext>
            </a:extLst>
          </p:cNvPr>
          <p:cNvSpPr/>
          <p:nvPr/>
        </p:nvSpPr>
        <p:spPr>
          <a:xfrm>
            <a:off x="6916200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02B8952-9519-C1E8-3FDF-F038D54793F9}"/>
              </a:ext>
            </a:extLst>
          </p:cNvPr>
          <p:cNvSpPr/>
          <p:nvPr/>
        </p:nvSpPr>
        <p:spPr>
          <a:xfrm>
            <a:off x="7088544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8B598F3-873D-ABDC-A4A9-902DA162836C}"/>
              </a:ext>
            </a:extLst>
          </p:cNvPr>
          <p:cNvSpPr/>
          <p:nvPr/>
        </p:nvSpPr>
        <p:spPr>
          <a:xfrm>
            <a:off x="7260888" y="5224320"/>
            <a:ext cx="171802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09E6F9B-C29B-BD8F-B1EF-74D42164C223}"/>
              </a:ext>
            </a:extLst>
          </p:cNvPr>
          <p:cNvSpPr/>
          <p:nvPr/>
        </p:nvSpPr>
        <p:spPr>
          <a:xfrm>
            <a:off x="7949657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3C23957-D07F-1D3B-B56C-2A0A845398BE}"/>
              </a:ext>
            </a:extLst>
          </p:cNvPr>
          <p:cNvSpPr/>
          <p:nvPr/>
        </p:nvSpPr>
        <p:spPr>
          <a:xfrm>
            <a:off x="8122001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8BE2844-51B6-C477-CB4D-2238C7247C05}"/>
              </a:ext>
            </a:extLst>
          </p:cNvPr>
          <p:cNvSpPr/>
          <p:nvPr/>
        </p:nvSpPr>
        <p:spPr>
          <a:xfrm>
            <a:off x="8294345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B01772C3-A25D-7699-F1F0-AC9BEC085365}"/>
              </a:ext>
            </a:extLst>
          </p:cNvPr>
          <p:cNvSpPr/>
          <p:nvPr/>
        </p:nvSpPr>
        <p:spPr>
          <a:xfrm>
            <a:off x="8466689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5F6524-3500-CF14-DAA5-64CB4538AE8E}"/>
              </a:ext>
            </a:extLst>
          </p:cNvPr>
          <p:cNvSpPr/>
          <p:nvPr/>
        </p:nvSpPr>
        <p:spPr>
          <a:xfrm>
            <a:off x="8639033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CBD6927-F863-6BEC-15A6-363DC79DC3FD}"/>
              </a:ext>
            </a:extLst>
          </p:cNvPr>
          <p:cNvSpPr/>
          <p:nvPr/>
        </p:nvSpPr>
        <p:spPr>
          <a:xfrm>
            <a:off x="8811377" y="5224320"/>
            <a:ext cx="172409" cy="17240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EC3514A-76AB-D7B8-C3E9-7439D3ABCECB}"/>
              </a:ext>
            </a:extLst>
          </p:cNvPr>
          <p:cNvSpPr/>
          <p:nvPr/>
        </p:nvSpPr>
        <p:spPr>
          <a:xfrm>
            <a:off x="7432625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CB9FE69-CC01-BB8B-35C0-60FA63046E87}"/>
              </a:ext>
            </a:extLst>
          </p:cNvPr>
          <p:cNvSpPr/>
          <p:nvPr/>
        </p:nvSpPr>
        <p:spPr>
          <a:xfrm>
            <a:off x="7604969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AAC889A-9961-832B-2139-F892A10BC212}"/>
              </a:ext>
            </a:extLst>
          </p:cNvPr>
          <p:cNvSpPr/>
          <p:nvPr/>
        </p:nvSpPr>
        <p:spPr>
          <a:xfrm>
            <a:off x="7777313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EE3B01D-84B1-DD58-232F-6A5BE15CBF2D}"/>
              </a:ext>
            </a:extLst>
          </p:cNvPr>
          <p:cNvSpPr/>
          <p:nvPr/>
        </p:nvSpPr>
        <p:spPr>
          <a:xfrm>
            <a:off x="8983721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541CC42-E190-179B-52F5-C9F3B8B371CE}"/>
              </a:ext>
            </a:extLst>
          </p:cNvPr>
          <p:cNvSpPr/>
          <p:nvPr/>
        </p:nvSpPr>
        <p:spPr>
          <a:xfrm>
            <a:off x="9156065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DE752E9-DC11-00CA-856F-DCF73FF6F3FC}"/>
              </a:ext>
            </a:extLst>
          </p:cNvPr>
          <p:cNvSpPr/>
          <p:nvPr/>
        </p:nvSpPr>
        <p:spPr>
          <a:xfrm>
            <a:off x="9328409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007AE62-0C19-AFF1-E8FF-9A7E2A884129}"/>
              </a:ext>
            </a:extLst>
          </p:cNvPr>
          <p:cNvSpPr/>
          <p:nvPr/>
        </p:nvSpPr>
        <p:spPr>
          <a:xfrm>
            <a:off x="9500753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52C0176-589F-2DC3-C581-E629B91690B9}"/>
              </a:ext>
            </a:extLst>
          </p:cNvPr>
          <p:cNvSpPr/>
          <p:nvPr/>
        </p:nvSpPr>
        <p:spPr>
          <a:xfrm>
            <a:off x="9673097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DF81DB8-5F53-A1AF-F832-3A8726CEAA3C}"/>
              </a:ext>
            </a:extLst>
          </p:cNvPr>
          <p:cNvSpPr/>
          <p:nvPr/>
        </p:nvSpPr>
        <p:spPr>
          <a:xfrm>
            <a:off x="9845441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25F6A37-E58B-2654-810A-B990EAB03103}"/>
              </a:ext>
            </a:extLst>
          </p:cNvPr>
          <p:cNvSpPr/>
          <p:nvPr/>
        </p:nvSpPr>
        <p:spPr>
          <a:xfrm>
            <a:off x="10017785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DC8496D-0CE0-9F35-3DCC-AD17A726CF68}"/>
              </a:ext>
            </a:extLst>
          </p:cNvPr>
          <p:cNvSpPr/>
          <p:nvPr/>
        </p:nvSpPr>
        <p:spPr>
          <a:xfrm>
            <a:off x="10190129" y="5224320"/>
            <a:ext cx="171802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BD3C409-DDBD-0F0A-7B9B-EAAC0E8D9770}"/>
              </a:ext>
            </a:extLst>
          </p:cNvPr>
          <p:cNvSpPr/>
          <p:nvPr/>
        </p:nvSpPr>
        <p:spPr>
          <a:xfrm>
            <a:off x="10878898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55DE52A-4179-464C-25A4-2CFB8017023E}"/>
              </a:ext>
            </a:extLst>
          </p:cNvPr>
          <p:cNvSpPr/>
          <p:nvPr/>
        </p:nvSpPr>
        <p:spPr>
          <a:xfrm>
            <a:off x="11051262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F5DC5821-A18B-65D4-0996-8D6CD6EEA1BC}"/>
              </a:ext>
            </a:extLst>
          </p:cNvPr>
          <p:cNvSpPr/>
          <p:nvPr/>
        </p:nvSpPr>
        <p:spPr>
          <a:xfrm>
            <a:off x="11220421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337270E8-12A8-ABAB-A957-18CC7463AB08}"/>
              </a:ext>
            </a:extLst>
          </p:cNvPr>
          <p:cNvSpPr/>
          <p:nvPr/>
        </p:nvSpPr>
        <p:spPr>
          <a:xfrm>
            <a:off x="11392377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777A78E-76C1-2E2B-DD3C-8565BA05721F}"/>
              </a:ext>
            </a:extLst>
          </p:cNvPr>
          <p:cNvSpPr/>
          <p:nvPr/>
        </p:nvSpPr>
        <p:spPr>
          <a:xfrm>
            <a:off x="11564333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7B26C22-6B81-EBCA-D68F-09EBC9398706}"/>
              </a:ext>
            </a:extLst>
          </p:cNvPr>
          <p:cNvSpPr/>
          <p:nvPr/>
        </p:nvSpPr>
        <p:spPr>
          <a:xfrm>
            <a:off x="11736289" y="5224320"/>
            <a:ext cx="172409" cy="17240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1E0CAF1-6157-B0C2-F54D-4C08E56FA7AE}"/>
              </a:ext>
            </a:extLst>
          </p:cNvPr>
          <p:cNvSpPr/>
          <p:nvPr/>
        </p:nvSpPr>
        <p:spPr>
          <a:xfrm>
            <a:off x="10361866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8D8E6B4-66AD-09ED-C8CC-AF7FC3C1019E}"/>
              </a:ext>
            </a:extLst>
          </p:cNvPr>
          <p:cNvSpPr/>
          <p:nvPr/>
        </p:nvSpPr>
        <p:spPr>
          <a:xfrm>
            <a:off x="10534210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C7D5511-0B3B-236E-BC25-0E92BD5BE806}"/>
              </a:ext>
            </a:extLst>
          </p:cNvPr>
          <p:cNvSpPr/>
          <p:nvPr/>
        </p:nvSpPr>
        <p:spPr>
          <a:xfrm>
            <a:off x="10706554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4E319F3-A39B-ABC2-55CD-D3356D7A2A87}"/>
              </a:ext>
            </a:extLst>
          </p:cNvPr>
          <p:cNvCxnSpPr>
            <a:cxnSpLocks/>
            <a:endCxn id="199" idx="2"/>
          </p:cNvCxnSpPr>
          <p:nvPr/>
        </p:nvCxnSpPr>
        <p:spPr>
          <a:xfrm>
            <a:off x="6482752" y="4580467"/>
            <a:ext cx="4456686" cy="6624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Oval 198">
            <a:extLst>
              <a:ext uri="{FF2B5EF4-FFF2-40B4-BE49-F238E27FC236}">
                <a16:creationId xmlns:a16="http://schemas.microsoft.com/office/drawing/2014/main" id="{8D0AB3D9-6579-AF21-C67F-F463D31EEFDE}"/>
              </a:ext>
            </a:extLst>
          </p:cNvPr>
          <p:cNvSpPr/>
          <p:nvPr/>
        </p:nvSpPr>
        <p:spPr>
          <a:xfrm>
            <a:off x="10939438" y="4973591"/>
            <a:ext cx="538619" cy="53861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Left Brace 206">
            <a:extLst>
              <a:ext uri="{FF2B5EF4-FFF2-40B4-BE49-F238E27FC236}">
                <a16:creationId xmlns:a16="http://schemas.microsoft.com/office/drawing/2014/main" id="{3FCD8909-AFE4-9A9D-4736-D1990407F3A7}"/>
              </a:ext>
            </a:extLst>
          </p:cNvPr>
          <p:cNvSpPr/>
          <p:nvPr/>
        </p:nvSpPr>
        <p:spPr>
          <a:xfrm rot="16200000">
            <a:off x="1341225" y="4344698"/>
            <a:ext cx="666749" cy="289935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Left Brace 207">
            <a:extLst>
              <a:ext uri="{FF2B5EF4-FFF2-40B4-BE49-F238E27FC236}">
                <a16:creationId xmlns:a16="http://schemas.microsoft.com/office/drawing/2014/main" id="{A478A18A-CB02-2537-22CC-8DB675F89953}"/>
              </a:ext>
            </a:extLst>
          </p:cNvPr>
          <p:cNvSpPr/>
          <p:nvPr/>
        </p:nvSpPr>
        <p:spPr>
          <a:xfrm rot="16200000">
            <a:off x="4269500" y="4344698"/>
            <a:ext cx="666749" cy="289935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Left Brace 208">
            <a:extLst>
              <a:ext uri="{FF2B5EF4-FFF2-40B4-BE49-F238E27FC236}">
                <a16:creationId xmlns:a16="http://schemas.microsoft.com/office/drawing/2014/main" id="{D4717FD3-7E0F-8A6C-D6A7-CF3711EF6A6B}"/>
              </a:ext>
            </a:extLst>
          </p:cNvPr>
          <p:cNvSpPr/>
          <p:nvPr/>
        </p:nvSpPr>
        <p:spPr>
          <a:xfrm rot="16200000">
            <a:off x="7197775" y="4344698"/>
            <a:ext cx="666749" cy="289935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Left Brace 209">
            <a:extLst>
              <a:ext uri="{FF2B5EF4-FFF2-40B4-BE49-F238E27FC236}">
                <a16:creationId xmlns:a16="http://schemas.microsoft.com/office/drawing/2014/main" id="{6C87EED6-8BF7-BCD1-F19D-6217084CF59E}"/>
              </a:ext>
            </a:extLst>
          </p:cNvPr>
          <p:cNvSpPr/>
          <p:nvPr/>
        </p:nvSpPr>
        <p:spPr>
          <a:xfrm rot="16200000">
            <a:off x="10131722" y="4344698"/>
            <a:ext cx="666749" cy="289935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86E23B6-96C3-D35B-7778-5D97CAE9901E}"/>
              </a:ext>
            </a:extLst>
          </p:cNvPr>
          <p:cNvSpPr txBox="1"/>
          <p:nvPr/>
        </p:nvSpPr>
        <p:spPr>
          <a:xfrm>
            <a:off x="1071498" y="6127749"/>
            <a:ext cx="1176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b1 (17 bytes)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F3F9A69-28B3-A1FA-F6F2-BE440B1F5936}"/>
              </a:ext>
            </a:extLst>
          </p:cNvPr>
          <p:cNvSpPr txBox="1"/>
          <p:nvPr/>
        </p:nvSpPr>
        <p:spPr>
          <a:xfrm>
            <a:off x="4011989" y="6127749"/>
            <a:ext cx="1176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b2 (17 bytes)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6F42BB3-CB66-0DA1-A661-9D97ABA10A43}"/>
              </a:ext>
            </a:extLst>
          </p:cNvPr>
          <p:cNvSpPr txBox="1"/>
          <p:nvPr/>
        </p:nvSpPr>
        <p:spPr>
          <a:xfrm>
            <a:off x="6932879" y="6127749"/>
            <a:ext cx="1176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b3 (17 bytes)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4705D0A-69F5-28F7-12BE-6A7EBA96BDF2}"/>
              </a:ext>
            </a:extLst>
          </p:cNvPr>
          <p:cNvSpPr txBox="1"/>
          <p:nvPr/>
        </p:nvSpPr>
        <p:spPr>
          <a:xfrm>
            <a:off x="9861154" y="6127749"/>
            <a:ext cx="1176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b4 (17 bytes)</a:t>
            </a:r>
          </a:p>
        </p:txBody>
      </p:sp>
    </p:spTree>
    <p:extLst>
      <p:ext uri="{BB962C8B-B14F-4D97-AF65-F5344CB8AC3E}">
        <p14:creationId xmlns:p14="http://schemas.microsoft.com/office/powerpoint/2010/main" val="7031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DE12-A614-4B92-8B55-561E04A7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Setting Up a Particle Simulation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7937-E2AA-489A-A4FF-D80DB0A6E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How can we improve this? Every time we need to add a new particle to the system, we need to create 4 more variables for its position and velocity.</a:t>
            </a:r>
            <a:br>
              <a:rPr lang="en-US" dirty="0"/>
            </a:br>
            <a:endParaRPr lang="en-US" dirty="0"/>
          </a:p>
          <a:p>
            <a:pPr lvl="5"/>
            <a:r>
              <a:rPr lang="en-US" sz="1800" dirty="0"/>
              <a:t>This gets even worse when we need to compute the actual physics in the problem.</a:t>
            </a:r>
          </a:p>
          <a:p>
            <a:pPr lvl="5"/>
            <a:endParaRPr lang="en-US" sz="1800" dirty="0"/>
          </a:p>
          <a:p>
            <a:pPr lvl="5"/>
            <a:r>
              <a:rPr lang="en-US" sz="1800" dirty="0"/>
              <a:t>There are 4 particles, each interacting with the other 3, giving us 12 interactions that we must compute.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FCCBE-8FBA-42FB-768E-E270A79602BB}"/>
              </a:ext>
            </a:extLst>
          </p:cNvPr>
          <p:cNvSpPr txBox="1"/>
          <p:nvPr/>
        </p:nvSpPr>
        <p:spPr>
          <a:xfrm>
            <a:off x="676275" y="2908697"/>
            <a:ext cx="2241723" cy="3808735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DCDCAA"/>
                </a:solidFill>
                <a:latin typeface="Consolas"/>
              </a:rPr>
              <a:t>main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() -&gt;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int</a:t>
            </a:r>
            <a:endParaRPr lang="en-US" sz="1050" dirty="0">
              <a:solidFill>
                <a:srgbClr val="D4D4D4"/>
              </a:solidFill>
              <a:latin typeface="Consolas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 x1 =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{1.0}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auto 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y1 =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{0.0}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auto 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vx1 =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{0.0}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auto 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vy1 =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{0.0}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br>
              <a:rPr lang="en-US" sz="1050" dirty="0">
                <a:latin typeface="Consolas"/>
              </a:rPr>
            </a:br>
            <a:r>
              <a:rPr lang="en-US" sz="105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 x2 =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{0.0}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 y2 =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{1.0}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auto 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vx2 =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{0.0}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auto 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vy2 =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{0.0}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br>
              <a:rPr lang="en-US" sz="1050" dirty="0">
                <a:latin typeface="Consolas"/>
              </a:rPr>
            </a:br>
            <a:r>
              <a:rPr lang="en-US" sz="105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auto 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x3 =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{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-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1.0}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auto 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y3 =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{0.0}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auto 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vx3 =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{0.0}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auto 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vy3 =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{0.0}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br>
              <a:rPr lang="en-US" sz="1050" dirty="0">
                <a:latin typeface="Consolas"/>
              </a:rPr>
            </a:br>
            <a:r>
              <a:rPr lang="en-US" sz="105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auto 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x4 =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{0.0}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auto 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y4 =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{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-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1.0}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auto 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vx4 =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{0.0}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auto 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vy4 = </a:t>
            </a:r>
            <a:r>
              <a:rPr lang="en-US" sz="105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050" dirty="0">
                <a:solidFill>
                  <a:srgbClr val="B5CEA8"/>
                </a:solidFill>
                <a:latin typeface="Consolas"/>
              </a:rPr>
              <a:t>{0.0}</a:t>
            </a:r>
            <a:r>
              <a:rPr lang="en-US" sz="105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br>
              <a:rPr lang="en-US" sz="1050" dirty="0">
                <a:latin typeface="Consolas"/>
              </a:rPr>
            </a:br>
            <a:r>
              <a:rPr lang="en-US" sz="1050" dirty="0">
                <a:solidFill>
                  <a:srgbClr val="6A9955"/>
                </a:solidFill>
                <a:latin typeface="Consolas"/>
              </a:rPr>
              <a:t>    // ...​</a:t>
            </a:r>
          </a:p>
        </p:txBody>
      </p:sp>
    </p:spTree>
    <p:extLst>
      <p:ext uri="{BB962C8B-B14F-4D97-AF65-F5344CB8AC3E}">
        <p14:creationId xmlns:p14="http://schemas.microsoft.com/office/powerpoint/2010/main" val="4104961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A34A-AC56-E426-4D9E-150FB874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– 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21F4AF-5AC8-DE81-87A5-01C2263CAEA9}"/>
              </a:ext>
            </a:extLst>
          </p:cNvPr>
          <p:cNvSpPr/>
          <p:nvPr/>
        </p:nvSpPr>
        <p:spPr>
          <a:xfrm>
            <a:off x="194735" y="5051912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C12613-3718-1E74-5ECD-F99CD0ABA0EF}"/>
              </a:ext>
            </a:extLst>
          </p:cNvPr>
          <p:cNvSpPr/>
          <p:nvPr/>
        </p:nvSpPr>
        <p:spPr>
          <a:xfrm>
            <a:off x="36706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15E1A1-F60F-23B9-7D49-31B3DA4AF3CC}"/>
              </a:ext>
            </a:extLst>
          </p:cNvPr>
          <p:cNvSpPr/>
          <p:nvPr/>
        </p:nvSpPr>
        <p:spPr>
          <a:xfrm>
            <a:off x="53938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8E0DE-C0CB-0339-EF71-F3D3D3BFFB87}"/>
              </a:ext>
            </a:extLst>
          </p:cNvPr>
          <p:cNvSpPr/>
          <p:nvPr/>
        </p:nvSpPr>
        <p:spPr>
          <a:xfrm>
            <a:off x="71171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3D916-B30A-1527-0F05-1956E4C01738}"/>
              </a:ext>
            </a:extLst>
          </p:cNvPr>
          <p:cNvSpPr/>
          <p:nvPr/>
        </p:nvSpPr>
        <p:spPr>
          <a:xfrm>
            <a:off x="88403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A2FA2-A095-19EF-B964-CD627EA5DD0E}"/>
              </a:ext>
            </a:extLst>
          </p:cNvPr>
          <p:cNvSpPr/>
          <p:nvPr/>
        </p:nvSpPr>
        <p:spPr>
          <a:xfrm>
            <a:off x="105636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217C77-F44D-320F-DD29-DDD43CE28CFB}"/>
              </a:ext>
            </a:extLst>
          </p:cNvPr>
          <p:cNvSpPr/>
          <p:nvPr/>
        </p:nvSpPr>
        <p:spPr>
          <a:xfrm>
            <a:off x="122869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14EE26-41DB-2A20-A084-84525B84D1EE}"/>
              </a:ext>
            </a:extLst>
          </p:cNvPr>
          <p:cNvSpPr/>
          <p:nvPr/>
        </p:nvSpPr>
        <p:spPr>
          <a:xfrm>
            <a:off x="140101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C3872-B87D-77EC-0282-C5E2E14FA154}"/>
              </a:ext>
            </a:extLst>
          </p:cNvPr>
          <p:cNvSpPr/>
          <p:nvPr/>
        </p:nvSpPr>
        <p:spPr>
          <a:xfrm>
            <a:off x="157334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A307AA-0915-4A63-5C60-E107DFBF9850}"/>
              </a:ext>
            </a:extLst>
          </p:cNvPr>
          <p:cNvSpPr/>
          <p:nvPr/>
        </p:nvSpPr>
        <p:spPr>
          <a:xfrm>
            <a:off x="174566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FCCB50-CA82-C6FC-D15D-C6C557EFA970}"/>
              </a:ext>
            </a:extLst>
          </p:cNvPr>
          <p:cNvSpPr/>
          <p:nvPr/>
        </p:nvSpPr>
        <p:spPr>
          <a:xfrm>
            <a:off x="196605" y="5224320"/>
            <a:ext cx="171802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AEFD4B-6628-EBC1-0DB6-6E64A8F50588}"/>
              </a:ext>
            </a:extLst>
          </p:cNvPr>
          <p:cNvSpPr/>
          <p:nvPr/>
        </p:nvSpPr>
        <p:spPr>
          <a:xfrm>
            <a:off x="885374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377DA1-46C5-400E-A2F8-820D616174AC}"/>
              </a:ext>
            </a:extLst>
          </p:cNvPr>
          <p:cNvSpPr/>
          <p:nvPr/>
        </p:nvSpPr>
        <p:spPr>
          <a:xfrm>
            <a:off x="1057718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700B6B-5959-BDBB-552E-D61DFC33CBAA}"/>
              </a:ext>
            </a:extLst>
          </p:cNvPr>
          <p:cNvSpPr/>
          <p:nvPr/>
        </p:nvSpPr>
        <p:spPr>
          <a:xfrm>
            <a:off x="1230062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F5FAE1-CC47-3220-DC0B-D3A9A95D8FBF}"/>
              </a:ext>
            </a:extLst>
          </p:cNvPr>
          <p:cNvSpPr/>
          <p:nvPr/>
        </p:nvSpPr>
        <p:spPr>
          <a:xfrm>
            <a:off x="1402406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091719-8F3B-7715-5497-FA659B8D39A5}"/>
              </a:ext>
            </a:extLst>
          </p:cNvPr>
          <p:cNvSpPr/>
          <p:nvPr/>
        </p:nvSpPr>
        <p:spPr>
          <a:xfrm>
            <a:off x="1574750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659CFF-83A6-D662-D7C9-410F0C51D014}"/>
              </a:ext>
            </a:extLst>
          </p:cNvPr>
          <p:cNvSpPr/>
          <p:nvPr/>
        </p:nvSpPr>
        <p:spPr>
          <a:xfrm>
            <a:off x="1747094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A47747-9A0C-DE11-498F-BD1252C8DD02}"/>
              </a:ext>
            </a:extLst>
          </p:cNvPr>
          <p:cNvSpPr/>
          <p:nvPr/>
        </p:nvSpPr>
        <p:spPr>
          <a:xfrm>
            <a:off x="191799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9132F5-1B10-D8E9-27D0-ADA429A7E254}"/>
              </a:ext>
            </a:extLst>
          </p:cNvPr>
          <p:cNvSpPr/>
          <p:nvPr/>
        </p:nvSpPr>
        <p:spPr>
          <a:xfrm>
            <a:off x="1919438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91EB1B-E539-557B-5819-D6EF816720E7}"/>
              </a:ext>
            </a:extLst>
          </p:cNvPr>
          <p:cNvSpPr/>
          <p:nvPr/>
        </p:nvSpPr>
        <p:spPr>
          <a:xfrm>
            <a:off x="209032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B27808-72B3-67FE-76EB-3F9C5B07485C}"/>
              </a:ext>
            </a:extLst>
          </p:cNvPr>
          <p:cNvSpPr/>
          <p:nvPr/>
        </p:nvSpPr>
        <p:spPr>
          <a:xfrm>
            <a:off x="2091782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F305F5-56EE-50B3-0650-F01109C7D4E8}"/>
              </a:ext>
            </a:extLst>
          </p:cNvPr>
          <p:cNvSpPr/>
          <p:nvPr/>
        </p:nvSpPr>
        <p:spPr>
          <a:xfrm>
            <a:off x="368342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ADA4DB-CBE5-4398-F5B4-26130521FEC0}"/>
              </a:ext>
            </a:extLst>
          </p:cNvPr>
          <p:cNvSpPr/>
          <p:nvPr/>
        </p:nvSpPr>
        <p:spPr>
          <a:xfrm>
            <a:off x="540686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1A3349-1CF2-76DA-59C7-17F507D2F5AF}"/>
              </a:ext>
            </a:extLst>
          </p:cNvPr>
          <p:cNvSpPr/>
          <p:nvPr/>
        </p:nvSpPr>
        <p:spPr>
          <a:xfrm>
            <a:off x="713030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6A9241-A2B8-411D-778B-7A7D19E0B6D3}"/>
              </a:ext>
            </a:extLst>
          </p:cNvPr>
          <p:cNvSpPr/>
          <p:nvPr/>
        </p:nvSpPr>
        <p:spPr>
          <a:xfrm>
            <a:off x="2262647" y="5051912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7AAB75-5B1A-5D44-8A52-BF2636A56ED7}"/>
              </a:ext>
            </a:extLst>
          </p:cNvPr>
          <p:cNvSpPr/>
          <p:nvPr/>
        </p:nvSpPr>
        <p:spPr>
          <a:xfrm>
            <a:off x="243497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41EA13-0E67-98FE-458E-F0278E2E6E46}"/>
              </a:ext>
            </a:extLst>
          </p:cNvPr>
          <p:cNvSpPr/>
          <p:nvPr/>
        </p:nvSpPr>
        <p:spPr>
          <a:xfrm>
            <a:off x="260729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4A49CE-2983-EB64-C920-D06200BB2AC8}"/>
              </a:ext>
            </a:extLst>
          </p:cNvPr>
          <p:cNvSpPr/>
          <p:nvPr/>
        </p:nvSpPr>
        <p:spPr>
          <a:xfrm>
            <a:off x="277962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0D013A-62FA-8564-513C-E8A249F6EE88}"/>
              </a:ext>
            </a:extLst>
          </p:cNvPr>
          <p:cNvSpPr/>
          <p:nvPr/>
        </p:nvSpPr>
        <p:spPr>
          <a:xfrm>
            <a:off x="295195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8997-E01A-8976-16E4-90AD6D40F311}"/>
              </a:ext>
            </a:extLst>
          </p:cNvPr>
          <p:cNvSpPr/>
          <p:nvPr/>
        </p:nvSpPr>
        <p:spPr>
          <a:xfrm>
            <a:off x="312427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BBBA75-F31B-3509-E1DE-5EA559E8F60E}"/>
              </a:ext>
            </a:extLst>
          </p:cNvPr>
          <p:cNvSpPr/>
          <p:nvPr/>
        </p:nvSpPr>
        <p:spPr>
          <a:xfrm>
            <a:off x="329660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6259D5-5C33-4694-5173-20BBB4FA4140}"/>
              </a:ext>
            </a:extLst>
          </p:cNvPr>
          <p:cNvSpPr/>
          <p:nvPr/>
        </p:nvSpPr>
        <p:spPr>
          <a:xfrm>
            <a:off x="346892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DD8B9A-510A-328F-02AD-0526D79CFFEB}"/>
              </a:ext>
            </a:extLst>
          </p:cNvPr>
          <p:cNvSpPr/>
          <p:nvPr/>
        </p:nvSpPr>
        <p:spPr>
          <a:xfrm>
            <a:off x="364125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E8DB2D-4F6B-8F76-2673-438E2CA2FDF8}"/>
              </a:ext>
            </a:extLst>
          </p:cNvPr>
          <p:cNvSpPr/>
          <p:nvPr/>
        </p:nvSpPr>
        <p:spPr>
          <a:xfrm>
            <a:off x="381358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6FE754-5EE7-2E0C-CED7-D17B7B6E4995}"/>
              </a:ext>
            </a:extLst>
          </p:cNvPr>
          <p:cNvSpPr/>
          <p:nvPr/>
        </p:nvSpPr>
        <p:spPr>
          <a:xfrm>
            <a:off x="2264126" y="5224320"/>
            <a:ext cx="171802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56D247-80AC-BE88-293F-4D278846B1DE}"/>
              </a:ext>
            </a:extLst>
          </p:cNvPr>
          <p:cNvSpPr/>
          <p:nvPr/>
        </p:nvSpPr>
        <p:spPr>
          <a:xfrm>
            <a:off x="2952895" y="5224320"/>
            <a:ext cx="172409" cy="17240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E8A461-A0F7-92B1-965A-D949D7E4A284}"/>
              </a:ext>
            </a:extLst>
          </p:cNvPr>
          <p:cNvSpPr/>
          <p:nvPr/>
        </p:nvSpPr>
        <p:spPr>
          <a:xfrm>
            <a:off x="3125239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6B0A17-F004-C38A-6E21-D80323682A88}"/>
              </a:ext>
            </a:extLst>
          </p:cNvPr>
          <p:cNvSpPr/>
          <p:nvPr/>
        </p:nvSpPr>
        <p:spPr>
          <a:xfrm>
            <a:off x="3297583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39C259-6A83-BB16-0FDC-7830DDA262DF}"/>
              </a:ext>
            </a:extLst>
          </p:cNvPr>
          <p:cNvSpPr/>
          <p:nvPr/>
        </p:nvSpPr>
        <p:spPr>
          <a:xfrm>
            <a:off x="3469927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968D0F-A8FB-AFC6-4E6F-30E37F048C3D}"/>
              </a:ext>
            </a:extLst>
          </p:cNvPr>
          <p:cNvSpPr/>
          <p:nvPr/>
        </p:nvSpPr>
        <p:spPr>
          <a:xfrm>
            <a:off x="3642271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CC8376-9536-9704-2C79-E9B29A358A60}"/>
              </a:ext>
            </a:extLst>
          </p:cNvPr>
          <p:cNvSpPr/>
          <p:nvPr/>
        </p:nvSpPr>
        <p:spPr>
          <a:xfrm>
            <a:off x="3814615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2D975BC-153F-0BBE-BE05-91D7FEF75B67}"/>
              </a:ext>
            </a:extLst>
          </p:cNvPr>
          <p:cNvSpPr/>
          <p:nvPr/>
        </p:nvSpPr>
        <p:spPr>
          <a:xfrm>
            <a:off x="398590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17E9E4-0F7B-6679-FC91-CEDF6C68DA79}"/>
              </a:ext>
            </a:extLst>
          </p:cNvPr>
          <p:cNvSpPr/>
          <p:nvPr/>
        </p:nvSpPr>
        <p:spPr>
          <a:xfrm>
            <a:off x="3986959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4B29F0-7A8C-10E0-BDFA-4FA7024D8ADB}"/>
              </a:ext>
            </a:extLst>
          </p:cNvPr>
          <p:cNvSpPr/>
          <p:nvPr/>
        </p:nvSpPr>
        <p:spPr>
          <a:xfrm>
            <a:off x="415823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75F30A-9DCF-4640-C0A8-8C88999B6E3F}"/>
              </a:ext>
            </a:extLst>
          </p:cNvPr>
          <p:cNvSpPr/>
          <p:nvPr/>
        </p:nvSpPr>
        <p:spPr>
          <a:xfrm>
            <a:off x="4159303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3867AC-C9BE-31C2-5362-055AE847FAF8}"/>
              </a:ext>
            </a:extLst>
          </p:cNvPr>
          <p:cNvSpPr/>
          <p:nvPr/>
        </p:nvSpPr>
        <p:spPr>
          <a:xfrm>
            <a:off x="2435863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FD26E1-552E-A691-66E3-1160BAA9C6EA}"/>
              </a:ext>
            </a:extLst>
          </p:cNvPr>
          <p:cNvSpPr/>
          <p:nvPr/>
        </p:nvSpPr>
        <p:spPr>
          <a:xfrm>
            <a:off x="2608207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CA8045C-F327-710D-FCD6-6C0E0B27BBDB}"/>
              </a:ext>
            </a:extLst>
          </p:cNvPr>
          <p:cNvSpPr/>
          <p:nvPr/>
        </p:nvSpPr>
        <p:spPr>
          <a:xfrm>
            <a:off x="2780551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8186B35-3135-27DB-1961-91FBAD96EF86}"/>
              </a:ext>
            </a:extLst>
          </p:cNvPr>
          <p:cNvSpPr/>
          <p:nvPr/>
        </p:nvSpPr>
        <p:spPr>
          <a:xfrm>
            <a:off x="4330559" y="5051912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5417E1E-B23F-CECC-8DA1-974D7485B9ED}"/>
              </a:ext>
            </a:extLst>
          </p:cNvPr>
          <p:cNvSpPr/>
          <p:nvPr/>
        </p:nvSpPr>
        <p:spPr>
          <a:xfrm>
            <a:off x="450288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28E721-EF98-1BA7-1E28-581A5093D309}"/>
              </a:ext>
            </a:extLst>
          </p:cNvPr>
          <p:cNvSpPr/>
          <p:nvPr/>
        </p:nvSpPr>
        <p:spPr>
          <a:xfrm>
            <a:off x="467521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23E773-99FA-4CF8-30B4-279800EA4E6D}"/>
              </a:ext>
            </a:extLst>
          </p:cNvPr>
          <p:cNvSpPr/>
          <p:nvPr/>
        </p:nvSpPr>
        <p:spPr>
          <a:xfrm>
            <a:off x="484753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44C2AC2-D46E-4DE7-7B1A-52D6D97420F8}"/>
              </a:ext>
            </a:extLst>
          </p:cNvPr>
          <p:cNvSpPr/>
          <p:nvPr/>
        </p:nvSpPr>
        <p:spPr>
          <a:xfrm>
            <a:off x="501986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EC27B3-FFE8-6713-A35E-428152A14200}"/>
              </a:ext>
            </a:extLst>
          </p:cNvPr>
          <p:cNvSpPr/>
          <p:nvPr/>
        </p:nvSpPr>
        <p:spPr>
          <a:xfrm>
            <a:off x="519218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472EAFE-F09E-4076-321B-83CF4CBF30B9}"/>
              </a:ext>
            </a:extLst>
          </p:cNvPr>
          <p:cNvSpPr/>
          <p:nvPr/>
        </p:nvSpPr>
        <p:spPr>
          <a:xfrm>
            <a:off x="536451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B039FED-32DB-1785-78C6-B67219FD2E76}"/>
              </a:ext>
            </a:extLst>
          </p:cNvPr>
          <p:cNvSpPr/>
          <p:nvPr/>
        </p:nvSpPr>
        <p:spPr>
          <a:xfrm>
            <a:off x="553684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AD989C1-0D66-A719-4CC3-47DC8333C7C2}"/>
              </a:ext>
            </a:extLst>
          </p:cNvPr>
          <p:cNvSpPr/>
          <p:nvPr/>
        </p:nvSpPr>
        <p:spPr>
          <a:xfrm>
            <a:off x="570916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B656DF8-D021-2537-7C4F-0042388DF8ED}"/>
              </a:ext>
            </a:extLst>
          </p:cNvPr>
          <p:cNvSpPr/>
          <p:nvPr/>
        </p:nvSpPr>
        <p:spPr>
          <a:xfrm>
            <a:off x="588149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3B28A44-15E9-D846-FAC5-3FEE9363F47C}"/>
              </a:ext>
            </a:extLst>
          </p:cNvPr>
          <p:cNvSpPr/>
          <p:nvPr/>
        </p:nvSpPr>
        <p:spPr>
          <a:xfrm>
            <a:off x="4331647" y="5224320"/>
            <a:ext cx="171802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D170E4E-C380-B75C-095A-56F0D469AB18}"/>
              </a:ext>
            </a:extLst>
          </p:cNvPr>
          <p:cNvSpPr/>
          <p:nvPr/>
        </p:nvSpPr>
        <p:spPr>
          <a:xfrm>
            <a:off x="5020416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9C0373F-1010-FF24-4557-A04AE286BF71}"/>
              </a:ext>
            </a:extLst>
          </p:cNvPr>
          <p:cNvSpPr/>
          <p:nvPr/>
        </p:nvSpPr>
        <p:spPr>
          <a:xfrm>
            <a:off x="5192760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DC4BE9-D856-371D-31C7-B0BFEB1847D0}"/>
              </a:ext>
            </a:extLst>
          </p:cNvPr>
          <p:cNvSpPr/>
          <p:nvPr/>
        </p:nvSpPr>
        <p:spPr>
          <a:xfrm>
            <a:off x="5365104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AE3D362-BA33-A68B-C7EF-F78836409AE1}"/>
              </a:ext>
            </a:extLst>
          </p:cNvPr>
          <p:cNvSpPr/>
          <p:nvPr/>
        </p:nvSpPr>
        <p:spPr>
          <a:xfrm>
            <a:off x="5537448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AFCFA24-932A-09D9-822E-6B3B16A819BA}"/>
              </a:ext>
            </a:extLst>
          </p:cNvPr>
          <p:cNvSpPr/>
          <p:nvPr/>
        </p:nvSpPr>
        <p:spPr>
          <a:xfrm>
            <a:off x="5709792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29F8A28-1B5D-9394-3C8B-BFAC6F7D64B3}"/>
              </a:ext>
            </a:extLst>
          </p:cNvPr>
          <p:cNvSpPr/>
          <p:nvPr/>
        </p:nvSpPr>
        <p:spPr>
          <a:xfrm>
            <a:off x="5882136" y="5224320"/>
            <a:ext cx="172409" cy="17240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E73EB2E-C44E-2611-829E-2995ABB4ED60}"/>
              </a:ext>
            </a:extLst>
          </p:cNvPr>
          <p:cNvSpPr/>
          <p:nvPr/>
        </p:nvSpPr>
        <p:spPr>
          <a:xfrm>
            <a:off x="605381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D90BF2-82C3-CEA0-5518-4554B2057888}"/>
              </a:ext>
            </a:extLst>
          </p:cNvPr>
          <p:cNvSpPr/>
          <p:nvPr/>
        </p:nvSpPr>
        <p:spPr>
          <a:xfrm>
            <a:off x="622614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CCEFC6E-277F-DC76-F51C-5DF9359CBD09}"/>
              </a:ext>
            </a:extLst>
          </p:cNvPr>
          <p:cNvSpPr/>
          <p:nvPr/>
        </p:nvSpPr>
        <p:spPr>
          <a:xfrm>
            <a:off x="4503384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F9F8924-987A-3705-C6BB-7FD5C4F34A64}"/>
              </a:ext>
            </a:extLst>
          </p:cNvPr>
          <p:cNvSpPr/>
          <p:nvPr/>
        </p:nvSpPr>
        <p:spPr>
          <a:xfrm>
            <a:off x="4675728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CE51975-25BE-3213-3D7F-D229A0A301E2}"/>
              </a:ext>
            </a:extLst>
          </p:cNvPr>
          <p:cNvSpPr/>
          <p:nvPr/>
        </p:nvSpPr>
        <p:spPr>
          <a:xfrm>
            <a:off x="4848072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A733589-0A24-9125-E9BC-FB30CDDDC747}"/>
              </a:ext>
            </a:extLst>
          </p:cNvPr>
          <p:cNvSpPr/>
          <p:nvPr/>
        </p:nvSpPr>
        <p:spPr>
          <a:xfrm>
            <a:off x="6398471" y="5051912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2C7F30C-F2AC-E718-8135-2DBDC06C2E5A}"/>
              </a:ext>
            </a:extLst>
          </p:cNvPr>
          <p:cNvSpPr/>
          <p:nvPr/>
        </p:nvSpPr>
        <p:spPr>
          <a:xfrm>
            <a:off x="657079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ED488E8-7F4D-DB3B-07A0-687C38CD6DC7}"/>
              </a:ext>
            </a:extLst>
          </p:cNvPr>
          <p:cNvSpPr/>
          <p:nvPr/>
        </p:nvSpPr>
        <p:spPr>
          <a:xfrm>
            <a:off x="674312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8391E1E-31F6-413C-6AE5-4544BD304D64}"/>
              </a:ext>
            </a:extLst>
          </p:cNvPr>
          <p:cNvSpPr/>
          <p:nvPr/>
        </p:nvSpPr>
        <p:spPr>
          <a:xfrm>
            <a:off x="691544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1941595-3E52-DD4C-62EC-2E79A5C7A7ED}"/>
              </a:ext>
            </a:extLst>
          </p:cNvPr>
          <p:cNvSpPr/>
          <p:nvPr/>
        </p:nvSpPr>
        <p:spPr>
          <a:xfrm>
            <a:off x="708777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70D536-F110-14F9-42B8-F9815EEE2B7B}"/>
              </a:ext>
            </a:extLst>
          </p:cNvPr>
          <p:cNvSpPr/>
          <p:nvPr/>
        </p:nvSpPr>
        <p:spPr>
          <a:xfrm>
            <a:off x="726010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060337B-B68C-C571-272F-EE27A8EC01F6}"/>
              </a:ext>
            </a:extLst>
          </p:cNvPr>
          <p:cNvSpPr/>
          <p:nvPr/>
        </p:nvSpPr>
        <p:spPr>
          <a:xfrm>
            <a:off x="743242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4749F11-C511-5C09-28A2-B21638DF7B61}"/>
              </a:ext>
            </a:extLst>
          </p:cNvPr>
          <p:cNvSpPr/>
          <p:nvPr/>
        </p:nvSpPr>
        <p:spPr>
          <a:xfrm>
            <a:off x="760475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2D16DFB-1EAB-01F6-76D2-31A373A16766}"/>
              </a:ext>
            </a:extLst>
          </p:cNvPr>
          <p:cNvSpPr/>
          <p:nvPr/>
        </p:nvSpPr>
        <p:spPr>
          <a:xfrm>
            <a:off x="777707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87F866E-E630-31A2-11A9-EB3E52513F9D}"/>
              </a:ext>
            </a:extLst>
          </p:cNvPr>
          <p:cNvSpPr/>
          <p:nvPr/>
        </p:nvSpPr>
        <p:spPr>
          <a:xfrm>
            <a:off x="794940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56A8234-D51F-8186-598A-941C05B518AF}"/>
              </a:ext>
            </a:extLst>
          </p:cNvPr>
          <p:cNvSpPr/>
          <p:nvPr/>
        </p:nvSpPr>
        <p:spPr>
          <a:xfrm>
            <a:off x="812173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E1FD6C5-5430-E80D-0FA2-8E239E8E43A8}"/>
              </a:ext>
            </a:extLst>
          </p:cNvPr>
          <p:cNvSpPr/>
          <p:nvPr/>
        </p:nvSpPr>
        <p:spPr>
          <a:xfrm>
            <a:off x="829405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7C7ABE3-46D7-47F1-F1C0-60D449857920}"/>
              </a:ext>
            </a:extLst>
          </p:cNvPr>
          <p:cNvSpPr/>
          <p:nvPr/>
        </p:nvSpPr>
        <p:spPr>
          <a:xfrm>
            <a:off x="8466383" y="5051912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B19AC41-0D94-8F3E-4CB7-E2A140E14FD1}"/>
              </a:ext>
            </a:extLst>
          </p:cNvPr>
          <p:cNvSpPr/>
          <p:nvPr/>
        </p:nvSpPr>
        <p:spPr>
          <a:xfrm>
            <a:off x="863870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6086E4C-F737-3BA8-D6B7-57E2650DD867}"/>
              </a:ext>
            </a:extLst>
          </p:cNvPr>
          <p:cNvSpPr/>
          <p:nvPr/>
        </p:nvSpPr>
        <p:spPr>
          <a:xfrm>
            <a:off x="881103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FC6AB0B-3518-8A67-32A5-CC392E93308D}"/>
              </a:ext>
            </a:extLst>
          </p:cNvPr>
          <p:cNvSpPr/>
          <p:nvPr/>
        </p:nvSpPr>
        <p:spPr>
          <a:xfrm>
            <a:off x="898336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BC3A6E-5083-7E06-5E29-540A2215CF55}"/>
              </a:ext>
            </a:extLst>
          </p:cNvPr>
          <p:cNvSpPr/>
          <p:nvPr/>
        </p:nvSpPr>
        <p:spPr>
          <a:xfrm>
            <a:off x="915568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FA654E-36C2-AC86-78D7-A3AB35A17E34}"/>
              </a:ext>
            </a:extLst>
          </p:cNvPr>
          <p:cNvSpPr/>
          <p:nvPr/>
        </p:nvSpPr>
        <p:spPr>
          <a:xfrm>
            <a:off x="932801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AC08BCF-889E-CE3E-A9C5-12786EF8B683}"/>
              </a:ext>
            </a:extLst>
          </p:cNvPr>
          <p:cNvSpPr/>
          <p:nvPr/>
        </p:nvSpPr>
        <p:spPr>
          <a:xfrm>
            <a:off x="950033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DCAED07-899E-39B3-6B69-6C1229EA3A64}"/>
              </a:ext>
            </a:extLst>
          </p:cNvPr>
          <p:cNvSpPr/>
          <p:nvPr/>
        </p:nvSpPr>
        <p:spPr>
          <a:xfrm>
            <a:off x="9672665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FEB6C41-421A-8FA3-C5B1-C566ABE73FFF}"/>
              </a:ext>
            </a:extLst>
          </p:cNvPr>
          <p:cNvSpPr/>
          <p:nvPr/>
        </p:nvSpPr>
        <p:spPr>
          <a:xfrm>
            <a:off x="984499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05CB27E-6144-482C-240A-9AD636A30D5E}"/>
              </a:ext>
            </a:extLst>
          </p:cNvPr>
          <p:cNvSpPr/>
          <p:nvPr/>
        </p:nvSpPr>
        <p:spPr>
          <a:xfrm>
            <a:off x="1001731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7D5EA08-DCD5-5F67-9433-29E5003C991C}"/>
              </a:ext>
            </a:extLst>
          </p:cNvPr>
          <p:cNvSpPr/>
          <p:nvPr/>
        </p:nvSpPr>
        <p:spPr>
          <a:xfrm>
            <a:off x="10189643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82215E8-0B27-744A-7881-62E33C04EA05}"/>
              </a:ext>
            </a:extLst>
          </p:cNvPr>
          <p:cNvSpPr/>
          <p:nvPr/>
        </p:nvSpPr>
        <p:spPr>
          <a:xfrm>
            <a:off x="10361969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2098D9F-8620-F71A-EC95-4A763E9A5668}"/>
              </a:ext>
            </a:extLst>
          </p:cNvPr>
          <p:cNvSpPr/>
          <p:nvPr/>
        </p:nvSpPr>
        <p:spPr>
          <a:xfrm>
            <a:off x="10534295" y="5051912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79DFFBF-FCDB-2A64-2865-FF6DCE42111A}"/>
              </a:ext>
            </a:extLst>
          </p:cNvPr>
          <p:cNvSpPr/>
          <p:nvPr/>
        </p:nvSpPr>
        <p:spPr>
          <a:xfrm>
            <a:off x="10706621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D16F7CD-855D-4436-EE79-997D294C79D4}"/>
              </a:ext>
            </a:extLst>
          </p:cNvPr>
          <p:cNvSpPr/>
          <p:nvPr/>
        </p:nvSpPr>
        <p:spPr>
          <a:xfrm>
            <a:off x="10878947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C88B536-AC5B-73C5-88D9-4D5F5222B466}"/>
              </a:ext>
            </a:extLst>
          </p:cNvPr>
          <p:cNvSpPr/>
          <p:nvPr/>
        </p:nvSpPr>
        <p:spPr>
          <a:xfrm>
            <a:off x="11051262" y="5051911"/>
            <a:ext cx="172409" cy="172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6" name="Content Placeholder 2">
            <a:extLst>
              <a:ext uri="{FF2B5EF4-FFF2-40B4-BE49-F238E27FC236}">
                <a16:creationId xmlns:a16="http://schemas.microsoft.com/office/drawing/2014/main" id="{BBAD6E1F-09B9-07C9-9A8B-87ED3ABA7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960986" cy="2761791"/>
          </a:xfrm>
        </p:spPr>
        <p:txBody>
          <a:bodyPr>
            <a:noAutofit/>
          </a:bodyPr>
          <a:lstStyle/>
          <a:p>
            <a:r>
              <a:rPr lang="en-US" sz="1600" dirty="0"/>
              <a:t>Cache-splits will happen frequently, but usually they occur at the beginning/end of variables.</a:t>
            </a:r>
          </a:p>
          <a:p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b="1" dirty="0"/>
              <a:t>worst </a:t>
            </a:r>
            <a:r>
              <a:rPr lang="en-US" sz="1600" dirty="0"/>
              <a:t>cache-split is where a small region of memory (say, for a single double) is split across the boundary of the cache-line.</a:t>
            </a:r>
          </a:p>
          <a:p>
            <a:endParaRPr lang="en-US" sz="1600" dirty="0"/>
          </a:p>
          <a:p>
            <a:r>
              <a:rPr lang="en-US" sz="1600" dirty="0"/>
              <a:t>This means that for the CPU to process that variable multiple load and stitching instructions are needed. </a:t>
            </a:r>
            <a:r>
              <a:rPr lang="en-US" sz="1600" b="1" dirty="0"/>
              <a:t>This is terrible for performance, and without alignment this will happen </a:t>
            </a:r>
            <a:r>
              <a:rPr lang="en-US" sz="1600" b="1" u="sng" dirty="0"/>
              <a:t>frequently</a:t>
            </a:r>
            <a:r>
              <a:rPr lang="en-US" sz="1600" b="1" dirty="0"/>
              <a:t>.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CBEF351-F2CC-B7D6-2DD1-79AD5DB143A5}"/>
              </a:ext>
            </a:extLst>
          </p:cNvPr>
          <p:cNvSpPr/>
          <p:nvPr/>
        </p:nvSpPr>
        <p:spPr>
          <a:xfrm>
            <a:off x="6054480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FC27BA0-B288-75AF-2FFE-1DA4D3CB7DF0}"/>
              </a:ext>
            </a:extLst>
          </p:cNvPr>
          <p:cNvSpPr/>
          <p:nvPr/>
        </p:nvSpPr>
        <p:spPr>
          <a:xfrm>
            <a:off x="6226824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3CD8259-B31D-9214-07E7-14A81BD01B27}"/>
              </a:ext>
            </a:extLst>
          </p:cNvPr>
          <p:cNvSpPr/>
          <p:nvPr/>
        </p:nvSpPr>
        <p:spPr>
          <a:xfrm>
            <a:off x="6399168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861FC13-75DD-C0FA-5A5D-676B0E621DA2}"/>
              </a:ext>
            </a:extLst>
          </p:cNvPr>
          <p:cNvSpPr/>
          <p:nvPr/>
        </p:nvSpPr>
        <p:spPr>
          <a:xfrm>
            <a:off x="6571512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536E6B2-F026-45D0-8533-6681CA79710C}"/>
              </a:ext>
            </a:extLst>
          </p:cNvPr>
          <p:cNvSpPr/>
          <p:nvPr/>
        </p:nvSpPr>
        <p:spPr>
          <a:xfrm>
            <a:off x="6743856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6E93B03-4318-967E-58DF-A781A066EB90}"/>
              </a:ext>
            </a:extLst>
          </p:cNvPr>
          <p:cNvSpPr/>
          <p:nvPr/>
        </p:nvSpPr>
        <p:spPr>
          <a:xfrm>
            <a:off x="6916200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02B8952-9519-C1E8-3FDF-F038D54793F9}"/>
              </a:ext>
            </a:extLst>
          </p:cNvPr>
          <p:cNvSpPr/>
          <p:nvPr/>
        </p:nvSpPr>
        <p:spPr>
          <a:xfrm>
            <a:off x="7088544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8B598F3-873D-ABDC-A4A9-902DA162836C}"/>
              </a:ext>
            </a:extLst>
          </p:cNvPr>
          <p:cNvSpPr/>
          <p:nvPr/>
        </p:nvSpPr>
        <p:spPr>
          <a:xfrm>
            <a:off x="7260888" y="5224320"/>
            <a:ext cx="171802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09E6F9B-C29B-BD8F-B1EF-74D42164C223}"/>
              </a:ext>
            </a:extLst>
          </p:cNvPr>
          <p:cNvSpPr/>
          <p:nvPr/>
        </p:nvSpPr>
        <p:spPr>
          <a:xfrm>
            <a:off x="7949657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3C23957-D07F-1D3B-B56C-2A0A845398BE}"/>
              </a:ext>
            </a:extLst>
          </p:cNvPr>
          <p:cNvSpPr/>
          <p:nvPr/>
        </p:nvSpPr>
        <p:spPr>
          <a:xfrm>
            <a:off x="8122001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8BE2844-51B6-C477-CB4D-2238C7247C05}"/>
              </a:ext>
            </a:extLst>
          </p:cNvPr>
          <p:cNvSpPr/>
          <p:nvPr/>
        </p:nvSpPr>
        <p:spPr>
          <a:xfrm>
            <a:off x="8294345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B01772C3-A25D-7699-F1F0-AC9BEC085365}"/>
              </a:ext>
            </a:extLst>
          </p:cNvPr>
          <p:cNvSpPr/>
          <p:nvPr/>
        </p:nvSpPr>
        <p:spPr>
          <a:xfrm>
            <a:off x="8466689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5F6524-3500-CF14-DAA5-64CB4538AE8E}"/>
              </a:ext>
            </a:extLst>
          </p:cNvPr>
          <p:cNvSpPr/>
          <p:nvPr/>
        </p:nvSpPr>
        <p:spPr>
          <a:xfrm>
            <a:off x="8639033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CBD6927-F863-6BEC-15A6-363DC79DC3FD}"/>
              </a:ext>
            </a:extLst>
          </p:cNvPr>
          <p:cNvSpPr/>
          <p:nvPr/>
        </p:nvSpPr>
        <p:spPr>
          <a:xfrm>
            <a:off x="8811377" y="5224320"/>
            <a:ext cx="172409" cy="17240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EC3514A-76AB-D7B8-C3E9-7439D3ABCECB}"/>
              </a:ext>
            </a:extLst>
          </p:cNvPr>
          <p:cNvSpPr/>
          <p:nvPr/>
        </p:nvSpPr>
        <p:spPr>
          <a:xfrm>
            <a:off x="7432625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CB9FE69-CC01-BB8B-35C0-60FA63046E87}"/>
              </a:ext>
            </a:extLst>
          </p:cNvPr>
          <p:cNvSpPr/>
          <p:nvPr/>
        </p:nvSpPr>
        <p:spPr>
          <a:xfrm>
            <a:off x="7604969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AAC889A-9961-832B-2139-F892A10BC212}"/>
              </a:ext>
            </a:extLst>
          </p:cNvPr>
          <p:cNvSpPr/>
          <p:nvPr/>
        </p:nvSpPr>
        <p:spPr>
          <a:xfrm>
            <a:off x="7777313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EE3B01D-84B1-DD58-232F-6A5BE15CBF2D}"/>
              </a:ext>
            </a:extLst>
          </p:cNvPr>
          <p:cNvSpPr/>
          <p:nvPr/>
        </p:nvSpPr>
        <p:spPr>
          <a:xfrm>
            <a:off x="8983721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541CC42-E190-179B-52F5-C9F3B8B371CE}"/>
              </a:ext>
            </a:extLst>
          </p:cNvPr>
          <p:cNvSpPr/>
          <p:nvPr/>
        </p:nvSpPr>
        <p:spPr>
          <a:xfrm>
            <a:off x="9156065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DE752E9-DC11-00CA-856F-DCF73FF6F3FC}"/>
              </a:ext>
            </a:extLst>
          </p:cNvPr>
          <p:cNvSpPr/>
          <p:nvPr/>
        </p:nvSpPr>
        <p:spPr>
          <a:xfrm>
            <a:off x="9328409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007AE62-0C19-AFF1-E8FF-9A7E2A884129}"/>
              </a:ext>
            </a:extLst>
          </p:cNvPr>
          <p:cNvSpPr/>
          <p:nvPr/>
        </p:nvSpPr>
        <p:spPr>
          <a:xfrm>
            <a:off x="9500753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52C0176-589F-2DC3-C581-E629B91690B9}"/>
              </a:ext>
            </a:extLst>
          </p:cNvPr>
          <p:cNvSpPr/>
          <p:nvPr/>
        </p:nvSpPr>
        <p:spPr>
          <a:xfrm>
            <a:off x="9673097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DF81DB8-5F53-A1AF-F832-3A8726CEAA3C}"/>
              </a:ext>
            </a:extLst>
          </p:cNvPr>
          <p:cNvSpPr/>
          <p:nvPr/>
        </p:nvSpPr>
        <p:spPr>
          <a:xfrm>
            <a:off x="9845441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25F6A37-E58B-2654-810A-B990EAB03103}"/>
              </a:ext>
            </a:extLst>
          </p:cNvPr>
          <p:cNvSpPr/>
          <p:nvPr/>
        </p:nvSpPr>
        <p:spPr>
          <a:xfrm>
            <a:off x="10017785" y="5224320"/>
            <a:ext cx="172409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DC8496D-0CE0-9F35-3DCC-AD17A726CF68}"/>
              </a:ext>
            </a:extLst>
          </p:cNvPr>
          <p:cNvSpPr/>
          <p:nvPr/>
        </p:nvSpPr>
        <p:spPr>
          <a:xfrm>
            <a:off x="10190129" y="5224320"/>
            <a:ext cx="171802" cy="1724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BD3C409-DDBD-0F0A-7B9B-EAAC0E8D9770}"/>
              </a:ext>
            </a:extLst>
          </p:cNvPr>
          <p:cNvSpPr/>
          <p:nvPr/>
        </p:nvSpPr>
        <p:spPr>
          <a:xfrm>
            <a:off x="10878898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55DE52A-4179-464C-25A4-2CFB8017023E}"/>
              </a:ext>
            </a:extLst>
          </p:cNvPr>
          <p:cNvSpPr/>
          <p:nvPr/>
        </p:nvSpPr>
        <p:spPr>
          <a:xfrm>
            <a:off x="11051262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F5DC5821-A18B-65D4-0996-8D6CD6EEA1BC}"/>
              </a:ext>
            </a:extLst>
          </p:cNvPr>
          <p:cNvSpPr/>
          <p:nvPr/>
        </p:nvSpPr>
        <p:spPr>
          <a:xfrm>
            <a:off x="11220421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337270E8-12A8-ABAB-A957-18CC7463AB08}"/>
              </a:ext>
            </a:extLst>
          </p:cNvPr>
          <p:cNvSpPr/>
          <p:nvPr/>
        </p:nvSpPr>
        <p:spPr>
          <a:xfrm>
            <a:off x="11392377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777A78E-76C1-2E2B-DD3C-8565BA05721F}"/>
              </a:ext>
            </a:extLst>
          </p:cNvPr>
          <p:cNvSpPr/>
          <p:nvPr/>
        </p:nvSpPr>
        <p:spPr>
          <a:xfrm>
            <a:off x="11564333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7B26C22-6B81-EBCA-D68F-09EBC9398706}"/>
              </a:ext>
            </a:extLst>
          </p:cNvPr>
          <p:cNvSpPr/>
          <p:nvPr/>
        </p:nvSpPr>
        <p:spPr>
          <a:xfrm>
            <a:off x="11736289" y="5224320"/>
            <a:ext cx="172409" cy="17240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1E0CAF1-6157-B0C2-F54D-4C08E56FA7AE}"/>
              </a:ext>
            </a:extLst>
          </p:cNvPr>
          <p:cNvSpPr/>
          <p:nvPr/>
        </p:nvSpPr>
        <p:spPr>
          <a:xfrm>
            <a:off x="10361866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8D8E6B4-66AD-09ED-C8CC-AF7FC3C1019E}"/>
              </a:ext>
            </a:extLst>
          </p:cNvPr>
          <p:cNvSpPr/>
          <p:nvPr/>
        </p:nvSpPr>
        <p:spPr>
          <a:xfrm>
            <a:off x="10534210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C7D5511-0B3B-236E-BC25-0E92BD5BE806}"/>
              </a:ext>
            </a:extLst>
          </p:cNvPr>
          <p:cNvSpPr/>
          <p:nvPr/>
        </p:nvSpPr>
        <p:spPr>
          <a:xfrm>
            <a:off x="10706554" y="5224320"/>
            <a:ext cx="172409" cy="1724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4E319F3-A39B-ABC2-55CD-D3356D7A2A87}"/>
              </a:ext>
            </a:extLst>
          </p:cNvPr>
          <p:cNvCxnSpPr>
            <a:cxnSpLocks/>
            <a:stCxn id="199" idx="1"/>
            <a:endCxn id="3" idx="2"/>
          </p:cNvCxnSpPr>
          <p:nvPr/>
        </p:nvCxnSpPr>
        <p:spPr>
          <a:xfrm flipH="1" flipV="1">
            <a:off x="10154089" y="4550040"/>
            <a:ext cx="864228" cy="5024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Oval 198">
            <a:extLst>
              <a:ext uri="{FF2B5EF4-FFF2-40B4-BE49-F238E27FC236}">
                <a16:creationId xmlns:a16="http://schemas.microsoft.com/office/drawing/2014/main" id="{8D0AB3D9-6579-AF21-C67F-F463D31EEFDE}"/>
              </a:ext>
            </a:extLst>
          </p:cNvPr>
          <p:cNvSpPr/>
          <p:nvPr/>
        </p:nvSpPr>
        <p:spPr>
          <a:xfrm>
            <a:off x="10939438" y="4973591"/>
            <a:ext cx="538619" cy="53861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Left Brace 206">
            <a:extLst>
              <a:ext uri="{FF2B5EF4-FFF2-40B4-BE49-F238E27FC236}">
                <a16:creationId xmlns:a16="http://schemas.microsoft.com/office/drawing/2014/main" id="{3FCD8909-AFE4-9A9D-4736-D1990407F3A7}"/>
              </a:ext>
            </a:extLst>
          </p:cNvPr>
          <p:cNvSpPr/>
          <p:nvPr/>
        </p:nvSpPr>
        <p:spPr>
          <a:xfrm rot="16200000">
            <a:off x="1341225" y="4344698"/>
            <a:ext cx="666749" cy="289935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Left Brace 207">
            <a:extLst>
              <a:ext uri="{FF2B5EF4-FFF2-40B4-BE49-F238E27FC236}">
                <a16:creationId xmlns:a16="http://schemas.microsoft.com/office/drawing/2014/main" id="{A478A18A-CB02-2537-22CC-8DB675F89953}"/>
              </a:ext>
            </a:extLst>
          </p:cNvPr>
          <p:cNvSpPr/>
          <p:nvPr/>
        </p:nvSpPr>
        <p:spPr>
          <a:xfrm rot="16200000">
            <a:off x="4269500" y="4344698"/>
            <a:ext cx="666749" cy="289935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Left Brace 208">
            <a:extLst>
              <a:ext uri="{FF2B5EF4-FFF2-40B4-BE49-F238E27FC236}">
                <a16:creationId xmlns:a16="http://schemas.microsoft.com/office/drawing/2014/main" id="{D4717FD3-7E0F-8A6C-D6A7-CF3711EF6A6B}"/>
              </a:ext>
            </a:extLst>
          </p:cNvPr>
          <p:cNvSpPr/>
          <p:nvPr/>
        </p:nvSpPr>
        <p:spPr>
          <a:xfrm rot="16200000">
            <a:off x="7197775" y="4344698"/>
            <a:ext cx="666749" cy="289935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Left Brace 209">
            <a:extLst>
              <a:ext uri="{FF2B5EF4-FFF2-40B4-BE49-F238E27FC236}">
                <a16:creationId xmlns:a16="http://schemas.microsoft.com/office/drawing/2014/main" id="{6C87EED6-8BF7-BCD1-F19D-6217084CF59E}"/>
              </a:ext>
            </a:extLst>
          </p:cNvPr>
          <p:cNvSpPr/>
          <p:nvPr/>
        </p:nvSpPr>
        <p:spPr>
          <a:xfrm rot="16200000">
            <a:off x="10131722" y="4344698"/>
            <a:ext cx="666749" cy="289935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86E23B6-96C3-D35B-7778-5D97CAE9901E}"/>
              </a:ext>
            </a:extLst>
          </p:cNvPr>
          <p:cNvSpPr txBox="1"/>
          <p:nvPr/>
        </p:nvSpPr>
        <p:spPr>
          <a:xfrm>
            <a:off x="1071498" y="6127749"/>
            <a:ext cx="1176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b1 (17 bytes)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F3F9A69-28B3-A1FA-F6F2-BE440B1F5936}"/>
              </a:ext>
            </a:extLst>
          </p:cNvPr>
          <p:cNvSpPr txBox="1"/>
          <p:nvPr/>
        </p:nvSpPr>
        <p:spPr>
          <a:xfrm>
            <a:off x="4011989" y="6127749"/>
            <a:ext cx="1176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b2 (17 bytes)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6F42BB3-CB66-0DA1-A661-9D97ABA10A43}"/>
              </a:ext>
            </a:extLst>
          </p:cNvPr>
          <p:cNvSpPr txBox="1"/>
          <p:nvPr/>
        </p:nvSpPr>
        <p:spPr>
          <a:xfrm>
            <a:off x="6932879" y="6127749"/>
            <a:ext cx="1176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b3 (17 bytes)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4705D0A-69F5-28F7-12BE-6A7EBA96BDF2}"/>
              </a:ext>
            </a:extLst>
          </p:cNvPr>
          <p:cNvSpPr txBox="1"/>
          <p:nvPr/>
        </p:nvSpPr>
        <p:spPr>
          <a:xfrm>
            <a:off x="9861154" y="6127749"/>
            <a:ext cx="1176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b4 (17 bytes)</a:t>
            </a:r>
          </a:p>
        </p:txBody>
      </p:sp>
      <p:pic>
        <p:nvPicPr>
          <p:cNvPr id="3" name="Picture 2" descr="This Is Fine | Know Your Meme">
            <a:extLst>
              <a:ext uri="{FF2B5EF4-FFF2-40B4-BE49-F238E27FC236}">
                <a16:creationId xmlns:a16="http://schemas.microsoft.com/office/drawing/2014/main" id="{5585A043-6872-4B10-24CA-8669D2CB1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319" y="2844800"/>
            <a:ext cx="3031539" cy="17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1377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A34A-AC56-E426-4D9E-150FB874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– Memory</a:t>
            </a:r>
          </a:p>
        </p:txBody>
      </p:sp>
      <p:sp>
        <p:nvSpPr>
          <p:cNvPr id="156" name="Content Placeholder 2">
            <a:extLst>
              <a:ext uri="{FF2B5EF4-FFF2-40B4-BE49-F238E27FC236}">
                <a16:creationId xmlns:a16="http://schemas.microsoft.com/office/drawing/2014/main" id="{BBAD6E1F-09B9-07C9-9A8B-87ED3ABA7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960986" cy="2761791"/>
          </a:xfrm>
        </p:spPr>
        <p:txBody>
          <a:bodyPr>
            <a:noAutofit/>
          </a:bodyPr>
          <a:lstStyle/>
          <a:p>
            <a:r>
              <a:rPr lang="en-US" sz="1600" dirty="0"/>
              <a:t>C++ provides us with many tools for controlling bit alignment and cache-line allocations, but this is beyond the scope of this course.</a:t>
            </a:r>
          </a:p>
          <a:p>
            <a:endParaRPr lang="en-US" sz="1600" dirty="0"/>
          </a:p>
          <a:p>
            <a:r>
              <a:rPr lang="en-US" sz="1600" dirty="0"/>
              <a:t>For now, we can rely on organizing our member variables in ways to help minimize our class sizes.</a:t>
            </a:r>
          </a:p>
          <a:p>
            <a:endParaRPr lang="en-US" sz="1600" dirty="0"/>
          </a:p>
          <a:p>
            <a:r>
              <a:rPr lang="en-US" sz="1600" dirty="0"/>
              <a:t>This can go a long way to improving performance as we will be lowering the frequency of cache-splits!</a:t>
            </a:r>
          </a:p>
        </p:txBody>
      </p:sp>
    </p:spTree>
    <p:extLst>
      <p:ext uri="{BB962C8B-B14F-4D97-AF65-F5344CB8AC3E}">
        <p14:creationId xmlns:p14="http://schemas.microsoft.com/office/powerpoint/2010/main" val="90509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DE12-A614-4B92-8B55-561E04A7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Setting Up a Particle Simulation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7937-E2AA-489A-A4FF-D80DB0A6E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can try using vectors, and that helps us a little...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85354-AEEE-DA84-4912-72CA3191941D}"/>
              </a:ext>
            </a:extLst>
          </p:cNvPr>
          <p:cNvSpPr txBox="1"/>
          <p:nvPr/>
        </p:nvSpPr>
        <p:spPr>
          <a:xfrm>
            <a:off x="677334" y="4667392"/>
            <a:ext cx="9590616" cy="2031325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/>
              </a:rPr>
              <a:t>auto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() -&gt; </a:t>
            </a:r>
            <a:r>
              <a:rPr lang="en-US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/>
              </a:rPr>
              <a:t>auto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/>
              </a:rPr>
              <a:t>auto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/>
              </a:rPr>
              <a:t>auto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vx 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/>
              </a:rPr>
              <a:t>auto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vy 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9433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DE12-A614-4B92-8B55-561E04A7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Setting Up a Particle Simulation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7937-E2AA-489A-A4FF-D80DB0A6E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can try using vectors, and that helps us a little... Here the vectors group the common components, making it easier to add more.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However, we are grouping physically unrelated data though. This ultimately fragments our data and reduces performance </a:t>
            </a:r>
            <a:r>
              <a:rPr lang="en-US" sz="1400" dirty="0"/>
              <a:t>(only with how we intend to use this; this is not necessarily bad)</a:t>
            </a:r>
            <a:r>
              <a:rPr lang="en-US" dirty="0"/>
              <a:t>!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also can end up with vectors missing data – that would be bad!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C78F0-F661-8D73-B43A-28318A8E6BB2}"/>
              </a:ext>
            </a:extLst>
          </p:cNvPr>
          <p:cNvSpPr txBox="1"/>
          <p:nvPr/>
        </p:nvSpPr>
        <p:spPr>
          <a:xfrm>
            <a:off x="677334" y="4667392"/>
            <a:ext cx="9590616" cy="2031325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/>
              </a:rPr>
              <a:t>auto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() -&gt; </a:t>
            </a:r>
            <a:r>
              <a:rPr lang="en-US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/>
              </a:rPr>
              <a:t>auto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/>
              </a:rPr>
              <a:t>auto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/>
              </a:rPr>
              <a:t>auto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vx 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/>
              </a:rPr>
              <a:t>auto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vy 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8116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68A9-DE4C-4B49-B3F7-353AB871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55F8D-F1EC-4179-B629-34BD4598E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82254"/>
          </a:xfrm>
        </p:spPr>
        <p:txBody>
          <a:bodyPr/>
          <a:lstStyle/>
          <a:p>
            <a:r>
              <a:rPr lang="en-US" dirty="0"/>
              <a:t>C++ is an </a:t>
            </a:r>
            <a:r>
              <a:rPr lang="en-US" i="1" dirty="0"/>
              <a:t>object-oriented</a:t>
            </a:r>
            <a:r>
              <a:rPr lang="en-US" dirty="0"/>
              <a:t> programming language, which means that data is stored and referenced in memory.</a:t>
            </a:r>
          </a:p>
          <a:p>
            <a:pPr lvl="1"/>
            <a:r>
              <a:rPr lang="en-US" dirty="0"/>
              <a:t>That data can be used in different ways depending on the </a:t>
            </a:r>
            <a:r>
              <a:rPr lang="en-US" i="1" dirty="0"/>
              <a:t>type</a:t>
            </a:r>
            <a:r>
              <a:rPr lang="en-US" dirty="0"/>
              <a:t> of that data.</a:t>
            </a:r>
          </a:p>
          <a:p>
            <a:endParaRPr lang="en-US" dirty="0"/>
          </a:p>
          <a:p>
            <a:r>
              <a:rPr lang="en-US" dirty="0"/>
              <a:t>Ints, doubles, vectors, functions, etc. are all object types. C++ allows us to design and create our own objects types with a great degree of flexibility.</a:t>
            </a:r>
          </a:p>
          <a:p>
            <a:endParaRPr lang="en-US" dirty="0"/>
          </a:p>
          <a:p>
            <a:r>
              <a:rPr lang="en-US" dirty="0"/>
              <a:t>In C++, these custom object types are called </a:t>
            </a:r>
            <a:r>
              <a:rPr lang="en-US" i="1" dirty="0"/>
              <a:t>classes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class</a:t>
            </a:r>
            <a:r>
              <a:rPr lang="en-US" dirty="0"/>
              <a:t> is a </a:t>
            </a:r>
            <a:r>
              <a:rPr lang="en-US" i="1" dirty="0"/>
              <a:t>definition</a:t>
            </a:r>
            <a:r>
              <a:rPr lang="en-US" dirty="0"/>
              <a:t> of an object, and may include variables, functions, operators, etc. to describe how that object behaves.</a:t>
            </a:r>
          </a:p>
        </p:txBody>
      </p:sp>
    </p:spTree>
    <p:extLst>
      <p:ext uri="{BB962C8B-B14F-4D97-AF65-F5344CB8AC3E}">
        <p14:creationId xmlns:p14="http://schemas.microsoft.com/office/powerpoint/2010/main" val="81790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CB51-ECDE-48C0-BEFA-2CEA1B58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5FB8E-22E2-4103-A8FE-5C6248387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define a new class, we are defining a blueprint for the new object. The code inside of the class </a:t>
            </a:r>
            <a:r>
              <a:rPr lang="en-US" b="1" i="1" u="sng" dirty="0"/>
              <a:t>is not</a:t>
            </a:r>
            <a:r>
              <a:rPr lang="en-US" dirty="0"/>
              <a:t> executed like a function </a:t>
            </a:r>
            <a:r>
              <a:rPr lang="en-US" b="1" i="1" u="sng" dirty="0"/>
              <a:t>until it is used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As the class is just a blueprint of a type, we need to create variables of that new type in order to use it!</a:t>
            </a:r>
          </a:p>
          <a:p>
            <a:endParaRPr lang="en-US" dirty="0"/>
          </a:p>
          <a:p>
            <a:r>
              <a:rPr lang="en-US" dirty="0"/>
              <a:t>The process of creating an object from a class is called </a:t>
            </a:r>
            <a:r>
              <a:rPr lang="en-US" i="1" dirty="0"/>
              <a:t>instantiating an object</a:t>
            </a:r>
            <a:r>
              <a:rPr lang="en-US" dirty="0"/>
              <a:t> – or - </a:t>
            </a:r>
            <a:r>
              <a:rPr lang="en-US" i="1" dirty="0"/>
              <a:t>creating an instance of the class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6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CB51-ECDE-48C0-BEFA-2CEA1B58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5FB8E-22E2-4103-A8FE-5C6248387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define new classes using the key-words </a:t>
            </a:r>
            <a:r>
              <a:rPr lang="en-US" i="1" dirty="0">
                <a:solidFill>
                  <a:schemeClr val="accent2"/>
                </a:solidFill>
              </a:rPr>
              <a:t>class</a:t>
            </a:r>
            <a:r>
              <a:rPr lang="en-US" dirty="0"/>
              <a:t> or </a:t>
            </a:r>
            <a:r>
              <a:rPr lang="en-US" i="1" dirty="0">
                <a:solidFill>
                  <a:schemeClr val="accent2"/>
                </a:solidFill>
              </a:rPr>
              <a:t>struct</a:t>
            </a:r>
            <a:r>
              <a:rPr lang="en-US" dirty="0"/>
              <a:t>, followed by the </a:t>
            </a:r>
            <a:r>
              <a:rPr lang="en-US" i="1" dirty="0"/>
              <a:t>name</a:t>
            </a:r>
            <a:r>
              <a:rPr lang="en-US" dirty="0"/>
              <a:t> of the class.</a:t>
            </a:r>
          </a:p>
          <a:p>
            <a:endParaRPr lang="en-US" dirty="0"/>
          </a:p>
          <a:p>
            <a:r>
              <a:rPr lang="en-US" dirty="0"/>
              <a:t>We then add curly braces to denote the body of the class – this is not creating a block of scope because the class is not executed like other code!</a:t>
            </a:r>
          </a:p>
          <a:p>
            <a:endParaRPr lang="en-US" dirty="0"/>
          </a:p>
          <a:p>
            <a:r>
              <a:rPr lang="en-US" dirty="0"/>
              <a:t>We can then fill the class with variables and/or functions.</a:t>
            </a:r>
          </a:p>
          <a:p>
            <a:endParaRPr lang="en-US" dirty="0"/>
          </a:p>
          <a:p>
            <a:r>
              <a:rPr lang="en-US" dirty="0"/>
              <a:t>Lastly, we put a semicolon after the closing curly-brace of the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159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6710</TotalTime>
  <Words>3998</Words>
  <Application>Microsoft Office PowerPoint</Application>
  <PresentationFormat>Widescreen</PresentationFormat>
  <Paragraphs>564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Trebuchet MS</vt:lpstr>
      <vt:lpstr>Wingdings 3</vt:lpstr>
      <vt:lpstr>Facet</vt:lpstr>
      <vt:lpstr>Class 07</vt:lpstr>
      <vt:lpstr>Outline</vt:lpstr>
      <vt:lpstr>Setting Up a Particle Simulation</vt:lpstr>
      <vt:lpstr>Setting Up a Particle Simulation </vt:lpstr>
      <vt:lpstr>Setting Up a Particle Simulation </vt:lpstr>
      <vt:lpstr>Setting Up a Particle Simulation 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 - Constructors</vt:lpstr>
      <vt:lpstr>Classes - Constructors</vt:lpstr>
      <vt:lpstr>Improper Use of Classes</vt:lpstr>
      <vt:lpstr>Improper Use of Classes</vt:lpstr>
      <vt:lpstr>Improper Use of Classes</vt:lpstr>
      <vt:lpstr>Improper Use of Classes</vt:lpstr>
      <vt:lpstr>Improper Use of Classes</vt:lpstr>
      <vt:lpstr>Improper Use of Classes</vt:lpstr>
      <vt:lpstr>Improper Use of Classes</vt:lpstr>
      <vt:lpstr>Organizing Code – Headers &amp; Source Files</vt:lpstr>
      <vt:lpstr>Organizing Code – Headers &amp; Source Files</vt:lpstr>
      <vt:lpstr>Classes – Memory</vt:lpstr>
      <vt:lpstr>Classes – Memory</vt:lpstr>
      <vt:lpstr>Classes – Memory</vt:lpstr>
      <vt:lpstr>Classes – Memory</vt:lpstr>
      <vt:lpstr>Classes – Memory</vt:lpstr>
      <vt:lpstr>Classes – Memory</vt:lpstr>
      <vt:lpstr>Classes – Memory</vt:lpstr>
      <vt:lpstr>Classes – Memory</vt:lpstr>
      <vt:lpstr>Classes – Memory</vt:lpstr>
      <vt:lpstr>Classes – Memory</vt:lpstr>
      <vt:lpstr>Classes – Memory</vt:lpstr>
      <vt:lpstr>Classes – Memory</vt:lpstr>
      <vt:lpstr>Classes –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Sanchirico</dc:creator>
  <cp:lastModifiedBy>Nicholas Sanchirico</cp:lastModifiedBy>
  <cp:revision>2146</cp:revision>
  <dcterms:modified xsi:type="dcterms:W3CDTF">2024-03-03T16:43:31Z</dcterms:modified>
</cp:coreProperties>
</file>