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8" r:id="rId4"/>
    <p:sldId id="273" r:id="rId5"/>
    <p:sldId id="272" r:id="rId6"/>
    <p:sldId id="269" r:id="rId7"/>
    <p:sldId id="270" r:id="rId8"/>
    <p:sldId id="271" r:id="rId9"/>
    <p:sldId id="262" r:id="rId10"/>
    <p:sldId id="257" r:id="rId11"/>
    <p:sldId id="258" r:id="rId12"/>
    <p:sldId id="256" r:id="rId13"/>
    <p:sldId id="263" r:id="rId14"/>
    <p:sldId id="259" r:id="rId15"/>
    <p:sldId id="260" r:id="rId16"/>
    <p:sldId id="261" r:id="rId17"/>
    <p:sldId id="265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9D18E"/>
    <a:srgbClr val="FFD966"/>
    <a:srgbClr val="FFFFFF"/>
    <a:srgbClr val="525252"/>
    <a:srgbClr val="9E9E9E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26C4-BB10-428E-BB68-2682DB60E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D9F13-919E-48F2-BA9F-CFF5582D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72A34-63FD-4D97-B046-0E383EAA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F3E2-1990-4FB9-AE01-83DB3649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6DC9E-7F84-4AB3-BC09-6CE59CEA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AF589-581D-45CC-AD61-219F2E46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58BEA-8B7B-4622-A5C7-F1D3B287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E420D-DCB4-485F-A5EF-91518424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B6BF9-3452-4838-84DE-AE0E578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90431-B836-45B6-8820-A375858F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6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72999-5ECC-487A-9BE7-798C04C11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2A5B7-9D6E-4C0F-B05E-AC3101208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23614-FFD9-4E88-B203-272ABD6E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17B87-EA1C-431C-9BCD-D975A46D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BAC98-4715-4233-87CD-A70A99B2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0915-378F-4530-805A-C0F956AF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DE55B-8B36-40E7-8898-51C17BA4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E3957-63ED-446E-8605-11D757C7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FE21-9EDF-4DBF-A504-DBF852FC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EAA6A-4779-47A6-BF25-64E7DBC1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4D37-77D0-49EE-9A98-DBB5B6D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624B6-3EE9-4B4D-98C6-D77C0397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52EBB-20FB-47D9-B98D-D92925D0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7761E-B935-4CFA-95F8-472011B3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03C45-0DA5-4D87-AB62-EEB77A74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9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D29DA-E582-4572-A618-DD92E7B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8E462-A47F-4E4A-9E21-4740D2BA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C96F2-49E3-40AC-AD82-9D0847750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C425F-688B-4F2C-AD9F-F288CB3F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BA16E-3345-4553-A5A5-C2DC38B4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CDD72-1FEC-4B47-BC5C-787F3AB2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0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FC84E-1785-40BE-9FC7-036B49C1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6185E-236D-4AA4-A8C9-6AAD89E1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D1F94-910C-4645-B7FD-6E738E5D3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A84F83-2D2B-4F8E-94F3-C7AAB3F6B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342E9-96D0-40E5-BF34-F8BEDCB6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94A1FA-489B-4B77-B2E3-A62146A3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BEF68-CB2C-48BA-B743-04B76991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74D12-ABF5-478C-B06B-B62DC17A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0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F6ED4-BA73-482B-B679-515B50C4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1A41EF-9156-4506-B250-29C6FE3C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B660E3-2ACF-4295-AE22-91C8BBAB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C950EF-9B1D-4290-9046-736A797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FB6363-ACD4-4728-A757-5124D40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394D34-A883-442D-B701-AA14B35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5AD2F-343A-43D3-B7E6-156C9D48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94F4-7B51-4143-B805-C7271EFE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9EE14-70DC-4CE9-9B05-EF3799B7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1E190-A720-4265-AAC0-A9CD627CE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D0EE7-2E91-4689-B194-85EE296A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D873F-62AA-4CF0-9AB1-1539BCDF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E22C3-9B9A-4FF3-91AB-CDE08DF5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8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5D064-B0EB-49A8-BE06-B85AAD28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8956E-DFD2-48B1-9B93-40755DC34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719F1-C6A9-4255-8B1F-E8529A3D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B89CF-9218-47CC-BCEB-88F5F0DB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39C53-C3F4-45EE-8860-F87F5577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22F26-10C7-4415-8633-C45A63FE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4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B8A22C-E058-451F-BD28-B011AB18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6C4D5-740F-42E3-A7F6-8AD26007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AD742-DD01-49A6-8F9A-24C9D9348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19DE-601F-45E2-845C-BBEFDEC1D47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F3F6-2655-4AE2-90A6-8DC72A5B1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B5349-4FF8-4514-BA0E-B150DC7C4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EF9B-4C3D-4948-9E96-AACFAB1F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ADBD39-6E51-43E4-A774-4D3E056F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85" y="2301407"/>
            <a:ext cx="8269444" cy="23800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BDA094-00E9-49B9-B799-F2A2521DD8C3}"/>
              </a:ext>
            </a:extLst>
          </p:cNvPr>
          <p:cNvSpPr txBox="1"/>
          <p:nvPr/>
        </p:nvSpPr>
        <p:spPr>
          <a:xfrm>
            <a:off x="9053689" y="1837969"/>
            <a:ext cx="208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ACL2021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8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84BA4FC-10B9-4353-9D88-943B69DCB93C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of NAS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36C738-468C-42C0-BE03-4B5E9222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27" y="2420562"/>
            <a:ext cx="9323346" cy="23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2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474F42-EED5-4EC0-A1BE-ADEFAC4F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24" y="2816093"/>
            <a:ext cx="5169625" cy="15540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5DA2A0-1D76-4739-8EBD-3D7C0C3D15C7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337128-8757-4546-926F-D22872AE5493}"/>
              </a:ext>
            </a:extLst>
          </p:cNvPr>
          <p:cNvCxnSpPr/>
          <p:nvPr/>
        </p:nvCxnSpPr>
        <p:spPr>
          <a:xfrm flipV="1">
            <a:off x="6248400" y="2145323"/>
            <a:ext cx="140677" cy="8557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6435CD-8875-470F-9846-219B4E6A571C}"/>
              </a:ext>
            </a:extLst>
          </p:cNvPr>
          <p:cNvSpPr txBox="1"/>
          <p:nvPr/>
        </p:nvSpPr>
        <p:spPr>
          <a:xfrm>
            <a:off x="5893349" y="1737311"/>
            <a:ext cx="391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lang="zh-CN" altLang="en-US" sz="2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dev-acc</a:t>
            </a:r>
            <a:endParaRPr lang="zh-CN" altLang="en-US" sz="20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88F4AD1-E4CB-45C7-AD4A-37A2131EBEAA}"/>
              </a:ext>
            </a:extLst>
          </p:cNvPr>
          <p:cNvCxnSpPr>
            <a:cxnSpLocks/>
          </p:cNvCxnSpPr>
          <p:nvPr/>
        </p:nvCxnSpPr>
        <p:spPr>
          <a:xfrm>
            <a:off x="5709138" y="3452447"/>
            <a:ext cx="305972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D8B88DC-64AD-42E3-B872-B3184BBB88D3}"/>
              </a:ext>
            </a:extLst>
          </p:cNvPr>
          <p:cNvSpPr txBox="1"/>
          <p:nvPr/>
        </p:nvSpPr>
        <p:spPr>
          <a:xfrm>
            <a:off x="8768862" y="3228945"/>
            <a:ext cx="230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Space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E1EABC-D585-4700-957C-D33051961731}"/>
              </a:ext>
            </a:extLst>
          </p:cNvPr>
          <p:cNvCxnSpPr>
            <a:cxnSpLocks/>
          </p:cNvCxnSpPr>
          <p:nvPr/>
        </p:nvCxnSpPr>
        <p:spPr>
          <a:xfrm flipH="1">
            <a:off x="5910936" y="4228586"/>
            <a:ext cx="152400" cy="730137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5CB348F-55F8-46BD-B480-C93F966B5945}"/>
              </a:ext>
            </a:extLst>
          </p:cNvPr>
          <p:cNvSpPr txBox="1"/>
          <p:nvPr/>
        </p:nvSpPr>
        <p:spPr>
          <a:xfrm>
            <a:off x="5265678" y="4982169"/>
            <a:ext cx="144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D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loss</a:t>
            </a:r>
            <a:endParaRPr lang="zh-CN" altLang="en-US" sz="2000" dirty="0">
              <a:solidFill>
                <a:srgbClr val="FFD9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060848-482A-44BD-B28C-1FA8F69E0372}"/>
              </a:ext>
            </a:extLst>
          </p:cNvPr>
          <p:cNvSpPr txBox="1"/>
          <p:nvPr/>
        </p:nvSpPr>
        <p:spPr>
          <a:xfrm>
            <a:off x="2373016" y="4578486"/>
            <a:ext cx="2796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70148E6-422C-4C39-A5F7-DA070FB8A26D}"/>
              </a:ext>
            </a:extLst>
          </p:cNvPr>
          <p:cNvCxnSpPr>
            <a:cxnSpLocks/>
          </p:cNvCxnSpPr>
          <p:nvPr/>
        </p:nvCxnSpPr>
        <p:spPr>
          <a:xfrm flipH="1">
            <a:off x="3563815" y="4042220"/>
            <a:ext cx="682444" cy="55143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DD6359E-E0EB-43B4-AE6D-A97B6D0057A7}"/>
              </a:ext>
            </a:extLst>
          </p:cNvPr>
          <p:cNvSpPr txBox="1"/>
          <p:nvPr/>
        </p:nvSpPr>
        <p:spPr>
          <a:xfrm>
            <a:off x="7239001" y="5061567"/>
            <a:ext cx="257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A9D1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constraints</a:t>
            </a:r>
            <a:endParaRPr lang="zh-CN" altLang="en-US" sz="2000" dirty="0">
              <a:solidFill>
                <a:srgbClr val="A9D1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EF8B76-6792-429A-AC23-C4F041B9F65C}"/>
              </a:ext>
            </a:extLst>
          </p:cNvPr>
          <p:cNvCxnSpPr>
            <a:cxnSpLocks/>
          </p:cNvCxnSpPr>
          <p:nvPr/>
        </p:nvCxnSpPr>
        <p:spPr>
          <a:xfrm>
            <a:off x="7804213" y="4109439"/>
            <a:ext cx="284710" cy="93148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794065A-D3E5-4012-8887-C0809A7FDDA5}"/>
              </a:ext>
            </a:extLst>
          </p:cNvPr>
          <p:cNvSpPr/>
          <p:nvPr/>
        </p:nvSpPr>
        <p:spPr>
          <a:xfrm>
            <a:off x="6708594" y="3675949"/>
            <a:ext cx="1603068" cy="412841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0BE549-62DD-4B44-BC34-DF4877D08F85}"/>
              </a:ext>
            </a:extLst>
          </p:cNvPr>
          <p:cNvSpPr/>
          <p:nvPr/>
        </p:nvSpPr>
        <p:spPr>
          <a:xfrm>
            <a:off x="5369168" y="3314703"/>
            <a:ext cx="339969" cy="350638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53550B-F24D-456A-862F-B8ABC1685284}"/>
              </a:ext>
            </a:extLst>
          </p:cNvPr>
          <p:cNvSpPr/>
          <p:nvPr/>
        </p:nvSpPr>
        <p:spPr>
          <a:xfrm>
            <a:off x="5839813" y="2948614"/>
            <a:ext cx="1439828" cy="41284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662D30-67DE-4D6A-9D40-4655DE36D582}"/>
              </a:ext>
            </a:extLst>
          </p:cNvPr>
          <p:cNvSpPr/>
          <p:nvPr/>
        </p:nvSpPr>
        <p:spPr>
          <a:xfrm>
            <a:off x="5709138" y="3652503"/>
            <a:ext cx="891569" cy="478617"/>
          </a:xfrm>
          <a:prstGeom prst="rect">
            <a:avLst/>
          </a:prstGeom>
          <a:noFill/>
          <a:ln w="190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F8EDDF-E38A-48C7-8F2A-ACA28B5BDA07}"/>
              </a:ext>
            </a:extLst>
          </p:cNvPr>
          <p:cNvSpPr/>
          <p:nvPr/>
        </p:nvSpPr>
        <p:spPr>
          <a:xfrm>
            <a:off x="4031815" y="3630822"/>
            <a:ext cx="570666" cy="478617"/>
          </a:xfrm>
          <a:prstGeom prst="rect">
            <a:avLst/>
          </a:prstGeom>
          <a:noFill/>
          <a:ln w="1905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8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0E9B455-ADDD-411E-B741-3C3113E2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95" y="237753"/>
            <a:ext cx="8151773" cy="50233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A91E5AA-99A2-48D4-A23C-458E51A1E3E8}"/>
              </a:ext>
            </a:extLst>
          </p:cNvPr>
          <p:cNvSpPr/>
          <p:nvPr/>
        </p:nvSpPr>
        <p:spPr>
          <a:xfrm>
            <a:off x="2195589" y="5419918"/>
            <a:ext cx="9469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includes three stages: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one-shot learning to obtain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SuperPLM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used as the proxy for various architectures;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search process for the optimal hyper-parameters;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further training with the optimal architectures and corresponding sub-models.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60AD7-33E5-46AD-AE3D-16567FC917E2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2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A2F6EA-42D5-419B-A86F-5E368002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96" y="1182040"/>
            <a:ext cx="4833773" cy="46208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8021F9-4AC5-4181-8C1B-04DEA3ED1CBC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Space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9AF6D0-B7DE-4546-BB37-1BAD2229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46" y="4979845"/>
            <a:ext cx="5615354" cy="4963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89CD9A-75B5-46F5-8B3C-00D0BD71B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15" y="3500084"/>
            <a:ext cx="4169306" cy="640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7C8C21-2CDF-41DE-9A01-72015A811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414" y="4178563"/>
            <a:ext cx="3681660" cy="594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88B641-2E5F-4694-ACBC-F8A2CB393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915" y="1990737"/>
            <a:ext cx="2337985" cy="5844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316249-AF41-4848-BC51-A33DDEF502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775" b="6855"/>
          <a:stretch/>
        </p:blipFill>
        <p:spPr>
          <a:xfrm>
            <a:off x="3692323" y="1987069"/>
            <a:ext cx="1619871" cy="59527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4FC46B0-8106-4F80-AA6E-2C08ECD0038B}"/>
              </a:ext>
            </a:extLst>
          </p:cNvPr>
          <p:cNvSpPr/>
          <p:nvPr/>
        </p:nvSpPr>
        <p:spPr>
          <a:xfrm>
            <a:off x="878313" y="1298473"/>
            <a:ext cx="406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hyper-parameter setting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786350-72C7-4809-9A09-95ABB02E223B}"/>
              </a:ext>
            </a:extLst>
          </p:cNvPr>
          <p:cNvSpPr/>
          <p:nvPr/>
        </p:nvSpPr>
        <p:spPr>
          <a:xfrm>
            <a:off x="850638" y="3092373"/>
            <a:ext cx="2709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search space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0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3AC060-C538-4D34-AFFF-8ACCD87A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6" y="1076753"/>
            <a:ext cx="4767744" cy="56653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913AB5-C155-4209-A99A-601560A9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20" y="608873"/>
            <a:ext cx="4898049" cy="61914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9DA9B7-E127-475A-B802-4F5B46137841}"/>
              </a:ext>
            </a:extLst>
          </p:cNvPr>
          <p:cNvSpPr txBox="1"/>
          <p:nvPr/>
        </p:nvSpPr>
        <p:spPr>
          <a:xfrm>
            <a:off x="480647" y="433754"/>
            <a:ext cx="6275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One-shot Learning for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SuperPLM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70F6F4A-C8BA-404F-B6D6-A00F7251B46D}"/>
              </a:ext>
            </a:extLst>
          </p:cNvPr>
          <p:cNvSpPr txBox="1"/>
          <p:nvPr/>
        </p:nvSpPr>
        <p:spPr>
          <a:xfrm>
            <a:off x="480647" y="433754"/>
            <a:ext cx="269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8A488A-1CC2-44E9-BD54-AAA47166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01" y="93409"/>
            <a:ext cx="7437765" cy="31244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8207E6-068B-4BC6-96B6-CF39F7910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112" y="3217880"/>
            <a:ext cx="7209145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08CE05-040A-4506-8FE4-465D8C36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94" y="1130933"/>
            <a:ext cx="8389315" cy="27197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22F8AD-214B-4163-8706-F6F6B2AD66EB}"/>
              </a:ext>
            </a:extLst>
          </p:cNvPr>
          <p:cNvSpPr txBox="1"/>
          <p:nvPr/>
        </p:nvSpPr>
        <p:spPr>
          <a:xfrm>
            <a:off x="480647" y="433754"/>
            <a:ext cx="7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 of one-shot learning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FB2089-C825-4140-A565-28D58860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730" y="3963044"/>
            <a:ext cx="4755041" cy="2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7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240140-24BA-4C60-9C39-8A8857FE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04" y="4437519"/>
            <a:ext cx="4806807" cy="11576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22F8AD-214B-4163-8706-F6F6B2AD66EB}"/>
              </a:ext>
            </a:extLst>
          </p:cNvPr>
          <p:cNvSpPr txBox="1"/>
          <p:nvPr/>
        </p:nvSpPr>
        <p:spPr>
          <a:xfrm>
            <a:off x="480647" y="433754"/>
            <a:ext cx="704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Development of Efficient PLM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5E5839-4237-43A7-85A5-839B052F3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44"/>
          <a:stretch/>
        </p:blipFill>
        <p:spPr>
          <a:xfrm>
            <a:off x="480646" y="1601015"/>
            <a:ext cx="4657690" cy="41513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2C8E90-ABD8-40FF-ADB7-D8E84C797C70}"/>
              </a:ext>
            </a:extLst>
          </p:cNvPr>
          <p:cNvSpPr/>
          <p:nvPr/>
        </p:nvSpPr>
        <p:spPr>
          <a:xfrm>
            <a:off x="5138336" y="1703984"/>
            <a:ext cx="535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candidates of the same layer number seem to have similar shapes. Assume that they have similar performance.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1508D1-F086-48CE-AD69-F5D54E23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96" y="1703984"/>
            <a:ext cx="3413695" cy="3483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67F87C-04F7-4518-A5FD-892F7D625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2190" y="1703984"/>
            <a:ext cx="1530529" cy="3531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11D4102-B2D6-406E-B87A-AAEA24F6B319}"/>
              </a:ext>
            </a:extLst>
          </p:cNvPr>
          <p:cNvSpPr/>
          <p:nvPr/>
        </p:nvSpPr>
        <p:spPr>
          <a:xfrm>
            <a:off x="5388495" y="3486250"/>
            <a:ext cx="5299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need to test one architecture at each layer number and choose the best one 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F48A1A-AC10-4007-9FBE-50C99D47F6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81" t="21294"/>
          <a:stretch/>
        </p:blipFill>
        <p:spPr>
          <a:xfrm>
            <a:off x="7985760" y="3866767"/>
            <a:ext cx="430551" cy="2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1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A5E97AD-7305-4BF6-AC94-4BCB9192620B}"/>
              </a:ext>
            </a:extLst>
          </p:cNvPr>
          <p:cNvSpPr txBox="1"/>
          <p:nvPr/>
        </p:nvSpPr>
        <p:spPr>
          <a:xfrm>
            <a:off x="4087447" y="2730212"/>
            <a:ext cx="444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3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5DA2A0-1D76-4739-8EBD-3D7C0C3D15C7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2DF2BC-77EE-44D4-9356-0B0BBF4E2C1B}"/>
              </a:ext>
            </a:extLst>
          </p:cNvPr>
          <p:cNvSpPr/>
          <p:nvPr/>
        </p:nvSpPr>
        <p:spPr>
          <a:xfrm>
            <a:off x="545124" y="2294001"/>
            <a:ext cx="59670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distilling the teacher’s hidden state knowledge (HSK) is helpful, the performance gain (marginal utility) diminishes quickly as more HSK is distilled.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D3C2C1-720E-4D59-8725-6565F12C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692" y="1769912"/>
            <a:ext cx="4935416" cy="36950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FEB48A-DBBD-4E6A-96EE-1D98085BA90C}"/>
              </a:ext>
            </a:extLst>
          </p:cNvPr>
          <p:cNvSpPr/>
          <p:nvPr/>
        </p:nvSpPr>
        <p:spPr>
          <a:xfrm>
            <a:off x="480647" y="3790910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student’s performance can be improved by extracting and distilling the crucial HSK.</a:t>
            </a:r>
          </a:p>
          <a:p>
            <a:pPr marL="457200" indent="-457200">
              <a:buAutoNum type="arabicParenR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tiny fraction of HSK can achieve the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performance as extensive HSK distillation. 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1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5DA2A0-1D76-4739-8EBD-3D7C0C3D15C7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HSK Compression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4F3071-A61F-40A4-A82B-EBCACCD1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23" y="2228365"/>
            <a:ext cx="5481274" cy="6278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E104D5-3971-4B72-BB41-0294A87B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72" y="2271401"/>
            <a:ext cx="1240873" cy="5335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858AC43-91E7-4C72-A684-ED01672D0503}"/>
              </a:ext>
            </a:extLst>
          </p:cNvPr>
          <p:cNvSpPr/>
          <p:nvPr/>
        </p:nvSpPr>
        <p:spPr>
          <a:xfrm>
            <a:off x="797170" y="3429000"/>
            <a:ext cx="112072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depth dimension: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entire layers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/>
            </a:b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length dimension: dropping the representations corresponding to particular tokens </a:t>
            </a: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width dimension: set the eliminated activations to zero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5DA2A0-1D76-4739-8EBD-3D7C0C3D15C7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Compression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5FBDB9-0915-40D2-A9B5-ACC84F85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96" y="1674815"/>
            <a:ext cx="5445784" cy="40929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A8E0E1-5FE2-4159-BDAC-F91D4A2E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11" y="1948627"/>
            <a:ext cx="3383573" cy="693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4E68F3-D4EA-4C7C-A2FE-09ABAD3FC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953" y="3087279"/>
            <a:ext cx="3132091" cy="7163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86E93A-FB0E-4D48-9989-1D0133A3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213" y="4000486"/>
            <a:ext cx="3406237" cy="48007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7D87A7D-0074-482B-831D-3531024D8A3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8381998" y="2642107"/>
            <a:ext cx="1" cy="445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34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5DA2A0-1D76-4739-8EBD-3D7C0C3D15C7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Compression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2F5832-F994-40F8-86EF-788C73F90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94" b="28409"/>
          <a:stretch/>
        </p:blipFill>
        <p:spPr>
          <a:xfrm>
            <a:off x="0" y="1234937"/>
            <a:ext cx="6941058" cy="50760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C892824-5D06-478E-BA5F-C002BF2E984B}"/>
              </a:ext>
            </a:extLst>
          </p:cNvPr>
          <p:cNvSpPr/>
          <p:nvPr/>
        </p:nvSpPr>
        <p:spPr>
          <a:xfrm>
            <a:off x="6874998" y="1418493"/>
            <a:ext cx="49418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For the g(l; 12) mapping function (the grey lines), depth compression generally has a negative impact on the students’ performance. </a:t>
            </a:r>
            <a:br>
              <a:rPr lang="en-US" altLang="zh-CN" sz="2000" dirty="0"/>
            </a:b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2)In terms of the g(l; 10) and g(l; 8) mapping functions (the blue and orange lines), HSK distillation with only one or two layers can achieve comparable performance as using all the L + 1 layers </a:t>
            </a:r>
            <a:br>
              <a:rPr lang="en-US" altLang="zh-CN" sz="2000" dirty="0"/>
            </a:b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3)This demonstrates that, the most crucial HSK does not necessarily reside in the top BERT layer, which reveals a potential way to improve HSK distillation of BERT.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9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5DA2A0-1D76-4739-8EBD-3D7C0C3D15C7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Compression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9E1295-62F0-48B2-9279-D12546A7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7" y="1933244"/>
            <a:ext cx="4938188" cy="4115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5020B7-C9C5-4FAC-8E7C-BE5653AA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75" y="1372340"/>
            <a:ext cx="5448766" cy="49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FBAFC5-8882-418A-A209-535A6AD5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20" y="1515904"/>
            <a:ext cx="5793649" cy="42905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5DA2A0-1D76-4739-8EBD-3D7C0C3D15C7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Compression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335CD5-E073-42E1-8932-2F9190C9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3" y="1426893"/>
            <a:ext cx="5793649" cy="44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9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5DA2A0-1D76-4739-8EBD-3D7C0C3D15C7}"/>
              </a:ext>
            </a:extLst>
          </p:cNvPr>
          <p:cNvSpPr txBox="1"/>
          <p:nvPr/>
        </p:nvSpPr>
        <p:spPr>
          <a:xfrm>
            <a:off x="480647" y="433754"/>
            <a:ext cx="561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Compression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CC8F5-EE3A-4FB7-AE7F-3321BDD0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0" y="1125444"/>
            <a:ext cx="5692803" cy="46071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E744B0-A0D0-41D4-A21C-93F94EAA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87" y="3182814"/>
            <a:ext cx="4571544" cy="32079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A989F9-71C4-4699-956A-188782880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95"/>
          <a:stretch/>
        </p:blipFill>
        <p:spPr>
          <a:xfrm>
            <a:off x="6504287" y="1018529"/>
            <a:ext cx="4409440" cy="2227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78C22E5-96CA-4E5C-AB00-D40B146B0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342" y="5816024"/>
            <a:ext cx="2438611" cy="4343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0A6B9B-DA57-4AA8-8D4B-50FFD60F5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00" y="5839470"/>
            <a:ext cx="2744480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6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706036-9374-4A17-9214-5816F0FE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16" y="2007246"/>
            <a:ext cx="8439105" cy="25178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9D3797-8BAC-4AC0-B8BC-1A0FFFFD8A02}"/>
              </a:ext>
            </a:extLst>
          </p:cNvPr>
          <p:cNvSpPr txBox="1"/>
          <p:nvPr/>
        </p:nvSpPr>
        <p:spPr>
          <a:xfrm>
            <a:off x="9053689" y="1837969"/>
            <a:ext cx="208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ACL2021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145056-B59B-488C-AD8D-A95AAB016E1E}"/>
              </a:ext>
            </a:extLst>
          </p:cNvPr>
          <p:cNvSpPr/>
          <p:nvPr/>
        </p:nvSpPr>
        <p:spPr>
          <a:xfrm>
            <a:off x="3033540" y="5049044"/>
            <a:ext cx="765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better settings of hyper-parameters for efficient PLMs?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3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248</Words>
  <Application>Microsoft Office PowerPoint</Application>
  <PresentationFormat>宽屏</PresentationFormat>
  <Paragraphs>44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10640</dc:creator>
  <cp:lastModifiedBy>10640</cp:lastModifiedBy>
  <cp:revision>32</cp:revision>
  <dcterms:created xsi:type="dcterms:W3CDTF">2022-03-20T08:38:26Z</dcterms:created>
  <dcterms:modified xsi:type="dcterms:W3CDTF">2022-03-21T01:02:45Z</dcterms:modified>
</cp:coreProperties>
</file>