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lvl1pPr marL="0" lvl="0" algn="l" defTabSz="457200">
      <a:defRPr sz="1800" kern="1200">
        <a:solidFill>
          <a:schemeClr val="tx1"/>
        </a:solidFill>
        <a:latin typeface="Arial" panose="020B0604020202020204"/>
        <a:ea typeface="微软雅黑 Light" panose="020B0502040204020203" charset="-122"/>
      </a:defRPr>
    </a:lvl1pPr>
    <a:lvl2pPr marL="457200" lvl="1" algn="l" defTabSz="457200">
      <a:defRPr sz="1800" kern="1200">
        <a:solidFill>
          <a:schemeClr val="tx1"/>
        </a:solidFill>
        <a:latin typeface="Arial" panose="020B0604020202020204"/>
        <a:ea typeface="微软雅黑 Light" panose="020B0502040204020203" charset="-122"/>
      </a:defRPr>
    </a:lvl2pPr>
    <a:lvl3pPr marL="914400" lvl="2" algn="l" defTabSz="457200">
      <a:defRPr sz="1800" kern="1200">
        <a:solidFill>
          <a:schemeClr val="tx1"/>
        </a:solidFill>
        <a:latin typeface="Arial" panose="020B0604020202020204"/>
        <a:ea typeface="微软雅黑 Light" panose="020B0502040204020203" charset="-122"/>
      </a:defRPr>
    </a:lvl3pPr>
    <a:lvl4pPr marL="1371600" lvl="3" algn="l" defTabSz="457200">
      <a:defRPr sz="1800" kern="1200">
        <a:solidFill>
          <a:schemeClr val="tx1"/>
        </a:solidFill>
        <a:latin typeface="Arial" panose="020B0604020202020204"/>
        <a:ea typeface="微软雅黑 Light" panose="020B0502040204020203" charset="-122"/>
      </a:defRPr>
    </a:lvl4pPr>
    <a:lvl5pPr marL="1828800" lvl="4" algn="l" defTabSz="457200">
      <a:defRPr sz="1800" kern="1200">
        <a:solidFill>
          <a:schemeClr val="tx1"/>
        </a:solidFill>
        <a:latin typeface="Arial" panose="020B0604020202020204"/>
        <a:ea typeface="微软雅黑 Light" panose="020B0502040204020203" charset="-122"/>
      </a:defRPr>
    </a:lvl5pPr>
    <a:lvl6pPr marL="2286000" lvl="5" algn="l" defTabSz="457200">
      <a:defRPr sz="1800" kern="1200">
        <a:solidFill>
          <a:schemeClr val="tx1"/>
        </a:solidFill>
        <a:latin typeface="Arial" panose="020B0604020202020204"/>
        <a:ea typeface="微软雅黑 Light" panose="020B0502040204020203" charset="-122"/>
      </a:defRPr>
    </a:lvl6pPr>
    <a:lvl7pPr marL="2743200" lvl="6" algn="l" defTabSz="457200">
      <a:defRPr sz="1800" kern="1200">
        <a:solidFill>
          <a:schemeClr val="tx1"/>
        </a:solidFill>
        <a:latin typeface="Arial" panose="020B0604020202020204"/>
        <a:ea typeface="微软雅黑 Light" panose="020B0502040204020203" charset="-122"/>
      </a:defRPr>
    </a:lvl7pPr>
    <a:lvl8pPr marL="3200400" lvl="7" algn="l" defTabSz="457200">
      <a:defRPr sz="1800" kern="1200">
        <a:solidFill>
          <a:schemeClr val="tx1"/>
        </a:solidFill>
        <a:latin typeface="Arial" panose="020B0604020202020204"/>
        <a:ea typeface="微软雅黑 Light" panose="020B0502040204020203" charset="-122"/>
      </a:defRPr>
    </a:lvl8pPr>
    <a:lvl9pPr marL="3657600" lvl="8" algn="l" defTabSz="457200">
      <a:defRPr sz="1800" kern="1200">
        <a:solidFill>
          <a:schemeClr val="tx1"/>
        </a:solidFill>
        <a:latin typeface="Arial" panose="020B0604020202020204"/>
        <a:ea typeface="微软雅黑 Light" panose="020B0502040204020203"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8542034-FE4F-4ADA-92B8-4CA66D0F0DF3}" styleName="腾讯文档-基本">
    <a:wholeTbl>
      <a:tcTxStyle>
        <a:fontRef idx="minor">
          <a:srgbClr val="000000"/>
        </a:fontRef>
        <a:srgbClr val="000000"/>
      </a:tcTxStyle>
      <a:tcStyle>
        <a:tcBdr>
          <a:left>
            <a:ln w="12700" cmpd="sng">
              <a:solidFill>
                <a:srgbClr val="999999"/>
              </a:solidFill>
            </a:ln>
          </a:left>
          <a:right>
            <a:ln w="12700" cmpd="sng">
              <a:solidFill>
                <a:srgbClr val="999999"/>
              </a:solidFill>
            </a:ln>
          </a:right>
          <a:top>
            <a:ln w="12700" cmpd="sng">
              <a:solidFill>
                <a:srgbClr val="999999"/>
              </a:solidFill>
            </a:ln>
          </a:top>
          <a:bottom>
            <a:ln w="12700" cmpd="sng">
              <a:solidFill>
                <a:srgbClr val="999999"/>
              </a:solidFill>
            </a:ln>
          </a:bottom>
          <a:insideH>
            <a:ln w="12700" cmpd="sng">
              <a:solidFill>
                <a:srgbClr val="999999"/>
              </a:solidFill>
            </a:ln>
          </a:insideH>
          <a:insideV>
            <a:ln w="12700" cmpd="sng">
              <a:solidFill>
                <a:srgbClr val="999999"/>
              </a:solidFill>
            </a:ln>
          </a:insideV>
        </a:tcBdr>
        <a:fill>
          <a:solidFill>
            <a:srgbClr val="FFFFFF"/>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pic>
        <p:nvPicPr>
          <p:cNvPr id="7" name="图片 6"/>
          <p:cNvPicPr/>
          <p:nvPr/>
        </p:nvPicPr>
        <p:blipFill rotWithShape="1">
          <a:blip r:embed="rId2"/>
          <a:stretch>
            <a:fillRect/>
          </a:stretch>
        </p:blipFill>
        <p:spPr>
          <a:xfrm>
            <a:off x="0" y="-1"/>
            <a:ext cx="12192000" cy="3611393"/>
          </a:xfrm>
          <a:prstGeom prst="rect">
            <a:avLst/>
          </a:prstGeom>
        </p:spPr>
      </p:pic>
      <p:sp>
        <p:nvSpPr>
          <p:cNvPr id="8" name="矩形 7"/>
          <p:cNvSpPr/>
          <p:nvPr/>
        </p:nvSpPr>
        <p:spPr>
          <a:xfrm>
            <a:off x="-6350" y="0"/>
            <a:ext cx="12204700" cy="3611393"/>
          </a:xfrm>
          <a:prstGeom prst="rect">
            <a:avLst/>
          </a:prstGeom>
          <a:solidFill>
            <a:schemeClr val="tx2">
              <a:alpha val="80000"/>
            </a:schemeClr>
          </a:solidFill>
          <a:ln>
            <a:noFill/>
          </a:ln>
        </p:spPr>
        <p:txBody>
          <a:bodyPr anchor="ctr"/>
          <a:lstStyle/>
          <a:p>
            <a:pPr algn="ctr"/>
            <a:endParaRPr lang="zh-CN">
              <a:solidFill>
                <a:schemeClr val="lt1"/>
              </a:solidFill>
            </a:endParaRPr>
          </a:p>
        </p:txBody>
      </p:sp>
      <p:grpSp>
        <p:nvGrpSpPr>
          <p:cNvPr id="9" name="组合 8"/>
          <p:cNvGrpSpPr/>
          <p:nvPr/>
        </p:nvGrpSpPr>
        <p:grpSpPr>
          <a:xfrm>
            <a:off x="660400" y="2231104"/>
            <a:ext cx="10858500" cy="1993097"/>
            <a:chOff x="660400" y="1912015"/>
            <a:chExt cx="10858500" cy="1993097"/>
          </a:xfrm>
        </p:grpSpPr>
        <p:sp>
          <p:nvSpPr>
            <p:cNvPr id="10" name="任意多边形: 形状 9"/>
            <p:cNvSpPr/>
            <p:nvPr/>
          </p:nvSpPr>
          <p:spPr>
            <a:xfrm>
              <a:off x="660400" y="1912015"/>
              <a:ext cx="10858500" cy="1386640"/>
            </a:xfrm>
            <a:custGeom>
              <a:avLst/>
              <a:gdLst/>
              <a:ahLst/>
              <a:cxnLst/>
              <a:rect l="l" t="t" r="r" b="b"/>
              <a:pathLst>
                <a:path w="10858500" h="1386640">
                  <a:moveTo>
                    <a:pt x="0" y="0"/>
                  </a:moveTo>
                  <a:lnTo>
                    <a:pt x="10858500" y="0"/>
                  </a:lnTo>
                  <a:lnTo>
                    <a:pt x="10858500" y="1386640"/>
                  </a:lnTo>
                  <a:lnTo>
                    <a:pt x="10794967" y="1386640"/>
                  </a:lnTo>
                  <a:lnTo>
                    <a:pt x="10794967" y="63533"/>
                  </a:lnTo>
                  <a:lnTo>
                    <a:pt x="63533" y="63533"/>
                  </a:lnTo>
                  <a:lnTo>
                    <a:pt x="63533" y="1386640"/>
                  </a:lnTo>
                  <a:lnTo>
                    <a:pt x="0" y="1386640"/>
                  </a:lnTo>
                  <a:close/>
                </a:path>
              </a:pathLst>
            </a:custGeom>
            <a:solidFill>
              <a:schemeClr val="bg1"/>
            </a:solidFill>
            <a:ln>
              <a:noFill/>
            </a:ln>
          </p:spPr>
          <p:txBody>
            <a:bodyPr anchor="ctr"/>
            <a:lstStyle/>
            <a:p>
              <a:pPr algn="ctr"/>
              <a:endParaRPr lang="zh-CN">
                <a:solidFill>
                  <a:schemeClr val="tx1"/>
                </a:solidFill>
              </a:endParaRPr>
            </a:p>
          </p:txBody>
        </p:sp>
        <p:sp>
          <p:nvSpPr>
            <p:cNvPr id="11" name="任意多边形: 形状 10"/>
            <p:cNvSpPr/>
            <p:nvPr/>
          </p:nvSpPr>
          <p:spPr>
            <a:xfrm>
              <a:off x="660400" y="3285957"/>
              <a:ext cx="10858500" cy="619155"/>
            </a:xfrm>
            <a:custGeom>
              <a:avLst/>
              <a:gdLst/>
              <a:ahLst/>
              <a:cxnLst/>
              <a:rect l="l" t="t" r="r" b="b"/>
              <a:pathLst>
                <a:path w="10858500" h="619155">
                  <a:moveTo>
                    <a:pt x="0" y="0"/>
                  </a:moveTo>
                  <a:lnTo>
                    <a:pt x="63533" y="0"/>
                  </a:lnTo>
                  <a:lnTo>
                    <a:pt x="63533" y="555622"/>
                  </a:lnTo>
                  <a:lnTo>
                    <a:pt x="10794967" y="555622"/>
                  </a:lnTo>
                  <a:lnTo>
                    <a:pt x="10794967" y="0"/>
                  </a:lnTo>
                  <a:lnTo>
                    <a:pt x="10858500" y="0"/>
                  </a:lnTo>
                  <a:lnTo>
                    <a:pt x="10858500" y="619155"/>
                  </a:lnTo>
                  <a:lnTo>
                    <a:pt x="0" y="619155"/>
                  </a:lnTo>
                  <a:close/>
                </a:path>
              </a:pathLst>
            </a:custGeom>
            <a:solidFill>
              <a:schemeClr val="tx2"/>
            </a:solidFill>
            <a:ln>
              <a:noFill/>
            </a:ln>
          </p:spPr>
          <p:txBody>
            <a:bodyPr anchor="ctr"/>
            <a:lstStyle/>
            <a:p>
              <a:pPr algn="ctr"/>
              <a:endParaRPr lang="zh-CN">
                <a:solidFill>
                  <a:schemeClr val="tx1"/>
                </a:solidFill>
              </a:endParaRPr>
            </a:p>
          </p:txBody>
        </p:sp>
      </p:grpSp>
      <p:grpSp>
        <p:nvGrpSpPr>
          <p:cNvPr id="16" name="组合 15"/>
          <p:cNvGrpSpPr/>
          <p:nvPr/>
        </p:nvGrpSpPr>
        <p:grpSpPr>
          <a:xfrm>
            <a:off x="6031493" y="4554182"/>
            <a:ext cx="133352" cy="148470"/>
            <a:chOff x="5962650" y="4649860"/>
            <a:chExt cx="266700" cy="409576"/>
          </a:xfrm>
        </p:grpSpPr>
        <p:cxnSp>
          <p:nvCxnSpPr>
            <p:cNvPr id="17" name="直接连接符 16"/>
            <p:cNvCxnSpPr/>
            <p:nvPr/>
          </p:nvCxnSpPr>
          <p:spPr>
            <a:xfrm flipH="1">
              <a:off x="5962650" y="4649861"/>
              <a:ext cx="266700" cy="409575"/>
            </a:xfrm>
            <a:prstGeom prst="line">
              <a:avLst/>
            </a:prstGeom>
            <a:ln w="19050">
              <a:solidFill>
                <a:schemeClr val="tx2"/>
              </a:solidFill>
              <a:prstDash val="solid"/>
              <a:miter/>
            </a:ln>
          </p:spPr>
        </p:cxnSp>
        <p:cxnSp>
          <p:nvCxnSpPr>
            <p:cNvPr id="18" name="直接连接符 17"/>
            <p:cNvCxnSpPr/>
            <p:nvPr/>
          </p:nvCxnSpPr>
          <p:spPr>
            <a:xfrm>
              <a:off x="5962650" y="4649860"/>
              <a:ext cx="266700" cy="409575"/>
            </a:xfrm>
            <a:prstGeom prst="line">
              <a:avLst/>
            </a:prstGeom>
            <a:ln w="19050">
              <a:solidFill>
                <a:schemeClr val="tx2"/>
              </a:solidFill>
              <a:prstDash val="solid"/>
              <a:miter/>
            </a:ln>
          </p:spPr>
        </p:cxnSp>
      </p:grpSp>
      <p:sp>
        <p:nvSpPr>
          <p:cNvPr id="20" name="文本占位符 19"/>
          <p:cNvSpPr/>
          <p:nvPr>
            <p:ph type="body" idx="10" hasCustomPrompt="1"/>
          </p:nvPr>
        </p:nvSpPr>
        <p:spPr>
          <a:xfrm>
            <a:off x="660399" y="2804939"/>
            <a:ext cx="10858500" cy="701731"/>
          </a:xfrm>
          <a:prstGeom prst="rect">
            <a:avLst/>
          </a:prstGeom>
          <a:noFill/>
        </p:spPr>
        <p:txBody>
          <a:bodyPr wrap="none">
            <a:spAutoFit/>
          </a:bodyPr>
          <a:lstStyle>
            <a:lvl1pPr marL="0" lvl="0" indent="0" algn="ctr" defTabSz="457200">
              <a:buNone/>
              <a:defRPr lang="zh-CN" sz="4400" b="1" spc="300">
                <a:solidFill>
                  <a:schemeClr val="bg1"/>
                </a:solidFill>
                <a:latin typeface="微软雅黑" panose="020B0503020204020204" charset="-122"/>
                <a:ea typeface="微软雅黑" panose="020B0503020204020204" charset="-122"/>
              </a:defRPr>
            </a:lvl1pPr>
          </a:lstStyle>
          <a:p>
            <a:pPr marL="0" lvl="0" algn="ctr" defTabSz="457200"/>
            <a:r>
              <a:rPr lang="en-US"/>
              <a:t>Click to edit Master title style</a:t>
            </a:r>
            <a:endParaRPr lang="zh-CN"/>
          </a:p>
        </p:txBody>
      </p:sp>
      <p:sp>
        <p:nvSpPr>
          <p:cNvPr id="24" name="文本占位符 23"/>
          <p:cNvSpPr/>
          <p:nvPr>
            <p:ph type="body" idx="13" hasCustomPrompt="1"/>
          </p:nvPr>
        </p:nvSpPr>
        <p:spPr>
          <a:xfrm>
            <a:off x="660400" y="3693506"/>
            <a:ext cx="10858500" cy="341632"/>
          </a:xfrm>
          <a:prstGeom prst="rect">
            <a:avLst/>
          </a:prstGeom>
          <a:noFill/>
        </p:spPr>
        <p:txBody>
          <a:bodyPr wrap="square">
            <a:spAutoFit/>
          </a:bodyPr>
          <a:lstStyle>
            <a:lvl1pPr marL="0" lvl="0" indent="0" algn="ctr" defTabSz="457200">
              <a:buNone/>
              <a:defRPr lang="zh-CN" sz="1800" spc="40">
                <a:solidFill>
                  <a:schemeClr val="tx2"/>
                </a:solidFill>
                <a:latin typeface="Arial" panose="020B0604020202020204"/>
              </a:defRPr>
            </a:lvl1pPr>
            <a:lvl2pPr lvl="1">
              <a:defRPr lang="zh-CN" sz="1800"/>
            </a:lvl2pPr>
            <a:lvl3pPr lvl="2">
              <a:defRPr lang="zh-CN" sz="1800"/>
            </a:lvl3pPr>
            <a:lvl4pPr lvl="3">
              <a:defRPr lang="zh-CN"/>
            </a:lvl4pPr>
            <a:lvl5pPr lvl="4">
              <a:defRPr lang="zh-CN"/>
            </a:lvl5pPr>
          </a:lstStyle>
          <a:p>
            <a:pPr marL="0" lvl="0" algn="ctr" defTabSz="457200"/>
            <a:r>
              <a:rPr lang="en-US"/>
              <a:t>Click to edit Master subtitle style</a:t>
            </a:r>
            <a:endParaRPr lang="en-US"/>
          </a:p>
        </p:txBody>
      </p:sp>
      <p:sp>
        <p:nvSpPr>
          <p:cNvPr id="29" name="文本占位符 23"/>
          <p:cNvSpPr/>
          <p:nvPr>
            <p:ph type="body" idx="14" hasCustomPrompt="1"/>
          </p:nvPr>
        </p:nvSpPr>
        <p:spPr>
          <a:xfrm>
            <a:off x="4394200" y="4811592"/>
            <a:ext cx="3390900" cy="341632"/>
          </a:xfrm>
          <a:prstGeom prst="rect">
            <a:avLst/>
          </a:prstGeom>
          <a:noFill/>
        </p:spPr>
        <p:txBody>
          <a:bodyPr wrap="square">
            <a:spAutoFit/>
          </a:bodyPr>
          <a:lstStyle>
            <a:lvl1pPr marL="0" lvl="0" indent="0" algn="ctr" defTabSz="457200">
              <a:buNone/>
              <a:defRPr lang="zh-CN" sz="1800" spc="40">
                <a:solidFill>
                  <a:schemeClr val="tx2"/>
                </a:solidFill>
                <a:latin typeface="微软雅黑" panose="020B0503020204020204" charset="-122"/>
                <a:ea typeface="微软雅黑" panose="020B0503020204020204" charset="-122"/>
              </a:defRPr>
            </a:lvl1pPr>
            <a:lvl2pPr lvl="1">
              <a:defRPr lang="zh-CN" sz="1800"/>
            </a:lvl2pPr>
            <a:lvl3pPr lvl="2">
              <a:defRPr lang="zh-CN" sz="1800"/>
            </a:lvl3pPr>
            <a:lvl4pPr lvl="3">
              <a:defRPr lang="zh-CN"/>
            </a:lvl4pPr>
            <a:lvl5pPr lvl="4">
              <a:defRPr lang="zh-CN"/>
            </a:lvl5pPr>
          </a:lstStyle>
          <a:p>
            <a:pPr marL="0" lvl="0" algn="ctr" defTabSz="457200"/>
            <a:r>
              <a:rPr lang="en-US"/>
              <a:t>Signature</a:t>
            </a:r>
            <a:endParaRPr lang="en-US"/>
          </a:p>
        </p:txBody>
      </p:sp>
      <p:sp>
        <p:nvSpPr>
          <p:cNvPr id="30" name="文本占位符 23"/>
          <p:cNvSpPr/>
          <p:nvPr>
            <p:ph type="body" idx="15" hasCustomPrompt="1"/>
          </p:nvPr>
        </p:nvSpPr>
        <p:spPr>
          <a:xfrm>
            <a:off x="4394200" y="5262164"/>
            <a:ext cx="3390900" cy="341632"/>
          </a:xfrm>
          <a:prstGeom prst="rect">
            <a:avLst/>
          </a:prstGeom>
          <a:noFill/>
        </p:spPr>
        <p:txBody>
          <a:bodyPr wrap="square">
            <a:spAutoFit/>
          </a:bodyPr>
          <a:lstStyle>
            <a:lvl1pPr marL="0" lvl="0" indent="0" algn="ctr" defTabSz="457200">
              <a:buNone/>
              <a:defRPr lang="zh-CN" sz="1800" spc="40">
                <a:solidFill>
                  <a:schemeClr val="tx2"/>
                </a:solidFill>
                <a:latin typeface="微软雅黑" panose="020B0503020204020204" charset="-122"/>
                <a:ea typeface="微软雅黑" panose="020B0503020204020204" charset="-122"/>
              </a:defRPr>
            </a:lvl1pPr>
            <a:lvl2pPr lvl="1">
              <a:defRPr lang="zh-CN" sz="1800"/>
            </a:lvl2pPr>
            <a:lvl3pPr lvl="2">
              <a:defRPr lang="zh-CN" sz="1800"/>
            </a:lvl3pPr>
            <a:lvl4pPr lvl="3">
              <a:defRPr lang="zh-CN"/>
            </a:lvl4pPr>
            <a:lvl5pPr lvl="4">
              <a:defRPr lang="zh-CN"/>
            </a:lvl5pPr>
          </a:lstStyle>
          <a:p>
            <a:pPr marL="0" lvl="0" algn="ctr" defTabSz="457200"/>
            <a:r>
              <a:rPr lang="en-US"/>
              <a:t>Department</a:t>
            </a:r>
            <a:endParaRPr lang="en-US"/>
          </a:p>
        </p:txBody>
      </p:sp>
      <p:sp>
        <p:nvSpPr>
          <p:cNvPr id="31" name="文本占位符 23"/>
          <p:cNvSpPr/>
          <p:nvPr>
            <p:ph type="body" idx="16" hasCustomPrompt="1"/>
          </p:nvPr>
        </p:nvSpPr>
        <p:spPr>
          <a:xfrm>
            <a:off x="4394200" y="5712736"/>
            <a:ext cx="3390900" cy="341632"/>
          </a:xfrm>
          <a:prstGeom prst="rect">
            <a:avLst/>
          </a:prstGeom>
          <a:noFill/>
        </p:spPr>
        <p:txBody>
          <a:bodyPr wrap="square">
            <a:spAutoFit/>
          </a:bodyPr>
          <a:lstStyle>
            <a:lvl1pPr marL="0" lvl="0" indent="0" algn="ctr" defTabSz="457200">
              <a:buNone/>
              <a:defRPr lang="zh-CN" sz="1800" spc="40">
                <a:solidFill>
                  <a:schemeClr val="tx2"/>
                </a:solidFill>
                <a:latin typeface="微软雅黑" panose="020B0503020204020204" charset="-122"/>
                <a:ea typeface="微软雅黑" panose="020B0503020204020204" charset="-122"/>
              </a:defRPr>
            </a:lvl1pPr>
            <a:lvl2pPr lvl="1">
              <a:defRPr lang="zh-CN" sz="1800"/>
            </a:lvl2pPr>
            <a:lvl3pPr lvl="2">
              <a:defRPr lang="zh-CN" sz="1800"/>
            </a:lvl3pPr>
            <a:lvl4pPr lvl="3">
              <a:defRPr lang="zh-CN"/>
            </a:lvl4pPr>
            <a:lvl5pPr lvl="4">
              <a:defRPr lang="zh-CN"/>
            </a:lvl5pPr>
          </a:lstStyle>
          <a:p>
            <a:pPr marL="0" lvl="0" algn="ctr" defTabSz="457200"/>
            <a:r>
              <a:rPr lang="en-US"/>
              <a:t>Date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4段文字版式2">
    <p:spTree>
      <p:nvGrpSpPr>
        <p:cNvPr id="1" name=""/>
        <p:cNvGrpSpPr/>
        <p:nvPr/>
      </p:nvGrpSpPr>
      <p:grpSpPr>
        <a:xfrm>
          <a:off x="0" y="0"/>
          <a:ext cx="0" cy="0"/>
          <a:chOff x="0" y="0"/>
          <a:chExt cx="0" cy="0"/>
        </a:xfrm>
      </p:grpSpPr>
      <p:sp>
        <p:nvSpPr>
          <p:cNvPr id="19" name="任意多边形: 形状 18"/>
          <p:cNvSpPr/>
          <p:nvPr/>
        </p:nvSpPr>
        <p:spPr>
          <a:xfrm>
            <a:off x="1" y="267172"/>
            <a:ext cx="9486459" cy="579395"/>
          </a:xfrm>
          <a:custGeom>
            <a:avLst/>
            <a:gdLst/>
            <a:ahLst/>
            <a:cxnLst/>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solidFill>
            <a:srgbClr val="003B6A"/>
          </a:solidFill>
          <a:ln>
            <a:noFill/>
          </a:ln>
        </p:spPr>
        <p:txBody>
          <a:bodyPr vert="horz" wrap="square" lIns="91440" tIns="45720" rIns="91440" bIns="45720" numCol="1" spcCol="0" anchor="ctr" anchorCtr="0"/>
          <a:lstStyle/>
          <a:p>
            <a:pPr lvl="0" algn="ctr"/>
            <a:endParaRPr lang="zh-CN" sz="2400">
              <a:solidFill>
                <a:schemeClr val="accent1"/>
              </a:solidFill>
            </a:endParaRPr>
          </a:p>
        </p:txBody>
      </p:sp>
      <p:grpSp>
        <p:nvGrpSpPr>
          <p:cNvPr id="4" name="组合 3"/>
          <p:cNvGrpSpPr/>
          <p:nvPr/>
        </p:nvGrpSpPr>
        <p:grpSpPr>
          <a:xfrm>
            <a:off x="443029" y="435931"/>
            <a:ext cx="257171" cy="208413"/>
            <a:chOff x="337460" y="322200"/>
            <a:chExt cx="257171" cy="208413"/>
          </a:xfrm>
        </p:grpSpPr>
        <p:sp>
          <p:nvSpPr>
            <p:cNvPr id="5" name="箭头: V 形 4"/>
            <p:cNvSpPr/>
            <p:nvPr/>
          </p:nvSpPr>
          <p:spPr>
            <a:xfrm>
              <a:off x="424769" y="322200"/>
              <a:ext cx="169862" cy="208413"/>
            </a:xfrm>
            <a:prstGeom prst="chevron">
              <a:avLst>
                <a:gd name="adj" fmla="val 50000"/>
              </a:avLst>
            </a:prstGeom>
            <a:solidFill>
              <a:schemeClr val="bg1"/>
            </a:solidFill>
            <a:ln>
              <a:noFill/>
            </a:ln>
          </p:spPr>
          <p:txBody>
            <a:bodyPr anchor="ctr"/>
            <a:lstStyle/>
            <a:p>
              <a:pPr algn="ctr"/>
              <a:endParaRPr lang="zh-CN">
                <a:solidFill>
                  <a:schemeClr val="tx1"/>
                </a:solidFill>
              </a:endParaRPr>
            </a:p>
          </p:txBody>
        </p:sp>
        <p:sp>
          <p:nvSpPr>
            <p:cNvPr id="6" name="任意多边形: 形状 5"/>
            <p:cNvSpPr/>
            <p:nvPr/>
          </p:nvSpPr>
          <p:spPr>
            <a:xfrm>
              <a:off x="371973" y="322200"/>
              <a:ext cx="120110" cy="208413"/>
            </a:xfrm>
            <a:custGeom>
              <a:avLst/>
              <a:gdLst/>
              <a:ahLst/>
              <a:cxnLst/>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sp>
          <p:nvSpPr>
            <p:cNvPr id="7" name="任意多边形: 形状 6"/>
            <p:cNvSpPr/>
            <p:nvPr/>
          </p:nvSpPr>
          <p:spPr>
            <a:xfrm>
              <a:off x="337460" y="322200"/>
              <a:ext cx="101826" cy="208413"/>
            </a:xfrm>
            <a:custGeom>
              <a:avLst/>
              <a:gdLst/>
              <a:ahLst/>
              <a:cxnLst/>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grpSp>
      <p:sp>
        <p:nvSpPr>
          <p:cNvPr id="12" name="文本占位符 11"/>
          <p:cNvSpPr/>
          <p:nvPr>
            <p:ph type="body" idx="12" hasCustomPrompt="1"/>
          </p:nvPr>
        </p:nvSpPr>
        <p:spPr>
          <a:xfrm>
            <a:off x="660400" y="315249"/>
            <a:ext cx="7601971" cy="507831"/>
          </a:xfrm>
          <a:prstGeom prst="rect">
            <a:avLst/>
          </a:prstGeom>
        </p:spPr>
        <p:txBody>
          <a:bodyPr/>
          <a:lstStyle>
            <a:lvl1pPr marL="0" lvl="0" indent="0">
              <a:buNone/>
              <a:defRPr sz="2800" b="1" spc="300">
                <a:solidFill>
                  <a:schemeClr val="bg1"/>
                </a:solidFill>
                <a:latin typeface="微软雅黑" panose="020B0503020204020204" charset="-122"/>
                <a:ea typeface="微软雅黑" panose="020B0503020204020204" charset="-122"/>
              </a:defRPr>
            </a:lvl1pPr>
            <a:lvl2pPr marL="457200" lvl="1" indent="0">
              <a:buNone/>
              <a:defRPr sz="2800" b="1">
                <a:solidFill>
                  <a:schemeClr val="bg1"/>
                </a:solidFill>
                <a:latin typeface="微软雅黑" panose="020B0503020204020204" charset="-122"/>
                <a:ea typeface="微软雅黑" panose="020B0503020204020204" charset="-122"/>
              </a:defRPr>
            </a:lvl2pPr>
            <a:lvl3pPr marL="914400" lvl="2" indent="0">
              <a:buNone/>
              <a:defRPr sz="2800" b="1">
                <a:solidFill>
                  <a:schemeClr val="bg1"/>
                </a:solidFill>
                <a:latin typeface="微软雅黑" panose="020B0503020204020204" charset="-122"/>
                <a:ea typeface="微软雅黑" panose="020B0503020204020204" charset="-122"/>
              </a:defRPr>
            </a:lvl3pPr>
            <a:lvl4pPr marL="1371600" lvl="3" indent="0">
              <a:buNone/>
              <a:defRPr sz="2800" b="1">
                <a:solidFill>
                  <a:schemeClr val="bg1"/>
                </a:solidFill>
                <a:latin typeface="微软雅黑" panose="020B0503020204020204" charset="-122"/>
                <a:ea typeface="微软雅黑" panose="020B0503020204020204" charset="-122"/>
              </a:defRPr>
            </a:lvl4pPr>
            <a:lvl5pPr marL="1828800" lvl="4" indent="0">
              <a:buNone/>
              <a:defRPr sz="2800" b="1">
                <a:solidFill>
                  <a:schemeClr val="bg1"/>
                </a:solidFill>
                <a:latin typeface="微软雅黑" panose="020B0503020204020204" charset="-122"/>
                <a:ea typeface="微软雅黑" panose="020B0503020204020204" charset="-122"/>
              </a:defRPr>
            </a:lvl5pPr>
          </a:lstStyle>
          <a:p>
            <a:pPr lvl="0"/>
            <a:r>
              <a:rPr lang="en-US"/>
              <a:t>Click to edit Master title style</a:t>
            </a:r>
            <a:endParaRPr lang="en-US"/>
          </a:p>
        </p:txBody>
      </p:sp>
      <p:sp>
        <p:nvSpPr>
          <p:cNvPr id="3" name="内容占位符 2"/>
          <p:cNvSpPr/>
          <p:nvPr>
            <p:ph idx="13"/>
          </p:nvPr>
        </p:nvSpPr>
        <p:spPr>
          <a:xfrm>
            <a:off x="830598" y="1395528"/>
            <a:ext cx="4146549" cy="370501"/>
          </a:xfrm>
          <a:prstGeom prst="rect">
            <a:avLst/>
          </a:prstGeom>
        </p:spPr>
        <p:txBody>
          <a:bodyPr/>
          <a:lstStyle>
            <a:lvl1pPr marL="0" lvl="0" indent="0">
              <a:buNone/>
              <a:defRPr sz="2400" b="1">
                <a:solidFill>
                  <a:schemeClr val="tx2"/>
                </a:solidFill>
                <a:latin typeface="微软雅黑" panose="020B0503020204020204" charset="-122"/>
                <a:ea typeface="微软雅黑" panose="020B0503020204020204"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20" name="内容占位符 2"/>
          <p:cNvSpPr/>
          <p:nvPr>
            <p:ph idx="14"/>
          </p:nvPr>
        </p:nvSpPr>
        <p:spPr>
          <a:xfrm>
            <a:off x="926079" y="1850019"/>
            <a:ext cx="2278836" cy="3920066"/>
          </a:xfrm>
          <a:prstGeom prst="rect">
            <a:avLst/>
          </a:prstGeom>
        </p:spPr>
        <p:txBody>
          <a:bodyPr/>
          <a:lstStyle>
            <a:lvl1pPr marL="0" lvl="0" indent="0" algn="just">
              <a:lnSpc>
                <a:spcPct val="130000"/>
              </a:lnSpc>
              <a:spcBef>
                <a:spcPts val="0"/>
              </a:spcBef>
              <a:buNone/>
              <a:defRPr sz="20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39" name="内容占位符 2"/>
          <p:cNvSpPr/>
          <p:nvPr>
            <p:ph idx="15"/>
          </p:nvPr>
        </p:nvSpPr>
        <p:spPr>
          <a:xfrm>
            <a:off x="3548398" y="1395528"/>
            <a:ext cx="4146549" cy="370501"/>
          </a:xfrm>
          <a:prstGeom prst="rect">
            <a:avLst/>
          </a:prstGeom>
        </p:spPr>
        <p:txBody>
          <a:bodyPr/>
          <a:lstStyle>
            <a:lvl1pPr marL="0" lvl="0" indent="0">
              <a:buNone/>
              <a:defRPr sz="2400" b="1">
                <a:solidFill>
                  <a:schemeClr val="tx2"/>
                </a:solidFill>
                <a:latin typeface="微软雅黑" panose="020B0503020204020204" charset="-122"/>
                <a:ea typeface="微软雅黑" panose="020B0503020204020204"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40" name="内容占位符 2"/>
          <p:cNvSpPr/>
          <p:nvPr>
            <p:ph idx="16"/>
          </p:nvPr>
        </p:nvSpPr>
        <p:spPr>
          <a:xfrm>
            <a:off x="3643879" y="1850019"/>
            <a:ext cx="2278836" cy="3920066"/>
          </a:xfrm>
          <a:prstGeom prst="rect">
            <a:avLst/>
          </a:prstGeom>
        </p:spPr>
        <p:txBody>
          <a:bodyPr/>
          <a:lstStyle>
            <a:lvl1pPr marL="0" lvl="0" indent="0" algn="just">
              <a:lnSpc>
                <a:spcPct val="130000"/>
              </a:lnSpc>
              <a:spcBef>
                <a:spcPts val="0"/>
              </a:spcBef>
              <a:buNone/>
              <a:defRPr sz="20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45" name="内容占位符 2"/>
          <p:cNvSpPr/>
          <p:nvPr>
            <p:ph idx="17"/>
          </p:nvPr>
        </p:nvSpPr>
        <p:spPr>
          <a:xfrm>
            <a:off x="6266198" y="1395528"/>
            <a:ext cx="4146549" cy="370501"/>
          </a:xfrm>
          <a:prstGeom prst="rect">
            <a:avLst/>
          </a:prstGeom>
        </p:spPr>
        <p:txBody>
          <a:bodyPr/>
          <a:lstStyle>
            <a:lvl1pPr marL="0" lvl="0" indent="0">
              <a:buNone/>
              <a:defRPr sz="2400" b="1">
                <a:solidFill>
                  <a:schemeClr val="tx2"/>
                </a:solidFill>
                <a:latin typeface="微软雅黑" panose="020B0503020204020204" charset="-122"/>
                <a:ea typeface="微软雅黑" panose="020B0503020204020204"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46" name="内容占位符 2"/>
          <p:cNvSpPr/>
          <p:nvPr>
            <p:ph idx="18"/>
          </p:nvPr>
        </p:nvSpPr>
        <p:spPr>
          <a:xfrm>
            <a:off x="6361679" y="1850019"/>
            <a:ext cx="2278836" cy="3920066"/>
          </a:xfrm>
          <a:prstGeom prst="rect">
            <a:avLst/>
          </a:prstGeom>
        </p:spPr>
        <p:txBody>
          <a:bodyPr/>
          <a:lstStyle>
            <a:lvl1pPr marL="0" lvl="0" indent="0" algn="just">
              <a:lnSpc>
                <a:spcPct val="130000"/>
              </a:lnSpc>
              <a:spcBef>
                <a:spcPts val="0"/>
              </a:spcBef>
              <a:buNone/>
              <a:defRPr sz="20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51" name="内容占位符 2"/>
          <p:cNvSpPr/>
          <p:nvPr>
            <p:ph idx="19"/>
          </p:nvPr>
        </p:nvSpPr>
        <p:spPr>
          <a:xfrm>
            <a:off x="8996698" y="1395528"/>
            <a:ext cx="4146549" cy="370501"/>
          </a:xfrm>
          <a:prstGeom prst="rect">
            <a:avLst/>
          </a:prstGeom>
        </p:spPr>
        <p:txBody>
          <a:bodyPr/>
          <a:lstStyle>
            <a:lvl1pPr marL="0" lvl="0" indent="0">
              <a:buNone/>
              <a:defRPr sz="2400" b="1">
                <a:solidFill>
                  <a:schemeClr val="tx2"/>
                </a:solidFill>
                <a:latin typeface="微软雅黑" panose="020B0503020204020204" charset="-122"/>
                <a:ea typeface="微软雅黑" panose="020B0503020204020204"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52" name="内容占位符 2"/>
          <p:cNvSpPr/>
          <p:nvPr>
            <p:ph idx="20"/>
          </p:nvPr>
        </p:nvSpPr>
        <p:spPr>
          <a:xfrm>
            <a:off x="9092179" y="1850019"/>
            <a:ext cx="2278836" cy="3920066"/>
          </a:xfrm>
          <a:prstGeom prst="rect">
            <a:avLst/>
          </a:prstGeom>
        </p:spPr>
        <p:txBody>
          <a:bodyPr/>
          <a:lstStyle>
            <a:lvl1pPr marL="0" lvl="0" indent="0" algn="just">
              <a:lnSpc>
                <a:spcPct val="130000"/>
              </a:lnSpc>
              <a:spcBef>
                <a:spcPts val="0"/>
              </a:spcBef>
              <a:buNone/>
              <a:defRPr sz="20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图展示版式">
    <p:spTree>
      <p:nvGrpSpPr>
        <p:cNvPr id="1" name=""/>
        <p:cNvGrpSpPr/>
        <p:nvPr/>
      </p:nvGrpSpPr>
      <p:grpSpPr>
        <a:xfrm>
          <a:off x="0" y="0"/>
          <a:ext cx="0" cy="0"/>
          <a:chOff x="0" y="0"/>
          <a:chExt cx="0" cy="0"/>
        </a:xfrm>
      </p:grpSpPr>
      <p:sp>
        <p:nvSpPr>
          <p:cNvPr id="19" name="任意多边形: 形状 18"/>
          <p:cNvSpPr/>
          <p:nvPr/>
        </p:nvSpPr>
        <p:spPr>
          <a:xfrm>
            <a:off x="1" y="267172"/>
            <a:ext cx="9486459" cy="579395"/>
          </a:xfrm>
          <a:custGeom>
            <a:avLst/>
            <a:gdLst/>
            <a:ahLst/>
            <a:cxnLst/>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solidFill>
            <a:srgbClr val="003B6A"/>
          </a:solidFill>
          <a:ln>
            <a:noFill/>
          </a:ln>
        </p:spPr>
        <p:txBody>
          <a:bodyPr vert="horz" wrap="square" lIns="91440" tIns="45720" rIns="91440" bIns="45720" numCol="1" spcCol="0" anchor="ctr" anchorCtr="0"/>
          <a:lstStyle/>
          <a:p>
            <a:pPr lvl="0" algn="ctr"/>
            <a:endParaRPr lang="zh-CN" sz="2400">
              <a:solidFill>
                <a:schemeClr val="accent1"/>
              </a:solidFill>
            </a:endParaRPr>
          </a:p>
        </p:txBody>
      </p:sp>
      <p:grpSp>
        <p:nvGrpSpPr>
          <p:cNvPr id="4" name="组合 3"/>
          <p:cNvGrpSpPr/>
          <p:nvPr/>
        </p:nvGrpSpPr>
        <p:grpSpPr>
          <a:xfrm>
            <a:off x="443029" y="435931"/>
            <a:ext cx="257171" cy="208413"/>
            <a:chOff x="337460" y="322200"/>
            <a:chExt cx="257171" cy="208413"/>
          </a:xfrm>
        </p:grpSpPr>
        <p:sp>
          <p:nvSpPr>
            <p:cNvPr id="5" name="箭头: V 形 4"/>
            <p:cNvSpPr/>
            <p:nvPr/>
          </p:nvSpPr>
          <p:spPr>
            <a:xfrm>
              <a:off x="424769" y="322200"/>
              <a:ext cx="169862" cy="208413"/>
            </a:xfrm>
            <a:prstGeom prst="chevron">
              <a:avLst>
                <a:gd name="adj" fmla="val 50000"/>
              </a:avLst>
            </a:prstGeom>
            <a:solidFill>
              <a:schemeClr val="bg1"/>
            </a:solidFill>
            <a:ln>
              <a:noFill/>
            </a:ln>
          </p:spPr>
          <p:txBody>
            <a:bodyPr anchor="ctr"/>
            <a:lstStyle/>
            <a:p>
              <a:pPr algn="ctr"/>
              <a:endParaRPr lang="zh-CN">
                <a:solidFill>
                  <a:schemeClr val="tx1"/>
                </a:solidFill>
              </a:endParaRPr>
            </a:p>
          </p:txBody>
        </p:sp>
        <p:sp>
          <p:nvSpPr>
            <p:cNvPr id="6" name="任意多边形: 形状 5"/>
            <p:cNvSpPr/>
            <p:nvPr/>
          </p:nvSpPr>
          <p:spPr>
            <a:xfrm>
              <a:off x="371973" y="322200"/>
              <a:ext cx="120110" cy="208413"/>
            </a:xfrm>
            <a:custGeom>
              <a:avLst/>
              <a:gdLst/>
              <a:ahLst/>
              <a:cxnLst/>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sp>
          <p:nvSpPr>
            <p:cNvPr id="7" name="任意多边形: 形状 6"/>
            <p:cNvSpPr/>
            <p:nvPr/>
          </p:nvSpPr>
          <p:spPr>
            <a:xfrm>
              <a:off x="337460" y="322200"/>
              <a:ext cx="101826" cy="208413"/>
            </a:xfrm>
            <a:custGeom>
              <a:avLst/>
              <a:gdLst/>
              <a:ahLst/>
              <a:cxnLst/>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grpSp>
      <p:sp>
        <p:nvSpPr>
          <p:cNvPr id="12" name="文本占位符 11"/>
          <p:cNvSpPr/>
          <p:nvPr>
            <p:ph type="body" idx="12" hasCustomPrompt="1"/>
          </p:nvPr>
        </p:nvSpPr>
        <p:spPr>
          <a:xfrm>
            <a:off x="660400" y="315249"/>
            <a:ext cx="7601971" cy="507831"/>
          </a:xfrm>
          <a:prstGeom prst="rect">
            <a:avLst/>
          </a:prstGeom>
        </p:spPr>
        <p:txBody>
          <a:bodyPr/>
          <a:lstStyle>
            <a:lvl1pPr marL="0" lvl="0" indent="0">
              <a:buNone/>
              <a:defRPr sz="2800" b="1" spc="300">
                <a:solidFill>
                  <a:schemeClr val="bg1"/>
                </a:solidFill>
                <a:latin typeface="微软雅黑" panose="020B0503020204020204" charset="-122"/>
                <a:ea typeface="微软雅黑" panose="020B0503020204020204" charset="-122"/>
              </a:defRPr>
            </a:lvl1pPr>
            <a:lvl2pPr marL="457200" lvl="1" indent="0">
              <a:buNone/>
              <a:defRPr sz="2800" b="1">
                <a:solidFill>
                  <a:schemeClr val="bg1"/>
                </a:solidFill>
                <a:latin typeface="微软雅黑" panose="020B0503020204020204" charset="-122"/>
                <a:ea typeface="微软雅黑" panose="020B0503020204020204" charset="-122"/>
              </a:defRPr>
            </a:lvl2pPr>
            <a:lvl3pPr marL="914400" lvl="2" indent="0">
              <a:buNone/>
              <a:defRPr sz="2800" b="1">
                <a:solidFill>
                  <a:schemeClr val="bg1"/>
                </a:solidFill>
                <a:latin typeface="微软雅黑" panose="020B0503020204020204" charset="-122"/>
                <a:ea typeface="微软雅黑" panose="020B0503020204020204" charset="-122"/>
              </a:defRPr>
            </a:lvl3pPr>
            <a:lvl4pPr marL="1371600" lvl="3" indent="0">
              <a:buNone/>
              <a:defRPr sz="2800" b="1">
                <a:solidFill>
                  <a:schemeClr val="bg1"/>
                </a:solidFill>
                <a:latin typeface="微软雅黑" panose="020B0503020204020204" charset="-122"/>
                <a:ea typeface="微软雅黑" panose="020B0503020204020204" charset="-122"/>
              </a:defRPr>
            </a:lvl4pPr>
            <a:lvl5pPr marL="1828800" lvl="4" indent="0">
              <a:buNone/>
              <a:defRPr sz="2800" b="1">
                <a:solidFill>
                  <a:schemeClr val="bg1"/>
                </a:solidFill>
                <a:latin typeface="微软雅黑" panose="020B0503020204020204" charset="-122"/>
                <a:ea typeface="微软雅黑" panose="020B0503020204020204" charset="-122"/>
              </a:defRPr>
            </a:lvl5pPr>
          </a:lstStyle>
          <a:p>
            <a:pPr lvl="0"/>
            <a:r>
              <a:rPr lang="en-US"/>
              <a:t>Click to edit Master title style</a:t>
            </a:r>
            <a:endParaRPr lang="en-US"/>
          </a:p>
        </p:txBody>
      </p:sp>
      <p:sp>
        <p:nvSpPr>
          <p:cNvPr id="30" name="图文框 29"/>
          <p:cNvSpPr/>
          <p:nvPr/>
        </p:nvSpPr>
        <p:spPr>
          <a:xfrm>
            <a:off x="2082500" y="1328456"/>
            <a:ext cx="7549733" cy="4486003"/>
          </a:xfrm>
          <a:prstGeom prst="frame">
            <a:avLst>
              <a:gd name="adj1" fmla="val 260"/>
            </a:avLst>
          </a:prstGeom>
          <a:solidFill>
            <a:schemeClr val="tx2"/>
          </a:solidFill>
          <a:ln>
            <a:noFill/>
          </a:ln>
        </p:spPr>
        <p:txBody>
          <a:bodyPr anchor="ctr"/>
          <a:lstStyle/>
          <a:p>
            <a:pPr algn="ctr"/>
            <a:endParaRPr lang="zh-CN">
              <a:solidFill>
                <a:schemeClr val="tx1"/>
              </a:solidFill>
            </a:endParaRPr>
          </a:p>
        </p:txBody>
      </p:sp>
      <p:sp>
        <p:nvSpPr>
          <p:cNvPr id="9" name="图片占位符 8"/>
          <p:cNvSpPr/>
          <p:nvPr>
            <p:ph type="pic" idx="13"/>
          </p:nvPr>
        </p:nvSpPr>
        <p:spPr>
          <a:xfrm>
            <a:off x="2470179" y="1518878"/>
            <a:ext cx="7549733" cy="4105159"/>
          </a:xfrm>
          <a:prstGeom prst="rect">
            <a:avLst/>
          </a:prstGeom>
          <a:ln w="53975" cap="sq">
            <a:solidFill>
              <a:schemeClr val="tx2">
                <a:lumMod val="40000"/>
                <a:lumOff val="60000"/>
              </a:schemeClr>
            </a:solidFill>
            <a:miter/>
          </a:ln>
        </p:spPr>
        <p:txBody>
          <a:bodyPr/>
          <a:lstStyle/>
          <a:p>
            <a:endParaRPr lang="zh-CN"/>
          </a:p>
        </p:txBody>
      </p:sp>
      <p:sp>
        <p:nvSpPr>
          <p:cNvPr id="11" name="矩形 10"/>
          <p:cNvSpPr/>
          <p:nvPr/>
        </p:nvSpPr>
        <p:spPr>
          <a:xfrm>
            <a:off x="1871099" y="1849430"/>
            <a:ext cx="449305" cy="3444054"/>
          </a:xfrm>
          <a:prstGeom prst="rect">
            <a:avLst/>
          </a:prstGeom>
          <a:solidFill>
            <a:schemeClr val="tx2"/>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14" name="竖排文字占位符 13"/>
          <p:cNvSpPr/>
          <p:nvPr>
            <p:ph type="body" idx="14" hasCustomPrompt="1"/>
          </p:nvPr>
        </p:nvSpPr>
        <p:spPr>
          <a:xfrm>
            <a:off x="1924107" y="1849430"/>
            <a:ext cx="418492" cy="3444051"/>
          </a:xfrm>
          <a:prstGeom prst="rect">
            <a:avLst/>
          </a:prstGeom>
        </p:spPr>
        <p:txBody>
          <a:bodyPr vert="eaVert"/>
          <a:lstStyle>
            <a:lvl1pPr marL="0" lvl="0" indent="0" algn="ctr">
              <a:buNone/>
              <a:defRPr lang="zh-CN" sz="2400" b="1">
                <a:solidFill>
                  <a:schemeClr val="bg1"/>
                </a:solidFill>
                <a:latin typeface="微软雅黑" panose="020B0503020204020204" charset="-122"/>
                <a:ea typeface="微软雅黑" panose="020B0503020204020204" charset="-122"/>
              </a:defRPr>
            </a:lvl1pPr>
            <a:lvl2pPr lvl="1">
              <a:defRPr lang="zh-CN" b="1">
                <a:latin typeface="微软雅黑" panose="020B0503020204020204" charset="-122"/>
                <a:ea typeface="微软雅黑" panose="020B0503020204020204" charset="-122"/>
              </a:defRPr>
            </a:lvl2pPr>
            <a:lvl3pPr lvl="2">
              <a:defRPr lang="zh-CN" sz="2400" b="1">
                <a:latin typeface="微软雅黑" panose="020B0503020204020204" charset="-122"/>
                <a:ea typeface="微软雅黑" panose="020B0503020204020204" charset="-122"/>
              </a:defRPr>
            </a:lvl3pPr>
            <a:lvl4pPr lvl="3">
              <a:defRPr lang="zh-CN" sz="2400" b="1">
                <a:latin typeface="微软雅黑" panose="020B0503020204020204" charset="-122"/>
                <a:ea typeface="微软雅黑" panose="020B0503020204020204" charset="-122"/>
              </a:defRPr>
            </a:lvl4pPr>
            <a:lvl5pPr lvl="4">
              <a:defRPr lang="zh-CN" sz="2400" b="1">
                <a:latin typeface="微软雅黑" panose="020B0503020204020204" charset="-122"/>
                <a:ea typeface="微软雅黑" panose="020B0503020204020204" charset="-122"/>
              </a:defRPr>
            </a:lvl5pPr>
          </a:lstStyle>
          <a:p>
            <a:pPr marL="228600" lvl="0" indent="-228600"/>
            <a:r>
              <a:rPr lang="zh-CN"/>
              <a:t>输入图片说明文字</a:t>
            </a:r>
            <a:endParaRPr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图文展示版式">
    <p:spTree>
      <p:nvGrpSpPr>
        <p:cNvPr id="1" name=""/>
        <p:cNvGrpSpPr/>
        <p:nvPr/>
      </p:nvGrpSpPr>
      <p:grpSpPr>
        <a:xfrm>
          <a:off x="0" y="0"/>
          <a:ext cx="0" cy="0"/>
          <a:chOff x="0" y="0"/>
          <a:chExt cx="0" cy="0"/>
        </a:xfrm>
      </p:grpSpPr>
      <p:sp>
        <p:nvSpPr>
          <p:cNvPr id="19" name="任意多边形: 形状 18"/>
          <p:cNvSpPr/>
          <p:nvPr/>
        </p:nvSpPr>
        <p:spPr>
          <a:xfrm>
            <a:off x="1" y="267172"/>
            <a:ext cx="9486459" cy="579395"/>
          </a:xfrm>
          <a:custGeom>
            <a:avLst/>
            <a:gdLst/>
            <a:ahLst/>
            <a:cxnLst/>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solidFill>
            <a:srgbClr val="003B6A"/>
          </a:solidFill>
          <a:ln>
            <a:noFill/>
          </a:ln>
        </p:spPr>
        <p:txBody>
          <a:bodyPr vert="horz" wrap="square" lIns="91440" tIns="45720" rIns="91440" bIns="45720" numCol="1" spcCol="0" anchor="ctr" anchorCtr="0"/>
          <a:lstStyle/>
          <a:p>
            <a:pPr lvl="0" algn="ctr"/>
            <a:endParaRPr lang="zh-CN" sz="2400">
              <a:solidFill>
                <a:schemeClr val="accent1"/>
              </a:solidFill>
            </a:endParaRPr>
          </a:p>
        </p:txBody>
      </p:sp>
      <p:grpSp>
        <p:nvGrpSpPr>
          <p:cNvPr id="4" name="组合 3"/>
          <p:cNvGrpSpPr/>
          <p:nvPr/>
        </p:nvGrpSpPr>
        <p:grpSpPr>
          <a:xfrm>
            <a:off x="443029" y="435931"/>
            <a:ext cx="257171" cy="208413"/>
            <a:chOff x="337460" y="322200"/>
            <a:chExt cx="257171" cy="208413"/>
          </a:xfrm>
        </p:grpSpPr>
        <p:sp>
          <p:nvSpPr>
            <p:cNvPr id="5" name="箭头: V 形 4"/>
            <p:cNvSpPr/>
            <p:nvPr/>
          </p:nvSpPr>
          <p:spPr>
            <a:xfrm>
              <a:off x="424769" y="322200"/>
              <a:ext cx="169862" cy="208413"/>
            </a:xfrm>
            <a:prstGeom prst="chevron">
              <a:avLst>
                <a:gd name="adj" fmla="val 50000"/>
              </a:avLst>
            </a:prstGeom>
            <a:solidFill>
              <a:schemeClr val="bg1"/>
            </a:solidFill>
            <a:ln>
              <a:noFill/>
            </a:ln>
          </p:spPr>
          <p:txBody>
            <a:bodyPr anchor="ctr"/>
            <a:lstStyle/>
            <a:p>
              <a:pPr algn="ctr"/>
              <a:endParaRPr lang="zh-CN">
                <a:solidFill>
                  <a:schemeClr val="tx1"/>
                </a:solidFill>
              </a:endParaRPr>
            </a:p>
          </p:txBody>
        </p:sp>
        <p:sp>
          <p:nvSpPr>
            <p:cNvPr id="6" name="任意多边形: 形状 5"/>
            <p:cNvSpPr/>
            <p:nvPr/>
          </p:nvSpPr>
          <p:spPr>
            <a:xfrm>
              <a:off x="371973" y="322200"/>
              <a:ext cx="120110" cy="208413"/>
            </a:xfrm>
            <a:custGeom>
              <a:avLst/>
              <a:gdLst/>
              <a:ahLst/>
              <a:cxnLst/>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sp>
          <p:nvSpPr>
            <p:cNvPr id="7" name="任意多边形: 形状 6"/>
            <p:cNvSpPr/>
            <p:nvPr/>
          </p:nvSpPr>
          <p:spPr>
            <a:xfrm>
              <a:off x="337460" y="322200"/>
              <a:ext cx="101826" cy="208413"/>
            </a:xfrm>
            <a:custGeom>
              <a:avLst/>
              <a:gdLst/>
              <a:ahLst/>
              <a:cxnLst/>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grpSp>
      <p:sp>
        <p:nvSpPr>
          <p:cNvPr id="12" name="文本占位符 11"/>
          <p:cNvSpPr/>
          <p:nvPr>
            <p:ph type="body" idx="12" hasCustomPrompt="1"/>
          </p:nvPr>
        </p:nvSpPr>
        <p:spPr>
          <a:xfrm>
            <a:off x="660400" y="315249"/>
            <a:ext cx="7601971" cy="507831"/>
          </a:xfrm>
          <a:prstGeom prst="rect">
            <a:avLst/>
          </a:prstGeom>
        </p:spPr>
        <p:txBody>
          <a:bodyPr/>
          <a:lstStyle>
            <a:lvl1pPr marL="0" lvl="0" indent="0">
              <a:buNone/>
              <a:defRPr sz="2800" b="1" spc="300">
                <a:solidFill>
                  <a:schemeClr val="bg1"/>
                </a:solidFill>
                <a:latin typeface="微软雅黑" panose="020B0503020204020204" charset="-122"/>
                <a:ea typeface="微软雅黑" panose="020B0503020204020204" charset="-122"/>
              </a:defRPr>
            </a:lvl1pPr>
            <a:lvl2pPr marL="457200" lvl="1" indent="0">
              <a:buNone/>
              <a:defRPr sz="2800" b="1">
                <a:solidFill>
                  <a:schemeClr val="bg1"/>
                </a:solidFill>
                <a:latin typeface="微软雅黑" panose="020B0503020204020204" charset="-122"/>
                <a:ea typeface="微软雅黑" panose="020B0503020204020204" charset="-122"/>
              </a:defRPr>
            </a:lvl2pPr>
            <a:lvl3pPr marL="914400" lvl="2" indent="0">
              <a:buNone/>
              <a:defRPr sz="2800" b="1">
                <a:solidFill>
                  <a:schemeClr val="bg1"/>
                </a:solidFill>
                <a:latin typeface="微软雅黑" panose="020B0503020204020204" charset="-122"/>
                <a:ea typeface="微软雅黑" panose="020B0503020204020204" charset="-122"/>
              </a:defRPr>
            </a:lvl3pPr>
            <a:lvl4pPr marL="1371600" lvl="3" indent="0">
              <a:buNone/>
              <a:defRPr sz="2800" b="1">
                <a:solidFill>
                  <a:schemeClr val="bg1"/>
                </a:solidFill>
                <a:latin typeface="微软雅黑" panose="020B0503020204020204" charset="-122"/>
                <a:ea typeface="微软雅黑" panose="020B0503020204020204" charset="-122"/>
              </a:defRPr>
            </a:lvl4pPr>
            <a:lvl5pPr marL="1828800" lvl="4" indent="0">
              <a:buNone/>
              <a:defRPr sz="2800" b="1">
                <a:solidFill>
                  <a:schemeClr val="bg1"/>
                </a:solidFill>
                <a:latin typeface="微软雅黑" panose="020B0503020204020204" charset="-122"/>
                <a:ea typeface="微软雅黑" panose="020B0503020204020204" charset="-122"/>
              </a:defRPr>
            </a:lvl5pPr>
          </a:lstStyle>
          <a:p>
            <a:pPr lvl="0"/>
            <a:r>
              <a:rPr lang="en-US"/>
              <a:t>Click to edit Master title style</a:t>
            </a:r>
            <a:endParaRPr lang="en-US"/>
          </a:p>
        </p:txBody>
      </p:sp>
      <p:sp>
        <p:nvSpPr>
          <p:cNvPr id="17" name="图文框 16"/>
          <p:cNvSpPr/>
          <p:nvPr/>
        </p:nvSpPr>
        <p:spPr>
          <a:xfrm>
            <a:off x="660400" y="1784267"/>
            <a:ext cx="10858500" cy="3571504"/>
          </a:xfrm>
          <a:prstGeom prst="frame">
            <a:avLst>
              <a:gd name="adj1" fmla="val 1459"/>
            </a:avLst>
          </a:prstGeom>
          <a:solidFill>
            <a:schemeClr val="tx2"/>
          </a:solidFill>
          <a:ln>
            <a:noFill/>
          </a:ln>
        </p:spPr>
        <p:txBody>
          <a:bodyPr anchor="ctr"/>
          <a:lstStyle/>
          <a:p>
            <a:pPr algn="ctr"/>
            <a:endParaRPr lang="zh-CN">
              <a:solidFill>
                <a:schemeClr val="tx1"/>
              </a:solidFill>
            </a:endParaRPr>
          </a:p>
        </p:txBody>
      </p:sp>
      <p:sp>
        <p:nvSpPr>
          <p:cNvPr id="18" name="图片占位符 8"/>
          <p:cNvSpPr/>
          <p:nvPr>
            <p:ph type="pic" idx="13"/>
          </p:nvPr>
        </p:nvSpPr>
        <p:spPr>
          <a:xfrm>
            <a:off x="1296001" y="1613938"/>
            <a:ext cx="3887078" cy="4105159"/>
          </a:xfrm>
          <a:prstGeom prst="rect">
            <a:avLst/>
          </a:prstGeom>
          <a:ln>
            <a:noFill/>
          </a:ln>
        </p:spPr>
        <p:txBody>
          <a:bodyPr/>
          <a:lstStyle/>
          <a:p>
            <a:endParaRPr lang="zh-CN"/>
          </a:p>
        </p:txBody>
      </p:sp>
      <p:sp>
        <p:nvSpPr>
          <p:cNvPr id="20" name="竖排文字占位符 13"/>
          <p:cNvSpPr/>
          <p:nvPr>
            <p:ph type="body" idx="14" hasCustomPrompt="1"/>
          </p:nvPr>
        </p:nvSpPr>
        <p:spPr>
          <a:xfrm>
            <a:off x="1092025" y="5100835"/>
            <a:ext cx="2870467" cy="458341"/>
          </a:xfrm>
          <a:prstGeom prst="rect">
            <a:avLst/>
          </a:prstGeom>
          <a:solidFill>
            <a:schemeClr val="tx2">
              <a:lumMod val="20000"/>
              <a:lumOff val="80000"/>
            </a:schemeClr>
          </a:solidFill>
        </p:spPr>
        <p:txBody>
          <a:bodyPr vert="horz"/>
          <a:lstStyle>
            <a:lvl1pPr marL="0" lvl="0" indent="0" algn="ctr">
              <a:buNone/>
              <a:defRPr lang="zh-CN" sz="2400" b="1">
                <a:solidFill>
                  <a:schemeClr val="tx2"/>
                </a:solidFill>
                <a:latin typeface="微软雅黑" panose="020B0503020204020204" charset="-122"/>
                <a:ea typeface="微软雅黑" panose="020B0503020204020204" charset="-122"/>
              </a:defRPr>
            </a:lvl1pPr>
            <a:lvl2pPr lvl="1">
              <a:defRPr lang="zh-CN" b="1">
                <a:latin typeface="微软雅黑" panose="020B0503020204020204" charset="-122"/>
                <a:ea typeface="微软雅黑" panose="020B0503020204020204" charset="-122"/>
              </a:defRPr>
            </a:lvl2pPr>
            <a:lvl3pPr lvl="2">
              <a:defRPr lang="zh-CN" sz="2400" b="1">
                <a:latin typeface="微软雅黑" panose="020B0503020204020204" charset="-122"/>
                <a:ea typeface="微软雅黑" panose="020B0503020204020204" charset="-122"/>
              </a:defRPr>
            </a:lvl3pPr>
            <a:lvl4pPr lvl="3">
              <a:defRPr lang="zh-CN" sz="2400" b="1">
                <a:latin typeface="微软雅黑" panose="020B0503020204020204" charset="-122"/>
                <a:ea typeface="微软雅黑" panose="020B0503020204020204" charset="-122"/>
              </a:defRPr>
            </a:lvl4pPr>
            <a:lvl5pPr lvl="4">
              <a:defRPr lang="zh-CN" sz="2400" b="1">
                <a:latin typeface="微软雅黑" panose="020B0503020204020204" charset="-122"/>
                <a:ea typeface="微软雅黑" panose="020B0503020204020204" charset="-122"/>
              </a:defRPr>
            </a:lvl5pPr>
          </a:lstStyle>
          <a:p>
            <a:pPr marL="228600" lvl="0" indent="-228600"/>
            <a:r>
              <a:rPr lang="zh-CN"/>
              <a:t>输入图片说明文字</a:t>
            </a:r>
            <a:endParaRPr lang="zh-CN"/>
          </a:p>
        </p:txBody>
      </p:sp>
      <p:sp>
        <p:nvSpPr>
          <p:cNvPr id="21" name="内容占位符 2"/>
          <p:cNvSpPr/>
          <p:nvPr>
            <p:ph idx="15"/>
          </p:nvPr>
        </p:nvSpPr>
        <p:spPr>
          <a:xfrm>
            <a:off x="6081486" y="2153539"/>
            <a:ext cx="4146549" cy="370501"/>
          </a:xfrm>
          <a:prstGeom prst="rect">
            <a:avLst/>
          </a:prstGeom>
        </p:spPr>
        <p:txBody>
          <a:bodyPr/>
          <a:lstStyle>
            <a:lvl1pPr marL="0" lvl="0" indent="0">
              <a:buNone/>
              <a:defRPr sz="2000" b="1">
                <a:solidFill>
                  <a:schemeClr val="tx2"/>
                </a:solidFill>
                <a:latin typeface="微软雅黑" panose="020B0503020204020204" charset="-122"/>
                <a:ea typeface="微软雅黑" panose="020B0503020204020204"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22" name="矩形 21"/>
          <p:cNvSpPr/>
          <p:nvPr/>
        </p:nvSpPr>
        <p:spPr>
          <a:xfrm>
            <a:off x="5910037" y="2153539"/>
            <a:ext cx="171448" cy="370486"/>
          </a:xfrm>
          <a:prstGeom prst="rect">
            <a:avLst/>
          </a:prstGeom>
          <a:solidFill>
            <a:schemeClr val="tx2"/>
          </a:solidFill>
          <a:ln>
            <a:noFill/>
          </a:ln>
        </p:spPr>
        <p:txBody>
          <a:bodyPr anchor="ctr"/>
          <a:lstStyle/>
          <a:p>
            <a:pPr algn="ctr"/>
            <a:endParaRPr lang="zh-CN">
              <a:solidFill>
                <a:schemeClr val="lt1"/>
              </a:solidFill>
            </a:endParaRPr>
          </a:p>
        </p:txBody>
      </p:sp>
      <p:sp>
        <p:nvSpPr>
          <p:cNvPr id="23" name="内容占位符 2"/>
          <p:cNvSpPr/>
          <p:nvPr>
            <p:ph idx="16"/>
          </p:nvPr>
        </p:nvSpPr>
        <p:spPr>
          <a:xfrm>
            <a:off x="5774357" y="2618894"/>
            <a:ext cx="5158014" cy="2351315"/>
          </a:xfrm>
          <a:prstGeom prst="rect">
            <a:avLst/>
          </a:prstGeom>
        </p:spPr>
        <p:txBody>
          <a:bodyPr/>
          <a:lstStyle>
            <a:lvl1pPr marL="0" lvl="0" indent="0" algn="just">
              <a:lnSpc>
                <a:spcPct val="130000"/>
              </a:lnSpc>
              <a:spcBef>
                <a:spcPts val="1200"/>
              </a:spcBef>
              <a:buNone/>
              <a:defRPr sz="18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图文展示版式">
    <p:spTree>
      <p:nvGrpSpPr>
        <p:cNvPr id="1" name=""/>
        <p:cNvGrpSpPr/>
        <p:nvPr/>
      </p:nvGrpSpPr>
      <p:grpSpPr>
        <a:xfrm>
          <a:off x="0" y="0"/>
          <a:ext cx="0" cy="0"/>
          <a:chOff x="0" y="0"/>
          <a:chExt cx="0" cy="0"/>
        </a:xfrm>
      </p:grpSpPr>
      <p:sp>
        <p:nvSpPr>
          <p:cNvPr id="2" name="矩形 1"/>
          <p:cNvSpPr/>
          <p:nvPr/>
        </p:nvSpPr>
        <p:spPr>
          <a:xfrm>
            <a:off x="3975652" y="1399163"/>
            <a:ext cx="7195931" cy="1754855"/>
          </a:xfrm>
          <a:prstGeom prst="rect">
            <a:avLst/>
          </a:prstGeom>
          <a:solidFill>
            <a:schemeClr val="tx2">
              <a:alpha val="44000"/>
              <a:lumMod val="20000"/>
              <a:lumOff val="80000"/>
            </a:schemeClr>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19" name="任意多边形: 形状 18"/>
          <p:cNvSpPr/>
          <p:nvPr/>
        </p:nvSpPr>
        <p:spPr>
          <a:xfrm>
            <a:off x="1" y="267172"/>
            <a:ext cx="9486459" cy="579395"/>
          </a:xfrm>
          <a:custGeom>
            <a:avLst/>
            <a:gdLst/>
            <a:ahLst/>
            <a:cxnLst/>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solidFill>
            <a:srgbClr val="003B6A"/>
          </a:solidFill>
          <a:ln>
            <a:noFill/>
          </a:ln>
        </p:spPr>
        <p:txBody>
          <a:bodyPr vert="horz" wrap="square" lIns="91440" tIns="45720" rIns="91440" bIns="45720" numCol="1" spcCol="0" anchor="ctr" anchorCtr="0"/>
          <a:lstStyle/>
          <a:p>
            <a:pPr lvl="0" algn="ctr"/>
            <a:endParaRPr lang="zh-CN" sz="2400">
              <a:solidFill>
                <a:schemeClr val="accent1"/>
              </a:solidFill>
            </a:endParaRPr>
          </a:p>
        </p:txBody>
      </p:sp>
      <p:grpSp>
        <p:nvGrpSpPr>
          <p:cNvPr id="4" name="组合 3"/>
          <p:cNvGrpSpPr/>
          <p:nvPr/>
        </p:nvGrpSpPr>
        <p:grpSpPr>
          <a:xfrm>
            <a:off x="443029" y="435931"/>
            <a:ext cx="257171" cy="208413"/>
            <a:chOff x="337460" y="322200"/>
            <a:chExt cx="257171" cy="208413"/>
          </a:xfrm>
        </p:grpSpPr>
        <p:sp>
          <p:nvSpPr>
            <p:cNvPr id="5" name="箭头: V 形 4"/>
            <p:cNvSpPr/>
            <p:nvPr/>
          </p:nvSpPr>
          <p:spPr>
            <a:xfrm>
              <a:off x="424769" y="322200"/>
              <a:ext cx="169862" cy="208413"/>
            </a:xfrm>
            <a:prstGeom prst="chevron">
              <a:avLst>
                <a:gd name="adj" fmla="val 50000"/>
              </a:avLst>
            </a:prstGeom>
            <a:solidFill>
              <a:schemeClr val="bg1"/>
            </a:solidFill>
            <a:ln>
              <a:noFill/>
            </a:ln>
          </p:spPr>
          <p:txBody>
            <a:bodyPr anchor="ctr"/>
            <a:lstStyle/>
            <a:p>
              <a:pPr algn="ctr"/>
              <a:endParaRPr lang="zh-CN">
                <a:solidFill>
                  <a:schemeClr val="tx1"/>
                </a:solidFill>
              </a:endParaRPr>
            </a:p>
          </p:txBody>
        </p:sp>
        <p:sp>
          <p:nvSpPr>
            <p:cNvPr id="6" name="任意多边形: 形状 5"/>
            <p:cNvSpPr/>
            <p:nvPr/>
          </p:nvSpPr>
          <p:spPr>
            <a:xfrm>
              <a:off x="371973" y="322200"/>
              <a:ext cx="120110" cy="208413"/>
            </a:xfrm>
            <a:custGeom>
              <a:avLst/>
              <a:gdLst/>
              <a:ahLst/>
              <a:cxnLst/>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sp>
          <p:nvSpPr>
            <p:cNvPr id="7" name="任意多边形: 形状 6"/>
            <p:cNvSpPr/>
            <p:nvPr/>
          </p:nvSpPr>
          <p:spPr>
            <a:xfrm>
              <a:off x="337460" y="322200"/>
              <a:ext cx="101826" cy="208413"/>
            </a:xfrm>
            <a:custGeom>
              <a:avLst/>
              <a:gdLst/>
              <a:ahLst/>
              <a:cxnLst/>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grpSp>
      <p:sp>
        <p:nvSpPr>
          <p:cNvPr id="12" name="文本占位符 11"/>
          <p:cNvSpPr/>
          <p:nvPr>
            <p:ph type="body" idx="12" hasCustomPrompt="1"/>
          </p:nvPr>
        </p:nvSpPr>
        <p:spPr>
          <a:xfrm>
            <a:off x="660400" y="315249"/>
            <a:ext cx="7601971" cy="507831"/>
          </a:xfrm>
          <a:prstGeom prst="rect">
            <a:avLst/>
          </a:prstGeom>
        </p:spPr>
        <p:txBody>
          <a:bodyPr/>
          <a:lstStyle>
            <a:lvl1pPr marL="0" lvl="0" indent="0">
              <a:buNone/>
              <a:defRPr sz="2800" b="1" spc="300">
                <a:solidFill>
                  <a:schemeClr val="bg1"/>
                </a:solidFill>
                <a:latin typeface="微软雅黑" panose="020B0503020204020204" charset="-122"/>
                <a:ea typeface="微软雅黑" panose="020B0503020204020204" charset="-122"/>
              </a:defRPr>
            </a:lvl1pPr>
            <a:lvl2pPr marL="457200" lvl="1" indent="0">
              <a:buNone/>
              <a:defRPr sz="2800" b="1">
                <a:solidFill>
                  <a:schemeClr val="bg1"/>
                </a:solidFill>
                <a:latin typeface="微软雅黑" panose="020B0503020204020204" charset="-122"/>
                <a:ea typeface="微软雅黑" panose="020B0503020204020204" charset="-122"/>
              </a:defRPr>
            </a:lvl2pPr>
            <a:lvl3pPr marL="914400" lvl="2" indent="0">
              <a:buNone/>
              <a:defRPr sz="2800" b="1">
                <a:solidFill>
                  <a:schemeClr val="bg1"/>
                </a:solidFill>
                <a:latin typeface="微软雅黑" panose="020B0503020204020204" charset="-122"/>
                <a:ea typeface="微软雅黑" panose="020B0503020204020204" charset="-122"/>
              </a:defRPr>
            </a:lvl3pPr>
            <a:lvl4pPr marL="1371600" lvl="3" indent="0">
              <a:buNone/>
              <a:defRPr sz="2800" b="1">
                <a:solidFill>
                  <a:schemeClr val="bg1"/>
                </a:solidFill>
                <a:latin typeface="微软雅黑" panose="020B0503020204020204" charset="-122"/>
                <a:ea typeface="微软雅黑" panose="020B0503020204020204" charset="-122"/>
              </a:defRPr>
            </a:lvl4pPr>
            <a:lvl5pPr marL="1828800" lvl="4" indent="0">
              <a:buNone/>
              <a:defRPr sz="2800" b="1">
                <a:solidFill>
                  <a:schemeClr val="bg1"/>
                </a:solidFill>
                <a:latin typeface="微软雅黑" panose="020B0503020204020204" charset="-122"/>
                <a:ea typeface="微软雅黑" panose="020B0503020204020204" charset="-122"/>
              </a:defRPr>
            </a:lvl5pPr>
          </a:lstStyle>
          <a:p>
            <a:pPr lvl="0"/>
            <a:r>
              <a:rPr lang="en-US"/>
              <a:t>Click to edit Master title style</a:t>
            </a:r>
            <a:endParaRPr lang="en-US"/>
          </a:p>
        </p:txBody>
      </p:sp>
      <p:sp>
        <p:nvSpPr>
          <p:cNvPr id="18" name="图片占位符 8"/>
          <p:cNvSpPr/>
          <p:nvPr>
            <p:ph type="pic" idx="13"/>
          </p:nvPr>
        </p:nvSpPr>
        <p:spPr>
          <a:xfrm>
            <a:off x="1117850" y="1306397"/>
            <a:ext cx="3016043" cy="1947582"/>
          </a:xfrm>
          <a:prstGeom prst="rect">
            <a:avLst/>
          </a:prstGeom>
          <a:ln w="53975" cap="sq">
            <a:solidFill>
              <a:schemeClr val="tx2"/>
            </a:solidFill>
            <a:miter/>
          </a:ln>
        </p:spPr>
        <p:txBody>
          <a:bodyPr/>
          <a:lstStyle/>
          <a:p>
            <a:endParaRPr lang="zh-CN"/>
          </a:p>
        </p:txBody>
      </p:sp>
      <p:sp>
        <p:nvSpPr>
          <p:cNvPr id="23" name="内容占位符 2"/>
          <p:cNvSpPr/>
          <p:nvPr>
            <p:ph idx="16"/>
          </p:nvPr>
        </p:nvSpPr>
        <p:spPr>
          <a:xfrm>
            <a:off x="4373217" y="1895061"/>
            <a:ext cx="6496596" cy="1163163"/>
          </a:xfrm>
          <a:prstGeom prst="rect">
            <a:avLst/>
          </a:prstGeom>
        </p:spPr>
        <p:txBody>
          <a:bodyPr/>
          <a:lstStyle>
            <a:lvl1pPr marL="0" lvl="0" indent="0" algn="just">
              <a:lnSpc>
                <a:spcPct val="130000"/>
              </a:lnSpc>
              <a:spcBef>
                <a:spcPts val="0"/>
              </a:spcBef>
              <a:buNone/>
              <a:defRPr sz="18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28" name="内容占位符 2"/>
          <p:cNvSpPr/>
          <p:nvPr>
            <p:ph idx="15"/>
          </p:nvPr>
        </p:nvSpPr>
        <p:spPr>
          <a:xfrm>
            <a:off x="4662142" y="1524560"/>
            <a:ext cx="4146549" cy="370501"/>
          </a:xfrm>
          <a:prstGeom prst="rect">
            <a:avLst/>
          </a:prstGeom>
        </p:spPr>
        <p:txBody>
          <a:bodyPr/>
          <a:lstStyle>
            <a:lvl1pPr marL="0" lvl="0" indent="0">
              <a:buNone/>
              <a:defRPr sz="2000" b="1">
                <a:solidFill>
                  <a:schemeClr val="tx2"/>
                </a:solidFill>
                <a:latin typeface="微软雅黑" panose="020B0503020204020204" charset="-122"/>
                <a:ea typeface="微软雅黑" panose="020B0503020204020204"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29" name="矩形 28"/>
          <p:cNvSpPr/>
          <p:nvPr/>
        </p:nvSpPr>
        <p:spPr>
          <a:xfrm>
            <a:off x="4490693" y="1524560"/>
            <a:ext cx="171448" cy="370486"/>
          </a:xfrm>
          <a:prstGeom prst="rect">
            <a:avLst/>
          </a:prstGeom>
          <a:solidFill>
            <a:schemeClr val="tx2"/>
          </a:solidFill>
          <a:ln>
            <a:noFill/>
          </a:ln>
        </p:spPr>
        <p:txBody>
          <a:bodyPr anchor="ctr"/>
          <a:lstStyle/>
          <a:p>
            <a:pPr algn="ctr"/>
            <a:endParaRPr lang="zh-CN">
              <a:solidFill>
                <a:schemeClr val="lt1"/>
              </a:solidFill>
            </a:endParaRPr>
          </a:p>
        </p:txBody>
      </p:sp>
      <p:sp>
        <p:nvSpPr>
          <p:cNvPr id="30" name="矩形 29"/>
          <p:cNvSpPr/>
          <p:nvPr/>
        </p:nvSpPr>
        <p:spPr>
          <a:xfrm>
            <a:off x="3975652" y="3842643"/>
            <a:ext cx="7195931" cy="1754855"/>
          </a:xfrm>
          <a:prstGeom prst="rect">
            <a:avLst/>
          </a:prstGeom>
          <a:solidFill>
            <a:schemeClr val="tx2">
              <a:alpha val="44000"/>
              <a:lumMod val="20000"/>
              <a:lumOff val="80000"/>
            </a:schemeClr>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31" name="图片占位符 8"/>
          <p:cNvSpPr/>
          <p:nvPr>
            <p:ph type="pic" idx="17"/>
          </p:nvPr>
        </p:nvSpPr>
        <p:spPr>
          <a:xfrm>
            <a:off x="1117850" y="3749877"/>
            <a:ext cx="3016043" cy="1947582"/>
          </a:xfrm>
          <a:prstGeom prst="rect">
            <a:avLst/>
          </a:prstGeom>
          <a:ln w="53975" cap="sq">
            <a:solidFill>
              <a:schemeClr val="tx2"/>
            </a:solidFill>
            <a:miter/>
          </a:ln>
        </p:spPr>
        <p:txBody>
          <a:bodyPr/>
          <a:lstStyle/>
          <a:p>
            <a:endParaRPr lang="zh-CN"/>
          </a:p>
        </p:txBody>
      </p:sp>
      <p:sp>
        <p:nvSpPr>
          <p:cNvPr id="36" name="内容占位符 2"/>
          <p:cNvSpPr/>
          <p:nvPr>
            <p:ph idx="18"/>
          </p:nvPr>
        </p:nvSpPr>
        <p:spPr>
          <a:xfrm>
            <a:off x="4373217" y="4338541"/>
            <a:ext cx="6496596" cy="1163163"/>
          </a:xfrm>
          <a:prstGeom prst="rect">
            <a:avLst/>
          </a:prstGeom>
        </p:spPr>
        <p:txBody>
          <a:bodyPr/>
          <a:lstStyle>
            <a:lvl1pPr marL="0" lvl="0" indent="0" algn="just">
              <a:lnSpc>
                <a:spcPct val="130000"/>
              </a:lnSpc>
              <a:spcBef>
                <a:spcPts val="0"/>
              </a:spcBef>
              <a:buNone/>
              <a:defRPr sz="18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37" name="内容占位符 2"/>
          <p:cNvSpPr/>
          <p:nvPr>
            <p:ph idx="19"/>
          </p:nvPr>
        </p:nvSpPr>
        <p:spPr>
          <a:xfrm>
            <a:off x="4662142" y="3968040"/>
            <a:ext cx="4146549" cy="370501"/>
          </a:xfrm>
          <a:prstGeom prst="rect">
            <a:avLst/>
          </a:prstGeom>
        </p:spPr>
        <p:txBody>
          <a:bodyPr/>
          <a:lstStyle>
            <a:lvl1pPr marL="0" lvl="0" indent="0">
              <a:buNone/>
              <a:defRPr sz="2000" b="1">
                <a:solidFill>
                  <a:schemeClr val="tx2"/>
                </a:solidFill>
                <a:latin typeface="微软雅黑" panose="020B0503020204020204" charset="-122"/>
                <a:ea typeface="微软雅黑" panose="020B0503020204020204"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38" name="矩形 37"/>
          <p:cNvSpPr/>
          <p:nvPr/>
        </p:nvSpPr>
        <p:spPr>
          <a:xfrm>
            <a:off x="4490693" y="3968040"/>
            <a:ext cx="171448" cy="370486"/>
          </a:xfrm>
          <a:prstGeom prst="rect">
            <a:avLst/>
          </a:prstGeom>
          <a:solidFill>
            <a:schemeClr val="tx2"/>
          </a:solidFill>
          <a:ln>
            <a:noFill/>
          </a:ln>
        </p:spPr>
        <p:txBody>
          <a:bodyPr anchor="ctr"/>
          <a:lstStyle/>
          <a:p>
            <a:pPr algn="ctr"/>
            <a:endParaRPr lang="zh-CN">
              <a:solidFill>
                <a:schemeClr val="lt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图文展示版式">
    <p:spTree>
      <p:nvGrpSpPr>
        <p:cNvPr id="1" name=""/>
        <p:cNvGrpSpPr/>
        <p:nvPr/>
      </p:nvGrpSpPr>
      <p:grpSpPr>
        <a:xfrm>
          <a:off x="0" y="0"/>
          <a:ext cx="0" cy="0"/>
          <a:chOff x="0" y="0"/>
          <a:chExt cx="0" cy="0"/>
        </a:xfrm>
      </p:grpSpPr>
      <p:sp>
        <p:nvSpPr>
          <p:cNvPr id="51" name="矩形 50"/>
          <p:cNvSpPr/>
          <p:nvPr/>
        </p:nvSpPr>
        <p:spPr>
          <a:xfrm>
            <a:off x="8186023" y="3413421"/>
            <a:ext cx="2344180" cy="102887"/>
          </a:xfrm>
          <a:prstGeom prst="rect">
            <a:avLst/>
          </a:prstGeom>
          <a:solidFill>
            <a:schemeClr val="tx2"/>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50" name="矩形 49"/>
          <p:cNvSpPr/>
          <p:nvPr/>
        </p:nvSpPr>
        <p:spPr>
          <a:xfrm>
            <a:off x="4923910" y="3413421"/>
            <a:ext cx="2344180" cy="102887"/>
          </a:xfrm>
          <a:prstGeom prst="rect">
            <a:avLst/>
          </a:prstGeom>
          <a:solidFill>
            <a:schemeClr val="tx2"/>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19" name="任意多边形: 形状 18"/>
          <p:cNvSpPr/>
          <p:nvPr/>
        </p:nvSpPr>
        <p:spPr>
          <a:xfrm>
            <a:off x="1" y="267172"/>
            <a:ext cx="9486459" cy="579395"/>
          </a:xfrm>
          <a:custGeom>
            <a:avLst/>
            <a:gdLst/>
            <a:ahLst/>
            <a:cxnLst/>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solidFill>
            <a:srgbClr val="003B6A"/>
          </a:solidFill>
          <a:ln>
            <a:noFill/>
          </a:ln>
        </p:spPr>
        <p:txBody>
          <a:bodyPr vert="horz" wrap="square" lIns="91440" tIns="45720" rIns="91440" bIns="45720" numCol="1" spcCol="0" anchor="ctr" anchorCtr="0"/>
          <a:lstStyle/>
          <a:p>
            <a:pPr lvl="0" algn="ctr"/>
            <a:endParaRPr lang="zh-CN" sz="2400">
              <a:solidFill>
                <a:schemeClr val="accent1"/>
              </a:solidFill>
            </a:endParaRPr>
          </a:p>
        </p:txBody>
      </p:sp>
      <p:grpSp>
        <p:nvGrpSpPr>
          <p:cNvPr id="4" name="组合 3"/>
          <p:cNvGrpSpPr/>
          <p:nvPr/>
        </p:nvGrpSpPr>
        <p:grpSpPr>
          <a:xfrm>
            <a:off x="443029" y="435931"/>
            <a:ext cx="257171" cy="208413"/>
            <a:chOff x="337460" y="322200"/>
            <a:chExt cx="257171" cy="208413"/>
          </a:xfrm>
        </p:grpSpPr>
        <p:sp>
          <p:nvSpPr>
            <p:cNvPr id="5" name="箭头: V 形 4"/>
            <p:cNvSpPr/>
            <p:nvPr/>
          </p:nvSpPr>
          <p:spPr>
            <a:xfrm>
              <a:off x="424769" y="322200"/>
              <a:ext cx="169862" cy="208413"/>
            </a:xfrm>
            <a:prstGeom prst="chevron">
              <a:avLst>
                <a:gd name="adj" fmla="val 50000"/>
              </a:avLst>
            </a:prstGeom>
            <a:solidFill>
              <a:schemeClr val="bg1"/>
            </a:solidFill>
            <a:ln>
              <a:noFill/>
            </a:ln>
          </p:spPr>
          <p:txBody>
            <a:bodyPr anchor="ctr"/>
            <a:lstStyle/>
            <a:p>
              <a:pPr algn="ctr"/>
              <a:endParaRPr lang="zh-CN">
                <a:solidFill>
                  <a:schemeClr val="tx1"/>
                </a:solidFill>
              </a:endParaRPr>
            </a:p>
          </p:txBody>
        </p:sp>
        <p:sp>
          <p:nvSpPr>
            <p:cNvPr id="6" name="任意多边形: 形状 5"/>
            <p:cNvSpPr/>
            <p:nvPr/>
          </p:nvSpPr>
          <p:spPr>
            <a:xfrm>
              <a:off x="371973" y="322200"/>
              <a:ext cx="120110" cy="208413"/>
            </a:xfrm>
            <a:custGeom>
              <a:avLst/>
              <a:gdLst/>
              <a:ahLst/>
              <a:cxnLst/>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sp>
          <p:nvSpPr>
            <p:cNvPr id="7" name="任意多边形: 形状 6"/>
            <p:cNvSpPr/>
            <p:nvPr/>
          </p:nvSpPr>
          <p:spPr>
            <a:xfrm>
              <a:off x="337460" y="322200"/>
              <a:ext cx="101826" cy="208413"/>
            </a:xfrm>
            <a:custGeom>
              <a:avLst/>
              <a:gdLst/>
              <a:ahLst/>
              <a:cxnLst/>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grpSp>
      <p:sp>
        <p:nvSpPr>
          <p:cNvPr id="12" name="文本占位符 11"/>
          <p:cNvSpPr/>
          <p:nvPr>
            <p:ph type="body" idx="12" hasCustomPrompt="1"/>
          </p:nvPr>
        </p:nvSpPr>
        <p:spPr>
          <a:xfrm>
            <a:off x="660400" y="315249"/>
            <a:ext cx="7601971" cy="507831"/>
          </a:xfrm>
          <a:prstGeom prst="rect">
            <a:avLst/>
          </a:prstGeom>
        </p:spPr>
        <p:txBody>
          <a:bodyPr/>
          <a:lstStyle>
            <a:lvl1pPr marL="0" lvl="0" indent="0">
              <a:buNone/>
              <a:defRPr sz="2800" b="1" spc="300">
                <a:solidFill>
                  <a:schemeClr val="bg1"/>
                </a:solidFill>
                <a:latin typeface="微软雅黑" panose="020B0503020204020204" charset="-122"/>
                <a:ea typeface="微软雅黑" panose="020B0503020204020204" charset="-122"/>
              </a:defRPr>
            </a:lvl1pPr>
            <a:lvl2pPr marL="457200" lvl="1" indent="0">
              <a:buNone/>
              <a:defRPr sz="2800" b="1">
                <a:solidFill>
                  <a:schemeClr val="bg1"/>
                </a:solidFill>
                <a:latin typeface="微软雅黑" panose="020B0503020204020204" charset="-122"/>
                <a:ea typeface="微软雅黑" panose="020B0503020204020204" charset="-122"/>
              </a:defRPr>
            </a:lvl2pPr>
            <a:lvl3pPr marL="914400" lvl="2" indent="0">
              <a:buNone/>
              <a:defRPr sz="2800" b="1">
                <a:solidFill>
                  <a:schemeClr val="bg1"/>
                </a:solidFill>
                <a:latin typeface="微软雅黑" panose="020B0503020204020204" charset="-122"/>
                <a:ea typeface="微软雅黑" panose="020B0503020204020204" charset="-122"/>
              </a:defRPr>
            </a:lvl3pPr>
            <a:lvl4pPr marL="1371600" lvl="3" indent="0">
              <a:buNone/>
              <a:defRPr sz="2800" b="1">
                <a:solidFill>
                  <a:schemeClr val="bg1"/>
                </a:solidFill>
                <a:latin typeface="微软雅黑" panose="020B0503020204020204" charset="-122"/>
                <a:ea typeface="微软雅黑" panose="020B0503020204020204" charset="-122"/>
              </a:defRPr>
            </a:lvl4pPr>
            <a:lvl5pPr marL="1828800" lvl="4" indent="0">
              <a:buNone/>
              <a:defRPr sz="2800" b="1">
                <a:solidFill>
                  <a:schemeClr val="bg1"/>
                </a:solidFill>
                <a:latin typeface="微软雅黑" panose="020B0503020204020204" charset="-122"/>
                <a:ea typeface="微软雅黑" panose="020B0503020204020204" charset="-122"/>
              </a:defRPr>
            </a:lvl5pPr>
          </a:lstStyle>
          <a:p>
            <a:pPr lvl="0"/>
            <a:r>
              <a:rPr lang="en-US"/>
              <a:t>Click to edit Master title style</a:t>
            </a:r>
            <a:endParaRPr lang="en-US"/>
          </a:p>
        </p:txBody>
      </p:sp>
      <p:sp>
        <p:nvSpPr>
          <p:cNvPr id="17" name="图文框 16"/>
          <p:cNvSpPr/>
          <p:nvPr/>
        </p:nvSpPr>
        <p:spPr>
          <a:xfrm>
            <a:off x="1477349" y="1196191"/>
            <a:ext cx="2641600" cy="4865339"/>
          </a:xfrm>
          <a:prstGeom prst="frame">
            <a:avLst>
              <a:gd name="adj1" fmla="val 1459"/>
            </a:avLst>
          </a:prstGeom>
          <a:solidFill>
            <a:schemeClr val="tx2"/>
          </a:solidFill>
          <a:ln>
            <a:noFill/>
          </a:ln>
        </p:spPr>
        <p:txBody>
          <a:bodyPr anchor="ctr"/>
          <a:lstStyle/>
          <a:p>
            <a:pPr algn="ctr"/>
            <a:endParaRPr lang="zh-CN">
              <a:solidFill>
                <a:schemeClr val="tx1"/>
              </a:solidFill>
            </a:endParaRPr>
          </a:p>
        </p:txBody>
      </p:sp>
      <p:sp>
        <p:nvSpPr>
          <p:cNvPr id="18" name="图片占位符 8"/>
          <p:cNvSpPr/>
          <p:nvPr>
            <p:ph type="pic" idx="13"/>
          </p:nvPr>
        </p:nvSpPr>
        <p:spPr>
          <a:xfrm>
            <a:off x="1290128" y="1367201"/>
            <a:ext cx="3016043" cy="1815062"/>
          </a:xfrm>
          <a:prstGeom prst="rect">
            <a:avLst/>
          </a:prstGeom>
          <a:ln>
            <a:noFill/>
          </a:ln>
        </p:spPr>
        <p:txBody>
          <a:bodyPr/>
          <a:lstStyle/>
          <a:p>
            <a:endParaRPr lang="zh-CN"/>
          </a:p>
        </p:txBody>
      </p:sp>
      <p:sp>
        <p:nvSpPr>
          <p:cNvPr id="23" name="内容占位符 2"/>
          <p:cNvSpPr/>
          <p:nvPr>
            <p:ph idx="16"/>
          </p:nvPr>
        </p:nvSpPr>
        <p:spPr>
          <a:xfrm>
            <a:off x="1658758" y="3658429"/>
            <a:ext cx="2278783" cy="2234371"/>
          </a:xfrm>
          <a:prstGeom prst="rect">
            <a:avLst/>
          </a:prstGeom>
        </p:spPr>
        <p:txBody>
          <a:bodyPr/>
          <a:lstStyle>
            <a:lvl1pPr marL="0" lvl="0" indent="0" algn="just">
              <a:lnSpc>
                <a:spcPct val="130000"/>
              </a:lnSpc>
              <a:spcBef>
                <a:spcPts val="0"/>
              </a:spcBef>
              <a:buNone/>
              <a:defRPr sz="18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24" name="图文框 23"/>
          <p:cNvSpPr/>
          <p:nvPr/>
        </p:nvSpPr>
        <p:spPr>
          <a:xfrm>
            <a:off x="4761986" y="1196191"/>
            <a:ext cx="2641600" cy="4865339"/>
          </a:xfrm>
          <a:prstGeom prst="frame">
            <a:avLst>
              <a:gd name="adj1" fmla="val 1459"/>
            </a:avLst>
          </a:prstGeom>
          <a:solidFill>
            <a:schemeClr val="tx2"/>
          </a:solidFill>
          <a:ln>
            <a:noFill/>
          </a:ln>
        </p:spPr>
        <p:txBody>
          <a:bodyPr anchor="ctr"/>
          <a:lstStyle/>
          <a:p>
            <a:pPr algn="ctr"/>
            <a:endParaRPr lang="zh-CN">
              <a:solidFill>
                <a:schemeClr val="tx1"/>
              </a:solidFill>
            </a:endParaRPr>
          </a:p>
        </p:txBody>
      </p:sp>
      <p:sp>
        <p:nvSpPr>
          <p:cNvPr id="25" name="图片占位符 8"/>
          <p:cNvSpPr/>
          <p:nvPr>
            <p:ph type="pic" idx="17"/>
          </p:nvPr>
        </p:nvSpPr>
        <p:spPr>
          <a:xfrm>
            <a:off x="4574765" y="1367201"/>
            <a:ext cx="3016043" cy="1815062"/>
          </a:xfrm>
          <a:prstGeom prst="rect">
            <a:avLst/>
          </a:prstGeom>
          <a:ln>
            <a:noFill/>
          </a:ln>
        </p:spPr>
        <p:txBody>
          <a:bodyPr/>
          <a:lstStyle/>
          <a:p>
            <a:endParaRPr lang="zh-CN"/>
          </a:p>
        </p:txBody>
      </p:sp>
      <p:sp>
        <p:nvSpPr>
          <p:cNvPr id="26" name="竖排文字占位符 13"/>
          <p:cNvSpPr/>
          <p:nvPr>
            <p:ph type="body" idx="18" hasCustomPrompt="1"/>
          </p:nvPr>
        </p:nvSpPr>
        <p:spPr>
          <a:xfrm>
            <a:off x="4680252" y="3039037"/>
            <a:ext cx="2870467" cy="458341"/>
          </a:xfrm>
          <a:prstGeom prst="rect">
            <a:avLst/>
          </a:prstGeom>
          <a:solidFill>
            <a:schemeClr val="tx2">
              <a:lumMod val="20000"/>
              <a:lumOff val="80000"/>
            </a:schemeClr>
          </a:solidFill>
        </p:spPr>
        <p:txBody>
          <a:bodyPr vert="horz" anchor="ctr" anchorCtr="0"/>
          <a:lstStyle>
            <a:lvl1pPr marL="0" lvl="0" indent="0" algn="ctr">
              <a:buNone/>
              <a:defRPr lang="zh-CN" sz="2000" b="1">
                <a:solidFill>
                  <a:schemeClr val="tx2"/>
                </a:solidFill>
                <a:latin typeface="微软雅黑" panose="020B0503020204020204" charset="-122"/>
                <a:ea typeface="微软雅黑" panose="020B0503020204020204" charset="-122"/>
              </a:defRPr>
            </a:lvl1pPr>
            <a:lvl2pPr lvl="1">
              <a:defRPr lang="zh-CN" b="1">
                <a:latin typeface="微软雅黑" panose="020B0503020204020204" charset="-122"/>
                <a:ea typeface="微软雅黑" panose="020B0503020204020204" charset="-122"/>
              </a:defRPr>
            </a:lvl2pPr>
            <a:lvl3pPr lvl="2">
              <a:defRPr lang="zh-CN" sz="2400" b="1">
                <a:latin typeface="微软雅黑" panose="020B0503020204020204" charset="-122"/>
                <a:ea typeface="微软雅黑" panose="020B0503020204020204" charset="-122"/>
              </a:defRPr>
            </a:lvl3pPr>
            <a:lvl4pPr lvl="3">
              <a:defRPr lang="zh-CN" sz="2400" b="1">
                <a:latin typeface="微软雅黑" panose="020B0503020204020204" charset="-122"/>
                <a:ea typeface="微软雅黑" panose="020B0503020204020204" charset="-122"/>
              </a:defRPr>
            </a:lvl4pPr>
            <a:lvl5pPr lvl="4">
              <a:defRPr lang="zh-CN" sz="2400" b="1">
                <a:latin typeface="微软雅黑" panose="020B0503020204020204" charset="-122"/>
                <a:ea typeface="微软雅黑" panose="020B0503020204020204" charset="-122"/>
              </a:defRPr>
            </a:lvl5pPr>
          </a:lstStyle>
          <a:p>
            <a:pPr marL="228600" lvl="0" indent="-228600"/>
            <a:r>
              <a:rPr lang="zh-CN"/>
              <a:t>输入图片说明文字</a:t>
            </a:r>
            <a:endParaRPr lang="zh-CN"/>
          </a:p>
        </p:txBody>
      </p:sp>
      <p:sp>
        <p:nvSpPr>
          <p:cNvPr id="27" name="内容占位符 2"/>
          <p:cNvSpPr/>
          <p:nvPr>
            <p:ph idx="19"/>
          </p:nvPr>
        </p:nvSpPr>
        <p:spPr>
          <a:xfrm>
            <a:off x="4943395" y="3658429"/>
            <a:ext cx="2278783" cy="2234371"/>
          </a:xfrm>
          <a:prstGeom prst="rect">
            <a:avLst/>
          </a:prstGeom>
        </p:spPr>
        <p:txBody>
          <a:bodyPr/>
          <a:lstStyle>
            <a:lvl1pPr marL="0" lvl="0" indent="0" algn="just">
              <a:lnSpc>
                <a:spcPct val="130000"/>
              </a:lnSpc>
              <a:spcBef>
                <a:spcPts val="0"/>
              </a:spcBef>
              <a:buNone/>
              <a:defRPr sz="18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32" name="图文框 31"/>
          <p:cNvSpPr/>
          <p:nvPr/>
        </p:nvSpPr>
        <p:spPr>
          <a:xfrm>
            <a:off x="8032108" y="1196191"/>
            <a:ext cx="2641600" cy="4865339"/>
          </a:xfrm>
          <a:prstGeom prst="frame">
            <a:avLst>
              <a:gd name="adj1" fmla="val 1459"/>
            </a:avLst>
          </a:prstGeom>
          <a:solidFill>
            <a:schemeClr val="tx2"/>
          </a:solidFill>
          <a:ln>
            <a:noFill/>
          </a:ln>
        </p:spPr>
        <p:txBody>
          <a:bodyPr anchor="ctr"/>
          <a:lstStyle/>
          <a:p>
            <a:pPr algn="ctr"/>
            <a:endParaRPr lang="zh-CN">
              <a:solidFill>
                <a:schemeClr val="tx1"/>
              </a:solidFill>
            </a:endParaRPr>
          </a:p>
        </p:txBody>
      </p:sp>
      <p:sp>
        <p:nvSpPr>
          <p:cNvPr id="33" name="图片占位符 8"/>
          <p:cNvSpPr/>
          <p:nvPr>
            <p:ph type="pic" idx="20"/>
          </p:nvPr>
        </p:nvSpPr>
        <p:spPr>
          <a:xfrm>
            <a:off x="7844887" y="1367201"/>
            <a:ext cx="3016043" cy="1815062"/>
          </a:xfrm>
          <a:prstGeom prst="rect">
            <a:avLst/>
          </a:prstGeom>
          <a:ln>
            <a:noFill/>
          </a:ln>
        </p:spPr>
        <p:txBody>
          <a:bodyPr/>
          <a:lstStyle/>
          <a:p>
            <a:endParaRPr lang="zh-CN"/>
          </a:p>
        </p:txBody>
      </p:sp>
      <p:sp>
        <p:nvSpPr>
          <p:cNvPr id="34" name="竖排文字占位符 13"/>
          <p:cNvSpPr/>
          <p:nvPr>
            <p:ph type="body" idx="21" hasCustomPrompt="1"/>
          </p:nvPr>
        </p:nvSpPr>
        <p:spPr>
          <a:xfrm>
            <a:off x="7950374" y="3039037"/>
            <a:ext cx="2870467" cy="458341"/>
          </a:xfrm>
          <a:prstGeom prst="rect">
            <a:avLst/>
          </a:prstGeom>
          <a:solidFill>
            <a:schemeClr val="tx2">
              <a:lumMod val="20000"/>
              <a:lumOff val="80000"/>
            </a:schemeClr>
          </a:solidFill>
        </p:spPr>
        <p:txBody>
          <a:bodyPr vert="horz" anchor="ctr" anchorCtr="0"/>
          <a:lstStyle>
            <a:lvl1pPr marL="0" lvl="0" indent="0" algn="ctr">
              <a:buNone/>
              <a:defRPr lang="zh-CN" sz="2000" b="1">
                <a:solidFill>
                  <a:schemeClr val="tx2"/>
                </a:solidFill>
                <a:latin typeface="微软雅黑" panose="020B0503020204020204" charset="-122"/>
                <a:ea typeface="微软雅黑" panose="020B0503020204020204" charset="-122"/>
              </a:defRPr>
            </a:lvl1pPr>
            <a:lvl2pPr lvl="1">
              <a:defRPr lang="zh-CN" b="1">
                <a:latin typeface="微软雅黑" panose="020B0503020204020204" charset="-122"/>
                <a:ea typeface="微软雅黑" panose="020B0503020204020204" charset="-122"/>
              </a:defRPr>
            </a:lvl2pPr>
            <a:lvl3pPr lvl="2">
              <a:defRPr lang="zh-CN" sz="2400" b="1">
                <a:latin typeface="微软雅黑" panose="020B0503020204020204" charset="-122"/>
                <a:ea typeface="微软雅黑" panose="020B0503020204020204" charset="-122"/>
              </a:defRPr>
            </a:lvl3pPr>
            <a:lvl4pPr lvl="3">
              <a:defRPr lang="zh-CN" sz="2400" b="1">
                <a:latin typeface="微软雅黑" panose="020B0503020204020204" charset="-122"/>
                <a:ea typeface="微软雅黑" panose="020B0503020204020204" charset="-122"/>
              </a:defRPr>
            </a:lvl4pPr>
            <a:lvl5pPr lvl="4">
              <a:defRPr lang="zh-CN" sz="2400" b="1">
                <a:latin typeface="微软雅黑" panose="020B0503020204020204" charset="-122"/>
                <a:ea typeface="微软雅黑" panose="020B0503020204020204" charset="-122"/>
              </a:defRPr>
            </a:lvl5pPr>
          </a:lstStyle>
          <a:p>
            <a:pPr marL="228600" lvl="0" indent="-228600"/>
            <a:r>
              <a:rPr lang="zh-CN"/>
              <a:t>输入图片说明文字</a:t>
            </a:r>
            <a:endParaRPr lang="zh-CN"/>
          </a:p>
        </p:txBody>
      </p:sp>
      <p:sp>
        <p:nvSpPr>
          <p:cNvPr id="35" name="内容占位符 2"/>
          <p:cNvSpPr/>
          <p:nvPr>
            <p:ph idx="22"/>
          </p:nvPr>
        </p:nvSpPr>
        <p:spPr>
          <a:xfrm>
            <a:off x="8213517" y="3658429"/>
            <a:ext cx="2278783" cy="2234371"/>
          </a:xfrm>
          <a:prstGeom prst="rect">
            <a:avLst/>
          </a:prstGeom>
        </p:spPr>
        <p:txBody>
          <a:bodyPr/>
          <a:lstStyle>
            <a:lvl1pPr marL="0" lvl="0" indent="0" algn="just">
              <a:lnSpc>
                <a:spcPct val="130000"/>
              </a:lnSpc>
              <a:spcBef>
                <a:spcPts val="0"/>
              </a:spcBef>
              <a:buNone/>
              <a:defRPr sz="18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3" name="矩形 2"/>
          <p:cNvSpPr/>
          <p:nvPr/>
        </p:nvSpPr>
        <p:spPr>
          <a:xfrm>
            <a:off x="1658759" y="3413421"/>
            <a:ext cx="2344180" cy="102887"/>
          </a:xfrm>
          <a:prstGeom prst="rect">
            <a:avLst/>
          </a:prstGeom>
          <a:solidFill>
            <a:schemeClr val="tx2"/>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20" name="竖排文字占位符 13"/>
          <p:cNvSpPr/>
          <p:nvPr>
            <p:ph type="body" idx="14" hasCustomPrompt="1"/>
          </p:nvPr>
        </p:nvSpPr>
        <p:spPr>
          <a:xfrm>
            <a:off x="1395615" y="3039037"/>
            <a:ext cx="2870467" cy="458341"/>
          </a:xfrm>
          <a:prstGeom prst="rect">
            <a:avLst/>
          </a:prstGeom>
          <a:solidFill>
            <a:schemeClr val="tx2">
              <a:lumMod val="20000"/>
              <a:lumOff val="80000"/>
            </a:schemeClr>
          </a:solidFill>
        </p:spPr>
        <p:txBody>
          <a:bodyPr vert="horz" anchor="ctr" anchorCtr="0"/>
          <a:lstStyle>
            <a:lvl1pPr marL="0" lvl="0" indent="0" algn="ctr">
              <a:buNone/>
              <a:defRPr lang="zh-CN" sz="2000" b="1">
                <a:solidFill>
                  <a:schemeClr val="tx2"/>
                </a:solidFill>
                <a:latin typeface="微软雅黑" panose="020B0503020204020204" charset="-122"/>
                <a:ea typeface="微软雅黑" panose="020B0503020204020204" charset="-122"/>
              </a:defRPr>
            </a:lvl1pPr>
            <a:lvl2pPr lvl="1">
              <a:defRPr lang="zh-CN" b="1">
                <a:latin typeface="微软雅黑" panose="020B0503020204020204" charset="-122"/>
                <a:ea typeface="微软雅黑" panose="020B0503020204020204" charset="-122"/>
              </a:defRPr>
            </a:lvl2pPr>
            <a:lvl3pPr lvl="2">
              <a:defRPr lang="zh-CN" sz="2400" b="1">
                <a:latin typeface="微软雅黑" panose="020B0503020204020204" charset="-122"/>
                <a:ea typeface="微软雅黑" panose="020B0503020204020204" charset="-122"/>
              </a:defRPr>
            </a:lvl3pPr>
            <a:lvl4pPr lvl="3">
              <a:defRPr lang="zh-CN" sz="2400" b="1">
                <a:latin typeface="微软雅黑" panose="020B0503020204020204" charset="-122"/>
                <a:ea typeface="微软雅黑" panose="020B0503020204020204" charset="-122"/>
              </a:defRPr>
            </a:lvl4pPr>
            <a:lvl5pPr lvl="4">
              <a:defRPr lang="zh-CN" sz="2400" b="1">
                <a:latin typeface="微软雅黑" panose="020B0503020204020204" charset="-122"/>
                <a:ea typeface="微软雅黑" panose="020B0503020204020204" charset="-122"/>
              </a:defRPr>
            </a:lvl5pPr>
          </a:lstStyle>
          <a:p>
            <a:pPr marL="228600" lvl="0" indent="-228600"/>
            <a:r>
              <a:rPr lang="zh-CN"/>
              <a:t>输入图片说明文字</a:t>
            </a:r>
            <a:endParaRPr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4图文展示版式">
    <p:spTree>
      <p:nvGrpSpPr>
        <p:cNvPr id="1" name=""/>
        <p:cNvGrpSpPr/>
        <p:nvPr/>
      </p:nvGrpSpPr>
      <p:grpSpPr>
        <a:xfrm>
          <a:off x="0" y="0"/>
          <a:ext cx="0" cy="0"/>
          <a:chOff x="0" y="0"/>
          <a:chExt cx="0" cy="0"/>
        </a:xfrm>
      </p:grpSpPr>
      <p:sp>
        <p:nvSpPr>
          <p:cNvPr id="20" name="矩形 19"/>
          <p:cNvSpPr/>
          <p:nvPr/>
        </p:nvSpPr>
        <p:spPr>
          <a:xfrm>
            <a:off x="673695" y="1339629"/>
            <a:ext cx="2577505" cy="4597345"/>
          </a:xfrm>
          <a:prstGeom prst="rect">
            <a:avLst/>
          </a:prstGeom>
          <a:solidFill>
            <a:schemeClr val="tx2">
              <a:alpha val="44000"/>
              <a:lumMod val="20000"/>
              <a:lumOff val="80000"/>
            </a:schemeClr>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19" name="任意多边形: 形状 18"/>
          <p:cNvSpPr/>
          <p:nvPr/>
        </p:nvSpPr>
        <p:spPr>
          <a:xfrm>
            <a:off x="1" y="267172"/>
            <a:ext cx="9486459" cy="579395"/>
          </a:xfrm>
          <a:custGeom>
            <a:avLst/>
            <a:gdLst/>
            <a:ahLst/>
            <a:cxnLst/>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solidFill>
            <a:srgbClr val="003B6A"/>
          </a:solidFill>
          <a:ln>
            <a:noFill/>
          </a:ln>
        </p:spPr>
        <p:txBody>
          <a:bodyPr vert="horz" wrap="square" lIns="91440" tIns="45720" rIns="91440" bIns="45720" numCol="1" spcCol="0" anchor="ctr" anchorCtr="0"/>
          <a:lstStyle/>
          <a:p>
            <a:pPr lvl="0" algn="ctr"/>
            <a:endParaRPr lang="zh-CN" sz="2400">
              <a:solidFill>
                <a:schemeClr val="accent1"/>
              </a:solidFill>
            </a:endParaRPr>
          </a:p>
        </p:txBody>
      </p:sp>
      <p:grpSp>
        <p:nvGrpSpPr>
          <p:cNvPr id="4" name="组合 3"/>
          <p:cNvGrpSpPr/>
          <p:nvPr/>
        </p:nvGrpSpPr>
        <p:grpSpPr>
          <a:xfrm>
            <a:off x="443029" y="435931"/>
            <a:ext cx="257171" cy="208413"/>
            <a:chOff x="337460" y="322200"/>
            <a:chExt cx="257171" cy="208413"/>
          </a:xfrm>
        </p:grpSpPr>
        <p:sp>
          <p:nvSpPr>
            <p:cNvPr id="5" name="箭头: V 形 4"/>
            <p:cNvSpPr/>
            <p:nvPr/>
          </p:nvSpPr>
          <p:spPr>
            <a:xfrm>
              <a:off x="424769" y="322200"/>
              <a:ext cx="169862" cy="208413"/>
            </a:xfrm>
            <a:prstGeom prst="chevron">
              <a:avLst>
                <a:gd name="adj" fmla="val 50000"/>
              </a:avLst>
            </a:prstGeom>
            <a:solidFill>
              <a:schemeClr val="bg1"/>
            </a:solidFill>
            <a:ln>
              <a:noFill/>
            </a:ln>
          </p:spPr>
          <p:txBody>
            <a:bodyPr anchor="ctr"/>
            <a:lstStyle/>
            <a:p>
              <a:pPr algn="ctr"/>
              <a:endParaRPr lang="zh-CN">
                <a:solidFill>
                  <a:schemeClr val="tx1"/>
                </a:solidFill>
              </a:endParaRPr>
            </a:p>
          </p:txBody>
        </p:sp>
        <p:sp>
          <p:nvSpPr>
            <p:cNvPr id="6" name="任意多边形: 形状 5"/>
            <p:cNvSpPr/>
            <p:nvPr/>
          </p:nvSpPr>
          <p:spPr>
            <a:xfrm>
              <a:off x="371973" y="322200"/>
              <a:ext cx="120110" cy="208413"/>
            </a:xfrm>
            <a:custGeom>
              <a:avLst/>
              <a:gdLst/>
              <a:ahLst/>
              <a:cxnLst/>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sp>
          <p:nvSpPr>
            <p:cNvPr id="7" name="任意多边形: 形状 6"/>
            <p:cNvSpPr/>
            <p:nvPr/>
          </p:nvSpPr>
          <p:spPr>
            <a:xfrm>
              <a:off x="337460" y="322200"/>
              <a:ext cx="101826" cy="208413"/>
            </a:xfrm>
            <a:custGeom>
              <a:avLst/>
              <a:gdLst/>
              <a:ahLst/>
              <a:cxnLst/>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grpSp>
      <p:sp>
        <p:nvSpPr>
          <p:cNvPr id="12" name="文本占位符 11"/>
          <p:cNvSpPr/>
          <p:nvPr>
            <p:ph type="body" idx="12" hasCustomPrompt="1"/>
          </p:nvPr>
        </p:nvSpPr>
        <p:spPr>
          <a:xfrm>
            <a:off x="660400" y="315249"/>
            <a:ext cx="7601971" cy="507831"/>
          </a:xfrm>
          <a:prstGeom prst="rect">
            <a:avLst/>
          </a:prstGeom>
        </p:spPr>
        <p:txBody>
          <a:bodyPr/>
          <a:lstStyle>
            <a:lvl1pPr marL="0" lvl="0" indent="0">
              <a:buNone/>
              <a:defRPr sz="2800" b="1" spc="300">
                <a:solidFill>
                  <a:schemeClr val="bg1"/>
                </a:solidFill>
                <a:latin typeface="微软雅黑" panose="020B0503020204020204" charset="-122"/>
                <a:ea typeface="微软雅黑" panose="020B0503020204020204" charset="-122"/>
              </a:defRPr>
            </a:lvl1pPr>
            <a:lvl2pPr marL="457200" lvl="1" indent="0">
              <a:buNone/>
              <a:defRPr sz="2800" b="1">
                <a:solidFill>
                  <a:schemeClr val="bg1"/>
                </a:solidFill>
                <a:latin typeface="微软雅黑" panose="020B0503020204020204" charset="-122"/>
                <a:ea typeface="微软雅黑" panose="020B0503020204020204" charset="-122"/>
              </a:defRPr>
            </a:lvl2pPr>
            <a:lvl3pPr marL="914400" lvl="2" indent="0">
              <a:buNone/>
              <a:defRPr sz="2800" b="1">
                <a:solidFill>
                  <a:schemeClr val="bg1"/>
                </a:solidFill>
                <a:latin typeface="微软雅黑" panose="020B0503020204020204" charset="-122"/>
                <a:ea typeface="微软雅黑" panose="020B0503020204020204" charset="-122"/>
              </a:defRPr>
            </a:lvl3pPr>
            <a:lvl4pPr marL="1371600" lvl="3" indent="0">
              <a:buNone/>
              <a:defRPr sz="2800" b="1">
                <a:solidFill>
                  <a:schemeClr val="bg1"/>
                </a:solidFill>
                <a:latin typeface="微软雅黑" panose="020B0503020204020204" charset="-122"/>
                <a:ea typeface="微软雅黑" panose="020B0503020204020204" charset="-122"/>
              </a:defRPr>
            </a:lvl4pPr>
            <a:lvl5pPr marL="1828800" lvl="4" indent="0">
              <a:buNone/>
              <a:defRPr sz="2800" b="1">
                <a:solidFill>
                  <a:schemeClr val="bg1"/>
                </a:solidFill>
                <a:latin typeface="微软雅黑" panose="020B0503020204020204" charset="-122"/>
                <a:ea typeface="微软雅黑" panose="020B0503020204020204" charset="-122"/>
              </a:defRPr>
            </a:lvl5pPr>
          </a:lstStyle>
          <a:p>
            <a:pPr lvl="0"/>
            <a:r>
              <a:rPr lang="en-US"/>
              <a:t>Click to edit Master title style</a:t>
            </a:r>
            <a:endParaRPr lang="en-US"/>
          </a:p>
        </p:txBody>
      </p:sp>
      <p:sp>
        <p:nvSpPr>
          <p:cNvPr id="18" name="图片占位符 8"/>
          <p:cNvSpPr/>
          <p:nvPr>
            <p:ph type="pic" idx="13"/>
          </p:nvPr>
        </p:nvSpPr>
        <p:spPr>
          <a:xfrm>
            <a:off x="900484" y="1988077"/>
            <a:ext cx="2123926" cy="1551594"/>
          </a:xfrm>
          <a:prstGeom prst="rect">
            <a:avLst/>
          </a:prstGeom>
          <a:ln w="53975" cap="sq">
            <a:solidFill>
              <a:schemeClr val="tx2"/>
            </a:solidFill>
            <a:miter/>
          </a:ln>
        </p:spPr>
        <p:txBody>
          <a:bodyPr/>
          <a:lstStyle/>
          <a:p>
            <a:endParaRPr lang="zh-CN"/>
          </a:p>
        </p:txBody>
      </p:sp>
      <p:sp>
        <p:nvSpPr>
          <p:cNvPr id="3" name="矩形 2"/>
          <p:cNvSpPr/>
          <p:nvPr/>
        </p:nvSpPr>
        <p:spPr>
          <a:xfrm>
            <a:off x="680935" y="1316143"/>
            <a:ext cx="2563024" cy="472902"/>
          </a:xfrm>
          <a:prstGeom prst="rect">
            <a:avLst/>
          </a:prstGeom>
          <a:solidFill>
            <a:schemeClr val="tx2"/>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22" name="内容占位符 2"/>
          <p:cNvSpPr/>
          <p:nvPr>
            <p:ph idx="15"/>
          </p:nvPr>
        </p:nvSpPr>
        <p:spPr>
          <a:xfrm>
            <a:off x="794432" y="1392548"/>
            <a:ext cx="2336030" cy="370501"/>
          </a:xfrm>
          <a:prstGeom prst="rect">
            <a:avLst/>
          </a:prstGeom>
        </p:spPr>
        <p:txBody>
          <a:bodyPr/>
          <a:lstStyle>
            <a:lvl1pPr marL="0" lvl="0" indent="0" algn="ctr">
              <a:buNone/>
              <a:defRPr sz="2000" b="1">
                <a:solidFill>
                  <a:schemeClr val="bg1"/>
                </a:solidFill>
                <a:latin typeface="微软雅黑" panose="020B0503020204020204" charset="-122"/>
                <a:ea typeface="微软雅黑" panose="020B0503020204020204"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34" name="内容占位符 2"/>
          <p:cNvSpPr/>
          <p:nvPr>
            <p:ph idx="16"/>
          </p:nvPr>
        </p:nvSpPr>
        <p:spPr>
          <a:xfrm>
            <a:off x="908047" y="3623722"/>
            <a:ext cx="2108800" cy="2159274"/>
          </a:xfrm>
          <a:prstGeom prst="rect">
            <a:avLst/>
          </a:prstGeom>
        </p:spPr>
        <p:txBody>
          <a:bodyPr/>
          <a:lstStyle>
            <a:lvl1pPr marL="0" lvl="0" indent="0" algn="just">
              <a:lnSpc>
                <a:spcPct val="130000"/>
              </a:lnSpc>
              <a:spcBef>
                <a:spcPts val="0"/>
              </a:spcBef>
              <a:buNone/>
              <a:defRPr sz="18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53" name="矩形 52"/>
          <p:cNvSpPr/>
          <p:nvPr/>
        </p:nvSpPr>
        <p:spPr>
          <a:xfrm>
            <a:off x="3437385" y="1339629"/>
            <a:ext cx="2577505" cy="4597345"/>
          </a:xfrm>
          <a:prstGeom prst="rect">
            <a:avLst/>
          </a:prstGeom>
          <a:solidFill>
            <a:schemeClr val="tx2">
              <a:alpha val="44000"/>
              <a:lumMod val="20000"/>
              <a:lumOff val="80000"/>
            </a:schemeClr>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54" name="图片占位符 8"/>
          <p:cNvSpPr/>
          <p:nvPr>
            <p:ph type="pic" idx="17"/>
          </p:nvPr>
        </p:nvSpPr>
        <p:spPr>
          <a:xfrm>
            <a:off x="3664174" y="1988077"/>
            <a:ext cx="2123926" cy="1551594"/>
          </a:xfrm>
          <a:prstGeom prst="rect">
            <a:avLst/>
          </a:prstGeom>
          <a:ln w="53975" cap="sq">
            <a:solidFill>
              <a:schemeClr val="tx2"/>
            </a:solidFill>
            <a:miter/>
          </a:ln>
        </p:spPr>
        <p:txBody>
          <a:bodyPr/>
          <a:lstStyle/>
          <a:p>
            <a:endParaRPr lang="zh-CN"/>
          </a:p>
        </p:txBody>
      </p:sp>
      <p:sp>
        <p:nvSpPr>
          <p:cNvPr id="55" name="矩形 54"/>
          <p:cNvSpPr/>
          <p:nvPr/>
        </p:nvSpPr>
        <p:spPr>
          <a:xfrm>
            <a:off x="3444625" y="1316143"/>
            <a:ext cx="2563024" cy="472902"/>
          </a:xfrm>
          <a:prstGeom prst="rect">
            <a:avLst/>
          </a:prstGeom>
          <a:solidFill>
            <a:schemeClr val="tx2"/>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56" name="内容占位符 2"/>
          <p:cNvSpPr/>
          <p:nvPr>
            <p:ph idx="18"/>
          </p:nvPr>
        </p:nvSpPr>
        <p:spPr>
          <a:xfrm>
            <a:off x="3558122" y="1392548"/>
            <a:ext cx="2336030" cy="370501"/>
          </a:xfrm>
          <a:prstGeom prst="rect">
            <a:avLst/>
          </a:prstGeom>
        </p:spPr>
        <p:txBody>
          <a:bodyPr/>
          <a:lstStyle>
            <a:lvl1pPr marL="0" lvl="0" indent="0" algn="ctr">
              <a:buNone/>
              <a:defRPr sz="2000" b="1">
                <a:solidFill>
                  <a:schemeClr val="bg1"/>
                </a:solidFill>
                <a:latin typeface="微软雅黑" panose="020B0503020204020204" charset="-122"/>
                <a:ea typeface="微软雅黑" panose="020B0503020204020204"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57" name="内容占位符 2"/>
          <p:cNvSpPr/>
          <p:nvPr>
            <p:ph idx="19"/>
          </p:nvPr>
        </p:nvSpPr>
        <p:spPr>
          <a:xfrm>
            <a:off x="3671737" y="3623722"/>
            <a:ext cx="2108800" cy="2159274"/>
          </a:xfrm>
          <a:prstGeom prst="rect">
            <a:avLst/>
          </a:prstGeom>
        </p:spPr>
        <p:txBody>
          <a:bodyPr/>
          <a:lstStyle>
            <a:lvl1pPr marL="0" lvl="0" indent="0" algn="just">
              <a:lnSpc>
                <a:spcPct val="130000"/>
              </a:lnSpc>
              <a:spcBef>
                <a:spcPts val="0"/>
              </a:spcBef>
              <a:buNone/>
              <a:defRPr sz="18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58" name="矩形 57"/>
          <p:cNvSpPr/>
          <p:nvPr/>
        </p:nvSpPr>
        <p:spPr>
          <a:xfrm>
            <a:off x="6191989" y="1339629"/>
            <a:ext cx="2577505" cy="4597345"/>
          </a:xfrm>
          <a:prstGeom prst="rect">
            <a:avLst/>
          </a:prstGeom>
          <a:solidFill>
            <a:schemeClr val="tx2">
              <a:alpha val="44000"/>
              <a:lumMod val="20000"/>
              <a:lumOff val="80000"/>
            </a:schemeClr>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59" name="图片占位符 8"/>
          <p:cNvSpPr/>
          <p:nvPr>
            <p:ph type="pic" idx="20"/>
          </p:nvPr>
        </p:nvSpPr>
        <p:spPr>
          <a:xfrm>
            <a:off x="6418778" y="1988077"/>
            <a:ext cx="2123926" cy="1551594"/>
          </a:xfrm>
          <a:prstGeom prst="rect">
            <a:avLst/>
          </a:prstGeom>
          <a:ln w="53975" cap="sq">
            <a:solidFill>
              <a:schemeClr val="tx2"/>
            </a:solidFill>
            <a:miter/>
          </a:ln>
        </p:spPr>
        <p:txBody>
          <a:bodyPr/>
          <a:lstStyle/>
          <a:p>
            <a:endParaRPr lang="zh-CN"/>
          </a:p>
        </p:txBody>
      </p:sp>
      <p:sp>
        <p:nvSpPr>
          <p:cNvPr id="60" name="矩形 59"/>
          <p:cNvSpPr/>
          <p:nvPr/>
        </p:nvSpPr>
        <p:spPr>
          <a:xfrm>
            <a:off x="6199229" y="1316143"/>
            <a:ext cx="2563024" cy="472902"/>
          </a:xfrm>
          <a:prstGeom prst="rect">
            <a:avLst/>
          </a:prstGeom>
          <a:solidFill>
            <a:schemeClr val="tx2"/>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61" name="内容占位符 2"/>
          <p:cNvSpPr/>
          <p:nvPr>
            <p:ph idx="21"/>
          </p:nvPr>
        </p:nvSpPr>
        <p:spPr>
          <a:xfrm>
            <a:off x="6312726" y="1392548"/>
            <a:ext cx="2336030" cy="370501"/>
          </a:xfrm>
          <a:prstGeom prst="rect">
            <a:avLst/>
          </a:prstGeom>
        </p:spPr>
        <p:txBody>
          <a:bodyPr/>
          <a:lstStyle>
            <a:lvl1pPr marL="0" lvl="0" indent="0" algn="ctr">
              <a:buNone/>
              <a:defRPr sz="2000" b="1">
                <a:solidFill>
                  <a:schemeClr val="bg1"/>
                </a:solidFill>
                <a:latin typeface="微软雅黑" panose="020B0503020204020204" charset="-122"/>
                <a:ea typeface="微软雅黑" panose="020B0503020204020204"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62" name="内容占位符 2"/>
          <p:cNvSpPr/>
          <p:nvPr>
            <p:ph idx="22"/>
          </p:nvPr>
        </p:nvSpPr>
        <p:spPr>
          <a:xfrm>
            <a:off x="6426341" y="3623722"/>
            <a:ext cx="2108800" cy="2159274"/>
          </a:xfrm>
          <a:prstGeom prst="rect">
            <a:avLst/>
          </a:prstGeom>
        </p:spPr>
        <p:txBody>
          <a:bodyPr/>
          <a:lstStyle>
            <a:lvl1pPr marL="0" lvl="0" indent="0" algn="just">
              <a:lnSpc>
                <a:spcPct val="130000"/>
              </a:lnSpc>
              <a:spcBef>
                <a:spcPts val="0"/>
              </a:spcBef>
              <a:buNone/>
              <a:defRPr sz="18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63" name="矩形 62"/>
          <p:cNvSpPr/>
          <p:nvPr/>
        </p:nvSpPr>
        <p:spPr>
          <a:xfrm>
            <a:off x="8946260" y="1339629"/>
            <a:ext cx="2577505" cy="4597345"/>
          </a:xfrm>
          <a:prstGeom prst="rect">
            <a:avLst/>
          </a:prstGeom>
          <a:solidFill>
            <a:schemeClr val="tx2">
              <a:alpha val="44000"/>
              <a:lumMod val="20000"/>
              <a:lumOff val="80000"/>
            </a:schemeClr>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64" name="图片占位符 8"/>
          <p:cNvSpPr/>
          <p:nvPr>
            <p:ph type="pic" idx="23"/>
          </p:nvPr>
        </p:nvSpPr>
        <p:spPr>
          <a:xfrm>
            <a:off x="9173049" y="1988077"/>
            <a:ext cx="2123926" cy="1551594"/>
          </a:xfrm>
          <a:prstGeom prst="rect">
            <a:avLst/>
          </a:prstGeom>
          <a:ln w="53975" cap="sq">
            <a:solidFill>
              <a:schemeClr val="tx2"/>
            </a:solidFill>
            <a:miter/>
          </a:ln>
        </p:spPr>
        <p:txBody>
          <a:bodyPr/>
          <a:lstStyle/>
          <a:p>
            <a:endParaRPr lang="zh-CN"/>
          </a:p>
        </p:txBody>
      </p:sp>
      <p:sp>
        <p:nvSpPr>
          <p:cNvPr id="65" name="矩形 64"/>
          <p:cNvSpPr/>
          <p:nvPr/>
        </p:nvSpPr>
        <p:spPr>
          <a:xfrm>
            <a:off x="8953500" y="1316143"/>
            <a:ext cx="2563024" cy="472902"/>
          </a:xfrm>
          <a:prstGeom prst="rect">
            <a:avLst/>
          </a:prstGeom>
          <a:solidFill>
            <a:schemeClr val="tx2"/>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66" name="内容占位符 2"/>
          <p:cNvSpPr/>
          <p:nvPr>
            <p:ph idx="24"/>
          </p:nvPr>
        </p:nvSpPr>
        <p:spPr>
          <a:xfrm>
            <a:off x="9066997" y="1392548"/>
            <a:ext cx="2336030" cy="370501"/>
          </a:xfrm>
          <a:prstGeom prst="rect">
            <a:avLst/>
          </a:prstGeom>
        </p:spPr>
        <p:txBody>
          <a:bodyPr/>
          <a:lstStyle>
            <a:lvl1pPr marL="0" lvl="0" indent="0" algn="ctr">
              <a:buNone/>
              <a:defRPr sz="2000" b="1">
                <a:solidFill>
                  <a:schemeClr val="bg1"/>
                </a:solidFill>
                <a:latin typeface="微软雅黑" panose="020B0503020204020204" charset="-122"/>
                <a:ea typeface="微软雅黑" panose="020B0503020204020204"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67" name="内容占位符 2"/>
          <p:cNvSpPr/>
          <p:nvPr>
            <p:ph idx="25"/>
          </p:nvPr>
        </p:nvSpPr>
        <p:spPr>
          <a:xfrm>
            <a:off x="9180612" y="3623722"/>
            <a:ext cx="2108800" cy="2159274"/>
          </a:xfrm>
          <a:prstGeom prst="rect">
            <a:avLst/>
          </a:prstGeom>
        </p:spPr>
        <p:txBody>
          <a:bodyPr/>
          <a:lstStyle>
            <a:lvl1pPr marL="0" lvl="0" indent="0" algn="just">
              <a:lnSpc>
                <a:spcPct val="130000"/>
              </a:lnSpc>
              <a:spcBef>
                <a:spcPts val="0"/>
              </a:spcBef>
              <a:buNone/>
              <a:defRPr sz="18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个人介绍版式">
    <p:spTree>
      <p:nvGrpSpPr>
        <p:cNvPr id="1" name=""/>
        <p:cNvGrpSpPr/>
        <p:nvPr/>
      </p:nvGrpSpPr>
      <p:grpSpPr>
        <a:xfrm>
          <a:off x="0" y="0"/>
          <a:ext cx="0" cy="0"/>
          <a:chOff x="0" y="0"/>
          <a:chExt cx="0" cy="0"/>
        </a:xfrm>
      </p:grpSpPr>
      <p:pic>
        <p:nvPicPr>
          <p:cNvPr id="9" name="图片 8"/>
          <p:cNvPicPr/>
          <p:nvPr/>
        </p:nvPicPr>
        <p:blipFill>
          <a:blip r:embed="rId2">
            <a:alphaModFix amt="6000"/>
          </a:blip>
          <a:stretch>
            <a:fillRect/>
          </a:stretch>
        </p:blipFill>
        <p:spPr>
          <a:xfrm>
            <a:off x="0" y="-11733"/>
            <a:ext cx="12192000" cy="6881466"/>
          </a:xfrm>
          <a:prstGeom prst="rect">
            <a:avLst/>
          </a:prstGeom>
        </p:spPr>
      </p:pic>
      <p:sp>
        <p:nvSpPr>
          <p:cNvPr id="19" name="任意多边形: 形状 18"/>
          <p:cNvSpPr/>
          <p:nvPr/>
        </p:nvSpPr>
        <p:spPr>
          <a:xfrm>
            <a:off x="1" y="267172"/>
            <a:ext cx="9486459" cy="579395"/>
          </a:xfrm>
          <a:custGeom>
            <a:avLst/>
            <a:gdLst/>
            <a:ahLst/>
            <a:cxnLst/>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solidFill>
            <a:srgbClr val="003B6A"/>
          </a:solidFill>
          <a:ln>
            <a:noFill/>
          </a:ln>
        </p:spPr>
        <p:txBody>
          <a:bodyPr vert="horz" wrap="square" lIns="91440" tIns="45720" rIns="91440" bIns="45720" numCol="1" spcCol="0" anchor="ctr" anchorCtr="0"/>
          <a:lstStyle/>
          <a:p>
            <a:pPr lvl="0" algn="ctr"/>
            <a:endParaRPr lang="zh-CN" sz="2400">
              <a:solidFill>
                <a:schemeClr val="accent1"/>
              </a:solidFill>
            </a:endParaRPr>
          </a:p>
        </p:txBody>
      </p:sp>
      <p:grpSp>
        <p:nvGrpSpPr>
          <p:cNvPr id="4" name="组合 3"/>
          <p:cNvGrpSpPr/>
          <p:nvPr/>
        </p:nvGrpSpPr>
        <p:grpSpPr>
          <a:xfrm>
            <a:off x="443029" y="435931"/>
            <a:ext cx="257171" cy="208413"/>
            <a:chOff x="337460" y="322200"/>
            <a:chExt cx="257171" cy="208413"/>
          </a:xfrm>
        </p:grpSpPr>
        <p:sp>
          <p:nvSpPr>
            <p:cNvPr id="5" name="箭头: V 形 4"/>
            <p:cNvSpPr/>
            <p:nvPr/>
          </p:nvSpPr>
          <p:spPr>
            <a:xfrm>
              <a:off x="424769" y="322200"/>
              <a:ext cx="169862" cy="208413"/>
            </a:xfrm>
            <a:prstGeom prst="chevron">
              <a:avLst>
                <a:gd name="adj" fmla="val 50000"/>
              </a:avLst>
            </a:prstGeom>
            <a:solidFill>
              <a:schemeClr val="bg1"/>
            </a:solidFill>
            <a:ln>
              <a:noFill/>
            </a:ln>
          </p:spPr>
          <p:txBody>
            <a:bodyPr anchor="ctr"/>
            <a:lstStyle/>
            <a:p>
              <a:pPr algn="ctr"/>
              <a:endParaRPr lang="zh-CN">
                <a:solidFill>
                  <a:schemeClr val="tx1"/>
                </a:solidFill>
              </a:endParaRPr>
            </a:p>
          </p:txBody>
        </p:sp>
        <p:sp>
          <p:nvSpPr>
            <p:cNvPr id="6" name="任意多边形: 形状 5"/>
            <p:cNvSpPr/>
            <p:nvPr/>
          </p:nvSpPr>
          <p:spPr>
            <a:xfrm>
              <a:off x="371973" y="322200"/>
              <a:ext cx="120110" cy="208413"/>
            </a:xfrm>
            <a:custGeom>
              <a:avLst/>
              <a:gdLst/>
              <a:ahLst/>
              <a:cxnLst/>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sp>
          <p:nvSpPr>
            <p:cNvPr id="7" name="任意多边形: 形状 6"/>
            <p:cNvSpPr/>
            <p:nvPr/>
          </p:nvSpPr>
          <p:spPr>
            <a:xfrm>
              <a:off x="337460" y="322200"/>
              <a:ext cx="101826" cy="208413"/>
            </a:xfrm>
            <a:custGeom>
              <a:avLst/>
              <a:gdLst/>
              <a:ahLst/>
              <a:cxnLst/>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grpSp>
      <p:sp>
        <p:nvSpPr>
          <p:cNvPr id="12" name="文本占位符 11"/>
          <p:cNvSpPr/>
          <p:nvPr>
            <p:ph type="body" idx="12" hasCustomPrompt="1"/>
          </p:nvPr>
        </p:nvSpPr>
        <p:spPr>
          <a:xfrm>
            <a:off x="660400" y="315249"/>
            <a:ext cx="7601971" cy="507831"/>
          </a:xfrm>
          <a:prstGeom prst="rect">
            <a:avLst/>
          </a:prstGeom>
        </p:spPr>
        <p:txBody>
          <a:bodyPr/>
          <a:lstStyle>
            <a:lvl1pPr marL="0" lvl="0" indent="0">
              <a:buNone/>
              <a:defRPr sz="2800" b="1" spc="300">
                <a:solidFill>
                  <a:schemeClr val="bg1"/>
                </a:solidFill>
                <a:latin typeface="微软雅黑" panose="020B0503020204020204" charset="-122"/>
                <a:ea typeface="微软雅黑" panose="020B0503020204020204" charset="-122"/>
              </a:defRPr>
            </a:lvl1pPr>
            <a:lvl2pPr marL="457200" lvl="1" indent="0">
              <a:buNone/>
              <a:defRPr sz="2800" b="1">
                <a:solidFill>
                  <a:schemeClr val="bg1"/>
                </a:solidFill>
                <a:latin typeface="微软雅黑" panose="020B0503020204020204" charset="-122"/>
                <a:ea typeface="微软雅黑" panose="020B0503020204020204" charset="-122"/>
              </a:defRPr>
            </a:lvl2pPr>
            <a:lvl3pPr marL="914400" lvl="2" indent="0">
              <a:buNone/>
              <a:defRPr sz="2800" b="1">
                <a:solidFill>
                  <a:schemeClr val="bg1"/>
                </a:solidFill>
                <a:latin typeface="微软雅黑" panose="020B0503020204020204" charset="-122"/>
                <a:ea typeface="微软雅黑" panose="020B0503020204020204" charset="-122"/>
              </a:defRPr>
            </a:lvl3pPr>
            <a:lvl4pPr marL="1371600" lvl="3" indent="0">
              <a:buNone/>
              <a:defRPr sz="2800" b="1">
                <a:solidFill>
                  <a:schemeClr val="bg1"/>
                </a:solidFill>
                <a:latin typeface="微软雅黑" panose="020B0503020204020204" charset="-122"/>
                <a:ea typeface="微软雅黑" panose="020B0503020204020204" charset="-122"/>
              </a:defRPr>
            </a:lvl4pPr>
            <a:lvl5pPr marL="1828800" lvl="4" indent="0">
              <a:buNone/>
              <a:defRPr sz="2800" b="1">
                <a:solidFill>
                  <a:schemeClr val="bg1"/>
                </a:solidFill>
                <a:latin typeface="微软雅黑" panose="020B0503020204020204" charset="-122"/>
                <a:ea typeface="微软雅黑" panose="020B0503020204020204" charset="-122"/>
              </a:defRPr>
            </a:lvl5pPr>
          </a:lstStyle>
          <a:p>
            <a:pPr lvl="0"/>
            <a:r>
              <a:rPr lang="en-US"/>
              <a:t>Click to edit Master title style</a:t>
            </a:r>
            <a:endParaRPr lang="en-US"/>
          </a:p>
        </p:txBody>
      </p:sp>
      <p:sp>
        <p:nvSpPr>
          <p:cNvPr id="2" name="平行四边形 1"/>
          <p:cNvSpPr/>
          <p:nvPr/>
        </p:nvSpPr>
        <p:spPr>
          <a:xfrm>
            <a:off x="1714500" y="3181614"/>
            <a:ext cx="9588500" cy="2184400"/>
          </a:xfrm>
          <a:prstGeom prst="parallelogram">
            <a:avLst>
              <a:gd name="adj" fmla="val 11628"/>
            </a:avLst>
          </a:prstGeom>
          <a:solidFill>
            <a:schemeClr val="tx2">
              <a:alpha val="44000"/>
              <a:lumMod val="20000"/>
              <a:lumOff val="80000"/>
            </a:schemeClr>
          </a:solidFill>
          <a:ln>
            <a:noFill/>
          </a:ln>
        </p:spPr>
        <p:txBody>
          <a:bodyPr vert="horz" wrap="square" lIns="91440" tIns="45720" rIns="91440" bIns="45720" numCol="1" spcCol="0" anchor="ctr" anchorCtr="0"/>
          <a:lstStyle/>
          <a:p>
            <a:pPr lvl="0" algn="ctr"/>
            <a:endParaRPr lang="zh-CN">
              <a:solidFill>
                <a:schemeClr val="lt1"/>
              </a:solidFill>
            </a:endParaRPr>
          </a:p>
        </p:txBody>
      </p:sp>
      <p:sp>
        <p:nvSpPr>
          <p:cNvPr id="18" name="图片占位符 8"/>
          <p:cNvSpPr/>
          <p:nvPr>
            <p:ph type="pic" idx="13"/>
          </p:nvPr>
        </p:nvSpPr>
        <p:spPr>
          <a:xfrm>
            <a:off x="1014784" y="1594376"/>
            <a:ext cx="3366716" cy="3980923"/>
          </a:xfrm>
          <a:prstGeom prst="parallelogram">
            <a:avLst>
              <a:gd name="adj" fmla="val 13541"/>
            </a:avLst>
          </a:prstGeom>
          <a:ln w="53975" cap="sq">
            <a:solidFill>
              <a:schemeClr val="tx2"/>
            </a:solidFill>
            <a:miter/>
          </a:ln>
        </p:spPr>
        <p:txBody>
          <a:bodyPr/>
          <a:lstStyle/>
          <a:p>
            <a:endParaRPr lang="zh-CN"/>
          </a:p>
        </p:txBody>
      </p:sp>
      <p:sp>
        <p:nvSpPr>
          <p:cNvPr id="29" name="内容占位符 2"/>
          <p:cNvSpPr/>
          <p:nvPr>
            <p:ph idx="15"/>
          </p:nvPr>
        </p:nvSpPr>
        <p:spPr>
          <a:xfrm>
            <a:off x="4830170" y="1942918"/>
            <a:ext cx="4146549" cy="370501"/>
          </a:xfrm>
          <a:prstGeom prst="rect">
            <a:avLst/>
          </a:prstGeom>
        </p:spPr>
        <p:txBody>
          <a:bodyPr/>
          <a:lstStyle>
            <a:lvl1pPr marL="0" lvl="0" indent="0">
              <a:buNone/>
              <a:defRPr sz="2000" b="1">
                <a:solidFill>
                  <a:schemeClr val="tx2"/>
                </a:solidFill>
                <a:latin typeface="微软雅黑" panose="020B0503020204020204" charset="-122"/>
                <a:ea typeface="微软雅黑" panose="020B0503020204020204"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32" name="矩形 31"/>
          <p:cNvSpPr/>
          <p:nvPr/>
        </p:nvSpPr>
        <p:spPr>
          <a:xfrm>
            <a:off x="4658722" y="1942918"/>
            <a:ext cx="171448" cy="370500"/>
          </a:xfrm>
          <a:prstGeom prst="rect">
            <a:avLst/>
          </a:prstGeom>
          <a:solidFill>
            <a:schemeClr val="tx2"/>
          </a:solidFill>
          <a:ln>
            <a:noFill/>
          </a:ln>
        </p:spPr>
        <p:txBody>
          <a:bodyPr anchor="ctr"/>
          <a:lstStyle/>
          <a:p>
            <a:pPr algn="ctr"/>
            <a:endParaRPr lang="zh-CN" sz="2000">
              <a:solidFill>
                <a:schemeClr val="lt1"/>
              </a:solidFill>
            </a:endParaRPr>
          </a:p>
        </p:txBody>
      </p:sp>
      <p:sp>
        <p:nvSpPr>
          <p:cNvPr id="33" name="内容占位符 2"/>
          <p:cNvSpPr/>
          <p:nvPr>
            <p:ph idx="16"/>
          </p:nvPr>
        </p:nvSpPr>
        <p:spPr>
          <a:xfrm>
            <a:off x="4830170" y="2544412"/>
            <a:ext cx="4146549" cy="370501"/>
          </a:xfrm>
          <a:prstGeom prst="rect">
            <a:avLst/>
          </a:prstGeom>
        </p:spPr>
        <p:txBody>
          <a:bodyPr/>
          <a:lstStyle>
            <a:lvl1pPr marL="0" lvl="0" indent="0">
              <a:buNone/>
              <a:defRPr sz="2000" b="1">
                <a:solidFill>
                  <a:schemeClr val="tx2"/>
                </a:solidFill>
                <a:latin typeface="微软雅黑" panose="020B0503020204020204" charset="-122"/>
                <a:ea typeface="微软雅黑" panose="020B0503020204020204"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35" name="矩形 34"/>
          <p:cNvSpPr/>
          <p:nvPr/>
        </p:nvSpPr>
        <p:spPr>
          <a:xfrm>
            <a:off x="4658722" y="2544412"/>
            <a:ext cx="171448" cy="370500"/>
          </a:xfrm>
          <a:prstGeom prst="rect">
            <a:avLst/>
          </a:prstGeom>
          <a:solidFill>
            <a:schemeClr val="tx2"/>
          </a:solidFill>
          <a:ln>
            <a:noFill/>
          </a:ln>
        </p:spPr>
        <p:txBody>
          <a:bodyPr anchor="ctr"/>
          <a:lstStyle/>
          <a:p>
            <a:pPr algn="ctr"/>
            <a:endParaRPr lang="zh-CN" sz="2000">
              <a:solidFill>
                <a:schemeClr val="lt1"/>
              </a:solidFill>
            </a:endParaRPr>
          </a:p>
        </p:txBody>
      </p:sp>
      <p:sp>
        <p:nvSpPr>
          <p:cNvPr id="38" name="内容占位符 2"/>
          <p:cNvSpPr/>
          <p:nvPr>
            <p:ph idx="17"/>
          </p:nvPr>
        </p:nvSpPr>
        <p:spPr>
          <a:xfrm>
            <a:off x="7372351" y="1942918"/>
            <a:ext cx="4146549" cy="370501"/>
          </a:xfrm>
          <a:prstGeom prst="rect">
            <a:avLst/>
          </a:prstGeom>
        </p:spPr>
        <p:txBody>
          <a:bodyPr/>
          <a:lstStyle>
            <a:lvl1pPr marL="0" lvl="0" indent="0">
              <a:buNone/>
              <a:defRPr sz="2000" b="1">
                <a:solidFill>
                  <a:schemeClr val="tx2"/>
                </a:solidFill>
                <a:latin typeface="微软雅黑" panose="020B0503020204020204" charset="-122"/>
                <a:ea typeface="微软雅黑" panose="020B0503020204020204"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39" name="矩形 38"/>
          <p:cNvSpPr/>
          <p:nvPr/>
        </p:nvSpPr>
        <p:spPr>
          <a:xfrm>
            <a:off x="7200903" y="1942918"/>
            <a:ext cx="171448" cy="370500"/>
          </a:xfrm>
          <a:prstGeom prst="rect">
            <a:avLst/>
          </a:prstGeom>
          <a:solidFill>
            <a:schemeClr val="tx2"/>
          </a:solidFill>
          <a:ln>
            <a:noFill/>
          </a:ln>
        </p:spPr>
        <p:txBody>
          <a:bodyPr anchor="ctr"/>
          <a:lstStyle/>
          <a:p>
            <a:pPr algn="ctr"/>
            <a:endParaRPr lang="zh-CN" sz="2000">
              <a:solidFill>
                <a:schemeClr val="lt1"/>
              </a:solidFill>
            </a:endParaRPr>
          </a:p>
        </p:txBody>
      </p:sp>
      <p:sp>
        <p:nvSpPr>
          <p:cNvPr id="40" name="内容占位符 2"/>
          <p:cNvSpPr/>
          <p:nvPr>
            <p:ph idx="18"/>
          </p:nvPr>
        </p:nvSpPr>
        <p:spPr>
          <a:xfrm>
            <a:off x="7372351" y="2544412"/>
            <a:ext cx="4146549" cy="370501"/>
          </a:xfrm>
          <a:prstGeom prst="rect">
            <a:avLst/>
          </a:prstGeom>
        </p:spPr>
        <p:txBody>
          <a:bodyPr/>
          <a:lstStyle>
            <a:lvl1pPr marL="0" lvl="0" indent="0">
              <a:buNone/>
              <a:defRPr sz="2000" b="1">
                <a:solidFill>
                  <a:schemeClr val="tx2"/>
                </a:solidFill>
                <a:latin typeface="微软雅黑" panose="020B0503020204020204" charset="-122"/>
                <a:ea typeface="微软雅黑" panose="020B0503020204020204"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41" name="矩形 40"/>
          <p:cNvSpPr/>
          <p:nvPr/>
        </p:nvSpPr>
        <p:spPr>
          <a:xfrm>
            <a:off x="7200903" y="2544412"/>
            <a:ext cx="171448" cy="370500"/>
          </a:xfrm>
          <a:prstGeom prst="rect">
            <a:avLst/>
          </a:prstGeom>
          <a:solidFill>
            <a:schemeClr val="tx2"/>
          </a:solidFill>
          <a:ln>
            <a:noFill/>
          </a:ln>
        </p:spPr>
        <p:txBody>
          <a:bodyPr anchor="ctr"/>
          <a:lstStyle/>
          <a:p>
            <a:pPr algn="ctr"/>
            <a:endParaRPr lang="zh-CN" sz="2000">
              <a:solidFill>
                <a:schemeClr val="lt1"/>
              </a:solidFill>
            </a:endParaRPr>
          </a:p>
        </p:txBody>
      </p:sp>
      <p:sp>
        <p:nvSpPr>
          <p:cNvPr id="42" name="内容占位符 2"/>
          <p:cNvSpPr/>
          <p:nvPr>
            <p:ph idx="19"/>
          </p:nvPr>
        </p:nvSpPr>
        <p:spPr>
          <a:xfrm>
            <a:off x="4432300" y="3487919"/>
            <a:ext cx="6337300" cy="1611394"/>
          </a:xfrm>
          <a:prstGeom prst="rect">
            <a:avLst/>
          </a:prstGeom>
        </p:spPr>
        <p:txBody>
          <a:bodyPr/>
          <a:lstStyle>
            <a:lvl1pPr marL="0" lvl="0" indent="0" algn="just">
              <a:lnSpc>
                <a:spcPct val="130000"/>
              </a:lnSpc>
              <a:spcBef>
                <a:spcPts val="0"/>
              </a:spcBef>
              <a:buNone/>
              <a:defRPr sz="18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团队介绍版式">
    <p:spTree>
      <p:nvGrpSpPr>
        <p:cNvPr id="1" name=""/>
        <p:cNvGrpSpPr/>
        <p:nvPr/>
      </p:nvGrpSpPr>
      <p:grpSpPr>
        <a:xfrm>
          <a:off x="0" y="0"/>
          <a:ext cx="0" cy="0"/>
          <a:chOff x="0" y="0"/>
          <a:chExt cx="0" cy="0"/>
        </a:xfrm>
      </p:grpSpPr>
      <p:pic>
        <p:nvPicPr>
          <p:cNvPr id="40" name="图片 39"/>
          <p:cNvPicPr/>
          <p:nvPr/>
        </p:nvPicPr>
        <p:blipFill>
          <a:blip r:embed="rId2">
            <a:alphaModFix amt="6000"/>
          </a:blip>
          <a:stretch>
            <a:fillRect/>
          </a:stretch>
        </p:blipFill>
        <p:spPr>
          <a:xfrm>
            <a:off x="0" y="-11733"/>
            <a:ext cx="12192000" cy="6881466"/>
          </a:xfrm>
          <a:prstGeom prst="rect">
            <a:avLst/>
          </a:prstGeom>
        </p:spPr>
      </p:pic>
      <p:sp>
        <p:nvSpPr>
          <p:cNvPr id="41" name="图文框 40"/>
          <p:cNvSpPr/>
          <p:nvPr/>
        </p:nvSpPr>
        <p:spPr>
          <a:xfrm>
            <a:off x="660400" y="1137406"/>
            <a:ext cx="10858500" cy="4996694"/>
          </a:xfrm>
          <a:prstGeom prst="frame">
            <a:avLst>
              <a:gd name="adj1" fmla="val 697"/>
            </a:avLst>
          </a:prstGeom>
          <a:solidFill>
            <a:schemeClr val="tx2"/>
          </a:solidFill>
          <a:ln>
            <a:noFill/>
          </a:ln>
        </p:spPr>
        <p:txBody>
          <a:bodyPr anchor="ctr"/>
          <a:lstStyle/>
          <a:p>
            <a:pPr algn="ctr"/>
            <a:endParaRPr lang="zh-CN">
              <a:solidFill>
                <a:schemeClr val="tx1"/>
              </a:solidFill>
            </a:endParaRPr>
          </a:p>
        </p:txBody>
      </p:sp>
      <p:sp>
        <p:nvSpPr>
          <p:cNvPr id="20" name="矩形 19"/>
          <p:cNvSpPr/>
          <p:nvPr/>
        </p:nvSpPr>
        <p:spPr>
          <a:xfrm>
            <a:off x="1156295" y="1492029"/>
            <a:ext cx="2577505" cy="4332801"/>
          </a:xfrm>
          <a:prstGeom prst="rect">
            <a:avLst/>
          </a:prstGeom>
          <a:solidFill>
            <a:schemeClr val="tx2">
              <a:alpha val="44000"/>
              <a:lumMod val="20000"/>
              <a:lumOff val="80000"/>
            </a:schemeClr>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19" name="任意多边形: 形状 18"/>
          <p:cNvSpPr/>
          <p:nvPr/>
        </p:nvSpPr>
        <p:spPr>
          <a:xfrm>
            <a:off x="1" y="267172"/>
            <a:ext cx="9486459" cy="579395"/>
          </a:xfrm>
          <a:custGeom>
            <a:avLst/>
            <a:gdLst/>
            <a:ahLst/>
            <a:cxnLst/>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solidFill>
            <a:srgbClr val="003B6A"/>
          </a:solidFill>
          <a:ln>
            <a:noFill/>
          </a:ln>
        </p:spPr>
        <p:txBody>
          <a:bodyPr vert="horz" wrap="square" lIns="91440" tIns="45720" rIns="91440" bIns="45720" numCol="1" spcCol="0" anchor="ctr" anchorCtr="0"/>
          <a:lstStyle/>
          <a:p>
            <a:pPr lvl="0" algn="ctr"/>
            <a:endParaRPr lang="zh-CN" sz="2400">
              <a:solidFill>
                <a:schemeClr val="accent1"/>
              </a:solidFill>
            </a:endParaRPr>
          </a:p>
        </p:txBody>
      </p:sp>
      <p:grpSp>
        <p:nvGrpSpPr>
          <p:cNvPr id="4" name="组合 3"/>
          <p:cNvGrpSpPr/>
          <p:nvPr/>
        </p:nvGrpSpPr>
        <p:grpSpPr>
          <a:xfrm>
            <a:off x="443029" y="435931"/>
            <a:ext cx="257171" cy="208413"/>
            <a:chOff x="337460" y="322200"/>
            <a:chExt cx="257171" cy="208413"/>
          </a:xfrm>
        </p:grpSpPr>
        <p:sp>
          <p:nvSpPr>
            <p:cNvPr id="5" name="箭头: V 形 4"/>
            <p:cNvSpPr/>
            <p:nvPr/>
          </p:nvSpPr>
          <p:spPr>
            <a:xfrm>
              <a:off x="424769" y="322200"/>
              <a:ext cx="169862" cy="208413"/>
            </a:xfrm>
            <a:prstGeom prst="chevron">
              <a:avLst>
                <a:gd name="adj" fmla="val 50000"/>
              </a:avLst>
            </a:prstGeom>
            <a:solidFill>
              <a:schemeClr val="bg1"/>
            </a:solidFill>
            <a:ln>
              <a:noFill/>
            </a:ln>
          </p:spPr>
          <p:txBody>
            <a:bodyPr anchor="ctr"/>
            <a:lstStyle/>
            <a:p>
              <a:pPr algn="ctr"/>
              <a:endParaRPr lang="zh-CN">
                <a:solidFill>
                  <a:schemeClr val="tx1"/>
                </a:solidFill>
              </a:endParaRPr>
            </a:p>
          </p:txBody>
        </p:sp>
        <p:sp>
          <p:nvSpPr>
            <p:cNvPr id="6" name="任意多边形: 形状 5"/>
            <p:cNvSpPr/>
            <p:nvPr/>
          </p:nvSpPr>
          <p:spPr>
            <a:xfrm>
              <a:off x="371973" y="322200"/>
              <a:ext cx="120110" cy="208413"/>
            </a:xfrm>
            <a:custGeom>
              <a:avLst/>
              <a:gdLst/>
              <a:ahLst/>
              <a:cxnLst/>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sp>
          <p:nvSpPr>
            <p:cNvPr id="7" name="任意多边形: 形状 6"/>
            <p:cNvSpPr/>
            <p:nvPr/>
          </p:nvSpPr>
          <p:spPr>
            <a:xfrm>
              <a:off x="337460" y="322200"/>
              <a:ext cx="101826" cy="208413"/>
            </a:xfrm>
            <a:custGeom>
              <a:avLst/>
              <a:gdLst/>
              <a:ahLst/>
              <a:cxnLst/>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grpSp>
      <p:sp>
        <p:nvSpPr>
          <p:cNvPr id="12" name="文本占位符 11"/>
          <p:cNvSpPr/>
          <p:nvPr>
            <p:ph type="body" idx="12" hasCustomPrompt="1"/>
          </p:nvPr>
        </p:nvSpPr>
        <p:spPr>
          <a:xfrm>
            <a:off x="660400" y="315249"/>
            <a:ext cx="7601971" cy="507831"/>
          </a:xfrm>
          <a:prstGeom prst="rect">
            <a:avLst/>
          </a:prstGeom>
        </p:spPr>
        <p:txBody>
          <a:bodyPr/>
          <a:lstStyle>
            <a:lvl1pPr marL="0" lvl="0" indent="0">
              <a:buNone/>
              <a:defRPr sz="2800" b="1" spc="300">
                <a:solidFill>
                  <a:schemeClr val="bg1"/>
                </a:solidFill>
                <a:latin typeface="微软雅黑" panose="020B0503020204020204" charset="-122"/>
                <a:ea typeface="微软雅黑" panose="020B0503020204020204" charset="-122"/>
              </a:defRPr>
            </a:lvl1pPr>
            <a:lvl2pPr marL="457200" lvl="1" indent="0">
              <a:buNone/>
              <a:defRPr sz="2800" b="1">
                <a:solidFill>
                  <a:schemeClr val="bg1"/>
                </a:solidFill>
                <a:latin typeface="微软雅黑" panose="020B0503020204020204" charset="-122"/>
                <a:ea typeface="微软雅黑" panose="020B0503020204020204" charset="-122"/>
              </a:defRPr>
            </a:lvl2pPr>
            <a:lvl3pPr marL="914400" lvl="2" indent="0">
              <a:buNone/>
              <a:defRPr sz="2800" b="1">
                <a:solidFill>
                  <a:schemeClr val="bg1"/>
                </a:solidFill>
                <a:latin typeface="微软雅黑" panose="020B0503020204020204" charset="-122"/>
                <a:ea typeface="微软雅黑" panose="020B0503020204020204" charset="-122"/>
              </a:defRPr>
            </a:lvl3pPr>
            <a:lvl4pPr marL="1371600" lvl="3" indent="0">
              <a:buNone/>
              <a:defRPr sz="2800" b="1">
                <a:solidFill>
                  <a:schemeClr val="bg1"/>
                </a:solidFill>
                <a:latin typeface="微软雅黑" panose="020B0503020204020204" charset="-122"/>
                <a:ea typeface="微软雅黑" panose="020B0503020204020204" charset="-122"/>
              </a:defRPr>
            </a:lvl4pPr>
            <a:lvl5pPr marL="1828800" lvl="4" indent="0">
              <a:buNone/>
              <a:defRPr sz="2800" b="1">
                <a:solidFill>
                  <a:schemeClr val="bg1"/>
                </a:solidFill>
                <a:latin typeface="微软雅黑" panose="020B0503020204020204" charset="-122"/>
                <a:ea typeface="微软雅黑" panose="020B0503020204020204" charset="-122"/>
              </a:defRPr>
            </a:lvl5pPr>
          </a:lstStyle>
          <a:p>
            <a:pPr lvl="0"/>
            <a:r>
              <a:rPr lang="en-US"/>
              <a:t>Click to edit Master title style</a:t>
            </a:r>
            <a:endParaRPr lang="en-US"/>
          </a:p>
        </p:txBody>
      </p:sp>
      <p:sp>
        <p:nvSpPr>
          <p:cNvPr id="18" name="图片占位符 8"/>
          <p:cNvSpPr/>
          <p:nvPr>
            <p:ph type="pic" idx="13"/>
          </p:nvPr>
        </p:nvSpPr>
        <p:spPr>
          <a:xfrm>
            <a:off x="4536595" y="1646548"/>
            <a:ext cx="1279778" cy="1279778"/>
          </a:xfrm>
          <a:prstGeom prst="ellipse">
            <a:avLst/>
          </a:prstGeom>
          <a:ln w="9525" cap="sq">
            <a:solidFill>
              <a:schemeClr val="tx2"/>
            </a:solidFill>
            <a:miter/>
          </a:ln>
        </p:spPr>
        <p:txBody>
          <a:bodyPr/>
          <a:lstStyle/>
          <a:p>
            <a:endParaRPr lang="zh-CN"/>
          </a:p>
        </p:txBody>
      </p:sp>
      <p:sp>
        <p:nvSpPr>
          <p:cNvPr id="3" name="矩形 2"/>
          <p:cNvSpPr/>
          <p:nvPr/>
        </p:nvSpPr>
        <p:spPr>
          <a:xfrm>
            <a:off x="1163535" y="1468543"/>
            <a:ext cx="2563024" cy="472902"/>
          </a:xfrm>
          <a:prstGeom prst="rect">
            <a:avLst/>
          </a:prstGeom>
          <a:solidFill>
            <a:schemeClr val="tx2"/>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22" name="内容占位符 2"/>
          <p:cNvSpPr/>
          <p:nvPr>
            <p:ph idx="15"/>
          </p:nvPr>
        </p:nvSpPr>
        <p:spPr>
          <a:xfrm>
            <a:off x="1277032" y="1544948"/>
            <a:ext cx="2336030" cy="370501"/>
          </a:xfrm>
          <a:prstGeom prst="rect">
            <a:avLst/>
          </a:prstGeom>
        </p:spPr>
        <p:txBody>
          <a:bodyPr/>
          <a:lstStyle>
            <a:lvl1pPr marL="0" lvl="0" indent="0" algn="ctr">
              <a:buNone/>
              <a:defRPr sz="2000" b="1">
                <a:solidFill>
                  <a:schemeClr val="bg1"/>
                </a:solidFill>
                <a:latin typeface="微软雅黑" panose="020B0503020204020204" charset="-122"/>
                <a:ea typeface="微软雅黑" panose="020B0503020204020204"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34" name="内容占位符 2"/>
          <p:cNvSpPr/>
          <p:nvPr>
            <p:ph idx="16"/>
          </p:nvPr>
        </p:nvSpPr>
        <p:spPr>
          <a:xfrm>
            <a:off x="4122084" y="2957167"/>
            <a:ext cx="2108800" cy="628101"/>
          </a:xfrm>
          <a:prstGeom prst="rect">
            <a:avLst/>
          </a:prstGeom>
        </p:spPr>
        <p:txBody>
          <a:bodyPr/>
          <a:lstStyle>
            <a:lvl1pPr marL="0" lvl="0" indent="0" algn="just">
              <a:lnSpc>
                <a:spcPct val="130000"/>
              </a:lnSpc>
              <a:spcBef>
                <a:spcPts val="0"/>
              </a:spcBef>
              <a:buNone/>
              <a:defRPr sz="14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28" name="图片占位符 8"/>
          <p:cNvSpPr/>
          <p:nvPr>
            <p:ph type="pic" idx="17"/>
          </p:nvPr>
        </p:nvSpPr>
        <p:spPr>
          <a:xfrm>
            <a:off x="6927879" y="1646548"/>
            <a:ext cx="1279778" cy="1279778"/>
          </a:xfrm>
          <a:prstGeom prst="ellipse">
            <a:avLst/>
          </a:prstGeom>
          <a:ln w="9525" cap="sq">
            <a:solidFill>
              <a:schemeClr val="tx2"/>
            </a:solidFill>
            <a:miter/>
          </a:ln>
        </p:spPr>
        <p:txBody>
          <a:bodyPr/>
          <a:lstStyle/>
          <a:p>
            <a:endParaRPr lang="zh-CN"/>
          </a:p>
        </p:txBody>
      </p:sp>
      <p:sp>
        <p:nvSpPr>
          <p:cNvPr id="29" name="内容占位符 2"/>
          <p:cNvSpPr/>
          <p:nvPr>
            <p:ph idx="18"/>
          </p:nvPr>
        </p:nvSpPr>
        <p:spPr>
          <a:xfrm>
            <a:off x="6513368" y="2957167"/>
            <a:ext cx="2108800" cy="628101"/>
          </a:xfrm>
          <a:prstGeom prst="rect">
            <a:avLst/>
          </a:prstGeom>
        </p:spPr>
        <p:txBody>
          <a:bodyPr/>
          <a:lstStyle>
            <a:lvl1pPr marL="0" lvl="0" indent="0" algn="just">
              <a:lnSpc>
                <a:spcPct val="130000"/>
              </a:lnSpc>
              <a:spcBef>
                <a:spcPts val="0"/>
              </a:spcBef>
              <a:buNone/>
              <a:defRPr sz="14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30" name="图片占位符 8"/>
          <p:cNvSpPr/>
          <p:nvPr>
            <p:ph type="pic" idx="19"/>
          </p:nvPr>
        </p:nvSpPr>
        <p:spPr>
          <a:xfrm>
            <a:off x="9319163" y="1646548"/>
            <a:ext cx="1279778" cy="1279778"/>
          </a:xfrm>
          <a:prstGeom prst="ellipse">
            <a:avLst/>
          </a:prstGeom>
          <a:ln w="9525" cap="sq">
            <a:solidFill>
              <a:schemeClr val="tx2"/>
            </a:solidFill>
            <a:miter/>
          </a:ln>
        </p:spPr>
        <p:txBody>
          <a:bodyPr/>
          <a:lstStyle/>
          <a:p>
            <a:endParaRPr lang="zh-CN"/>
          </a:p>
        </p:txBody>
      </p:sp>
      <p:sp>
        <p:nvSpPr>
          <p:cNvPr id="31" name="内容占位符 2"/>
          <p:cNvSpPr/>
          <p:nvPr>
            <p:ph idx="20"/>
          </p:nvPr>
        </p:nvSpPr>
        <p:spPr>
          <a:xfrm>
            <a:off x="8904652" y="2957167"/>
            <a:ext cx="2108800" cy="628101"/>
          </a:xfrm>
          <a:prstGeom prst="rect">
            <a:avLst/>
          </a:prstGeom>
        </p:spPr>
        <p:txBody>
          <a:bodyPr/>
          <a:lstStyle>
            <a:lvl1pPr marL="0" lvl="0" indent="0" algn="just">
              <a:lnSpc>
                <a:spcPct val="130000"/>
              </a:lnSpc>
              <a:spcBef>
                <a:spcPts val="0"/>
              </a:spcBef>
              <a:buNone/>
              <a:defRPr sz="14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32" name="图片占位符 8"/>
          <p:cNvSpPr/>
          <p:nvPr>
            <p:ph type="pic" idx="21"/>
          </p:nvPr>
        </p:nvSpPr>
        <p:spPr>
          <a:xfrm>
            <a:off x="4536595" y="3739519"/>
            <a:ext cx="1279778" cy="1279778"/>
          </a:xfrm>
          <a:prstGeom prst="ellipse">
            <a:avLst/>
          </a:prstGeom>
          <a:ln w="9525" cap="sq">
            <a:solidFill>
              <a:schemeClr val="tx2"/>
            </a:solidFill>
            <a:miter/>
          </a:ln>
        </p:spPr>
        <p:txBody>
          <a:bodyPr/>
          <a:lstStyle/>
          <a:p>
            <a:endParaRPr lang="zh-CN"/>
          </a:p>
        </p:txBody>
      </p:sp>
      <p:sp>
        <p:nvSpPr>
          <p:cNvPr id="33" name="内容占位符 2"/>
          <p:cNvSpPr/>
          <p:nvPr>
            <p:ph idx="22"/>
          </p:nvPr>
        </p:nvSpPr>
        <p:spPr>
          <a:xfrm>
            <a:off x="4122084" y="5050138"/>
            <a:ext cx="2108800" cy="628101"/>
          </a:xfrm>
          <a:prstGeom prst="rect">
            <a:avLst/>
          </a:prstGeom>
        </p:spPr>
        <p:txBody>
          <a:bodyPr/>
          <a:lstStyle>
            <a:lvl1pPr marL="0" lvl="0" indent="0" algn="just">
              <a:lnSpc>
                <a:spcPct val="130000"/>
              </a:lnSpc>
              <a:spcBef>
                <a:spcPts val="0"/>
              </a:spcBef>
              <a:buNone/>
              <a:defRPr sz="14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35" name="图片占位符 8"/>
          <p:cNvSpPr/>
          <p:nvPr>
            <p:ph type="pic" idx="23"/>
          </p:nvPr>
        </p:nvSpPr>
        <p:spPr>
          <a:xfrm>
            <a:off x="6927879" y="3739519"/>
            <a:ext cx="1279778" cy="1279778"/>
          </a:xfrm>
          <a:prstGeom prst="ellipse">
            <a:avLst/>
          </a:prstGeom>
          <a:ln w="9525" cap="sq">
            <a:solidFill>
              <a:schemeClr val="tx2"/>
            </a:solidFill>
            <a:miter/>
          </a:ln>
        </p:spPr>
        <p:txBody>
          <a:bodyPr/>
          <a:lstStyle/>
          <a:p>
            <a:endParaRPr lang="zh-CN"/>
          </a:p>
        </p:txBody>
      </p:sp>
      <p:sp>
        <p:nvSpPr>
          <p:cNvPr id="36" name="内容占位符 2"/>
          <p:cNvSpPr/>
          <p:nvPr>
            <p:ph idx="24"/>
          </p:nvPr>
        </p:nvSpPr>
        <p:spPr>
          <a:xfrm>
            <a:off x="6513368" y="5050138"/>
            <a:ext cx="2108800" cy="628101"/>
          </a:xfrm>
          <a:prstGeom prst="rect">
            <a:avLst/>
          </a:prstGeom>
        </p:spPr>
        <p:txBody>
          <a:bodyPr/>
          <a:lstStyle>
            <a:lvl1pPr marL="0" lvl="0" indent="0" algn="just">
              <a:lnSpc>
                <a:spcPct val="130000"/>
              </a:lnSpc>
              <a:spcBef>
                <a:spcPts val="0"/>
              </a:spcBef>
              <a:buNone/>
              <a:defRPr sz="14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37" name="图片占位符 8"/>
          <p:cNvSpPr/>
          <p:nvPr>
            <p:ph type="pic" idx="25"/>
          </p:nvPr>
        </p:nvSpPr>
        <p:spPr>
          <a:xfrm>
            <a:off x="9319163" y="3739519"/>
            <a:ext cx="1279778" cy="1279778"/>
          </a:xfrm>
          <a:prstGeom prst="ellipse">
            <a:avLst/>
          </a:prstGeom>
          <a:ln w="9525" cap="sq">
            <a:solidFill>
              <a:schemeClr val="tx2"/>
            </a:solidFill>
            <a:miter/>
          </a:ln>
        </p:spPr>
        <p:txBody>
          <a:bodyPr/>
          <a:lstStyle/>
          <a:p>
            <a:endParaRPr lang="zh-CN"/>
          </a:p>
        </p:txBody>
      </p:sp>
      <p:sp>
        <p:nvSpPr>
          <p:cNvPr id="38" name="内容占位符 2"/>
          <p:cNvSpPr/>
          <p:nvPr>
            <p:ph idx="26"/>
          </p:nvPr>
        </p:nvSpPr>
        <p:spPr>
          <a:xfrm>
            <a:off x="8904652" y="5050138"/>
            <a:ext cx="2108800" cy="628101"/>
          </a:xfrm>
          <a:prstGeom prst="rect">
            <a:avLst/>
          </a:prstGeom>
        </p:spPr>
        <p:txBody>
          <a:bodyPr/>
          <a:lstStyle>
            <a:lvl1pPr marL="0" lvl="0" indent="0" algn="just">
              <a:lnSpc>
                <a:spcPct val="130000"/>
              </a:lnSpc>
              <a:spcBef>
                <a:spcPts val="0"/>
              </a:spcBef>
              <a:buNone/>
              <a:defRPr sz="14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39" name="内容占位符 2"/>
          <p:cNvSpPr/>
          <p:nvPr>
            <p:ph idx="27"/>
          </p:nvPr>
        </p:nvSpPr>
        <p:spPr>
          <a:xfrm>
            <a:off x="1277032" y="2026440"/>
            <a:ext cx="2336030" cy="3667817"/>
          </a:xfrm>
          <a:prstGeom prst="rect">
            <a:avLst/>
          </a:prstGeom>
        </p:spPr>
        <p:txBody>
          <a:bodyPr/>
          <a:lstStyle>
            <a:lvl1pPr marL="0" lvl="0" indent="0" algn="just">
              <a:lnSpc>
                <a:spcPct val="130000"/>
              </a:lnSpc>
              <a:spcBef>
                <a:spcPts val="0"/>
              </a:spcBef>
              <a:buNone/>
              <a:defRPr sz="18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视频播放界面版式">
    <p:spTree>
      <p:nvGrpSpPr>
        <p:cNvPr id="1" name=""/>
        <p:cNvGrpSpPr/>
        <p:nvPr/>
      </p:nvGrpSpPr>
      <p:grpSpPr>
        <a:xfrm>
          <a:off x="0" y="0"/>
          <a:ext cx="0" cy="0"/>
          <a:chOff x="0" y="0"/>
          <a:chExt cx="0" cy="0"/>
        </a:xfrm>
      </p:grpSpPr>
      <p:sp>
        <p:nvSpPr>
          <p:cNvPr id="19" name="任意多边形: 形状 18"/>
          <p:cNvSpPr/>
          <p:nvPr/>
        </p:nvSpPr>
        <p:spPr>
          <a:xfrm>
            <a:off x="1" y="267172"/>
            <a:ext cx="9486459" cy="579395"/>
          </a:xfrm>
          <a:custGeom>
            <a:avLst/>
            <a:gdLst/>
            <a:ahLst/>
            <a:cxnLst/>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solidFill>
            <a:srgbClr val="003B6A"/>
          </a:solidFill>
          <a:ln>
            <a:noFill/>
          </a:ln>
        </p:spPr>
        <p:txBody>
          <a:bodyPr vert="horz" wrap="square" lIns="91440" tIns="45720" rIns="91440" bIns="45720" numCol="1" spcCol="0" anchor="ctr" anchorCtr="0"/>
          <a:lstStyle/>
          <a:p>
            <a:pPr lvl="0" algn="ctr"/>
            <a:endParaRPr lang="zh-CN" sz="2400">
              <a:solidFill>
                <a:schemeClr val="accent1"/>
              </a:solidFill>
            </a:endParaRPr>
          </a:p>
        </p:txBody>
      </p:sp>
      <p:grpSp>
        <p:nvGrpSpPr>
          <p:cNvPr id="4" name="组合 3"/>
          <p:cNvGrpSpPr/>
          <p:nvPr/>
        </p:nvGrpSpPr>
        <p:grpSpPr>
          <a:xfrm>
            <a:off x="443029" y="435931"/>
            <a:ext cx="257171" cy="208413"/>
            <a:chOff x="337460" y="322200"/>
            <a:chExt cx="257171" cy="208413"/>
          </a:xfrm>
        </p:grpSpPr>
        <p:sp>
          <p:nvSpPr>
            <p:cNvPr id="5" name="箭头: V 形 4"/>
            <p:cNvSpPr/>
            <p:nvPr/>
          </p:nvSpPr>
          <p:spPr>
            <a:xfrm>
              <a:off x="424769" y="322200"/>
              <a:ext cx="169862" cy="208413"/>
            </a:xfrm>
            <a:prstGeom prst="chevron">
              <a:avLst>
                <a:gd name="adj" fmla="val 50000"/>
              </a:avLst>
            </a:prstGeom>
            <a:solidFill>
              <a:schemeClr val="bg1"/>
            </a:solidFill>
            <a:ln>
              <a:noFill/>
            </a:ln>
          </p:spPr>
          <p:txBody>
            <a:bodyPr anchor="ctr"/>
            <a:lstStyle/>
            <a:p>
              <a:pPr algn="ctr"/>
              <a:endParaRPr lang="zh-CN">
                <a:solidFill>
                  <a:schemeClr val="tx1"/>
                </a:solidFill>
              </a:endParaRPr>
            </a:p>
          </p:txBody>
        </p:sp>
        <p:sp>
          <p:nvSpPr>
            <p:cNvPr id="6" name="任意多边形: 形状 5"/>
            <p:cNvSpPr/>
            <p:nvPr/>
          </p:nvSpPr>
          <p:spPr>
            <a:xfrm>
              <a:off x="371973" y="322200"/>
              <a:ext cx="120110" cy="208413"/>
            </a:xfrm>
            <a:custGeom>
              <a:avLst/>
              <a:gdLst/>
              <a:ahLst/>
              <a:cxnLst/>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sp>
          <p:nvSpPr>
            <p:cNvPr id="7" name="任意多边形: 形状 6"/>
            <p:cNvSpPr/>
            <p:nvPr/>
          </p:nvSpPr>
          <p:spPr>
            <a:xfrm>
              <a:off x="337460" y="322200"/>
              <a:ext cx="101826" cy="208413"/>
            </a:xfrm>
            <a:custGeom>
              <a:avLst/>
              <a:gdLst/>
              <a:ahLst/>
              <a:cxnLst/>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grpSp>
      <p:sp>
        <p:nvSpPr>
          <p:cNvPr id="12" name="文本占位符 11"/>
          <p:cNvSpPr/>
          <p:nvPr>
            <p:ph type="body" idx="12" hasCustomPrompt="1"/>
          </p:nvPr>
        </p:nvSpPr>
        <p:spPr>
          <a:xfrm>
            <a:off x="660400" y="315249"/>
            <a:ext cx="7601971" cy="507831"/>
          </a:xfrm>
          <a:prstGeom prst="rect">
            <a:avLst/>
          </a:prstGeom>
        </p:spPr>
        <p:txBody>
          <a:bodyPr/>
          <a:lstStyle>
            <a:lvl1pPr marL="0" lvl="0" indent="0">
              <a:buNone/>
              <a:defRPr sz="2800" b="1" spc="300">
                <a:solidFill>
                  <a:schemeClr val="bg1"/>
                </a:solidFill>
                <a:latin typeface="微软雅黑" panose="020B0503020204020204" charset="-122"/>
                <a:ea typeface="微软雅黑" panose="020B0503020204020204" charset="-122"/>
              </a:defRPr>
            </a:lvl1pPr>
            <a:lvl2pPr marL="457200" lvl="1" indent="0">
              <a:buNone/>
              <a:defRPr sz="2800" b="1">
                <a:solidFill>
                  <a:schemeClr val="bg1"/>
                </a:solidFill>
                <a:latin typeface="微软雅黑" panose="020B0503020204020204" charset="-122"/>
                <a:ea typeface="微软雅黑" panose="020B0503020204020204" charset="-122"/>
              </a:defRPr>
            </a:lvl2pPr>
            <a:lvl3pPr marL="914400" lvl="2" indent="0">
              <a:buNone/>
              <a:defRPr sz="2800" b="1">
                <a:solidFill>
                  <a:schemeClr val="bg1"/>
                </a:solidFill>
                <a:latin typeface="微软雅黑" panose="020B0503020204020204" charset="-122"/>
                <a:ea typeface="微软雅黑" panose="020B0503020204020204" charset="-122"/>
              </a:defRPr>
            </a:lvl3pPr>
            <a:lvl4pPr marL="1371600" lvl="3" indent="0">
              <a:buNone/>
              <a:defRPr sz="2800" b="1">
                <a:solidFill>
                  <a:schemeClr val="bg1"/>
                </a:solidFill>
                <a:latin typeface="微软雅黑" panose="020B0503020204020204" charset="-122"/>
                <a:ea typeface="微软雅黑" panose="020B0503020204020204" charset="-122"/>
              </a:defRPr>
            </a:lvl4pPr>
            <a:lvl5pPr marL="1828800" lvl="4" indent="0">
              <a:buNone/>
              <a:defRPr sz="2800" b="1">
                <a:solidFill>
                  <a:schemeClr val="bg1"/>
                </a:solidFill>
                <a:latin typeface="微软雅黑" panose="020B0503020204020204" charset="-122"/>
                <a:ea typeface="微软雅黑" panose="020B0503020204020204" charset="-122"/>
              </a:defRPr>
            </a:lvl5pPr>
          </a:lstStyle>
          <a:p>
            <a:pPr lvl="0"/>
            <a:r>
              <a:rPr lang="en-US"/>
              <a:t>Click to edit Master title style</a:t>
            </a:r>
            <a:endParaRPr lang="en-US"/>
          </a:p>
        </p:txBody>
      </p:sp>
      <p:sp>
        <p:nvSpPr>
          <p:cNvPr id="10" name="矩形: 折角 9"/>
          <p:cNvSpPr/>
          <p:nvPr/>
        </p:nvSpPr>
        <p:spPr>
          <a:xfrm>
            <a:off x="8902700" y="1460500"/>
            <a:ext cx="2603500" cy="4292600"/>
          </a:xfrm>
          <a:prstGeom prst="foldedCorner">
            <a:avLst/>
          </a:prstGeom>
          <a:solidFill>
            <a:schemeClr val="tx2">
              <a:alpha val="46000"/>
              <a:lumMod val="20000"/>
              <a:lumOff val="80000"/>
            </a:schemeClr>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2" name="箭头: 燕尾形 1"/>
          <p:cNvSpPr/>
          <p:nvPr/>
        </p:nvSpPr>
        <p:spPr>
          <a:xfrm flipH="1" flipV="1">
            <a:off x="8520938" y="1620182"/>
            <a:ext cx="2883662" cy="484632"/>
          </a:xfrm>
          <a:prstGeom prst="notchedRightArrow">
            <a:avLst>
              <a:gd name="adj1" fmla="val 100000"/>
              <a:gd name="adj2" fmla="val 39518"/>
            </a:avLst>
          </a:prstGeom>
          <a:solidFill>
            <a:schemeClr val="tx2">
              <a:lumMod val="75000"/>
            </a:schemeClr>
          </a:solidFill>
          <a:ln>
            <a:noFill/>
          </a:ln>
        </p:spPr>
        <p:txBody>
          <a:bodyPr vert="horz" wrap="square" lIns="91440" tIns="45720" rIns="91440" bIns="45720" numCol="1" spcCol="0" anchor="ctr" anchorCtr="0"/>
          <a:lstStyle/>
          <a:p>
            <a:pPr lvl="0" algn="ctr"/>
            <a:endParaRPr lang="zh-CN" sz="2400">
              <a:solidFill>
                <a:schemeClr val="accent1"/>
              </a:solidFill>
            </a:endParaRPr>
          </a:p>
        </p:txBody>
      </p:sp>
      <p:sp>
        <p:nvSpPr>
          <p:cNvPr id="42" name="内容占位符 2"/>
          <p:cNvSpPr/>
          <p:nvPr>
            <p:ph idx="15"/>
          </p:nvPr>
        </p:nvSpPr>
        <p:spPr>
          <a:xfrm>
            <a:off x="9321069" y="1689947"/>
            <a:ext cx="1892300" cy="370501"/>
          </a:xfrm>
          <a:prstGeom prst="rect">
            <a:avLst/>
          </a:prstGeom>
        </p:spPr>
        <p:txBody>
          <a:bodyPr/>
          <a:lstStyle>
            <a:lvl1pPr marL="0" lvl="0" indent="0" algn="l">
              <a:buNone/>
              <a:defRPr sz="2000" b="1">
                <a:solidFill>
                  <a:schemeClr val="bg1"/>
                </a:solidFill>
                <a:latin typeface="微软雅黑" panose="020B0503020204020204" charset="-122"/>
                <a:ea typeface="微软雅黑" panose="020B0503020204020204"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9" name="媒体占位符 8"/>
          <p:cNvSpPr/>
          <p:nvPr>
            <p:ph type="media" idx="13"/>
          </p:nvPr>
        </p:nvSpPr>
        <p:spPr>
          <a:xfrm>
            <a:off x="685800" y="1308100"/>
            <a:ext cx="8216900" cy="4584700"/>
          </a:xfrm>
          <a:prstGeom prst="rect">
            <a:avLst/>
          </a:prstGeom>
          <a:ln w="38100">
            <a:solidFill>
              <a:schemeClr val="tx2"/>
            </a:solidFill>
          </a:ln>
        </p:spPr>
        <p:txBody>
          <a:bodyPr/>
          <a:lstStyle/>
          <a:p>
            <a:endParaRPr lang="zh-CN"/>
          </a:p>
        </p:txBody>
      </p:sp>
      <p:sp>
        <p:nvSpPr>
          <p:cNvPr id="45" name="内容占位符 2"/>
          <p:cNvSpPr/>
          <p:nvPr>
            <p:ph idx="27"/>
          </p:nvPr>
        </p:nvSpPr>
        <p:spPr>
          <a:xfrm>
            <a:off x="9158514" y="2264497"/>
            <a:ext cx="2120900" cy="2973322"/>
          </a:xfrm>
          <a:prstGeom prst="rect">
            <a:avLst/>
          </a:prstGeom>
        </p:spPr>
        <p:txBody>
          <a:bodyPr/>
          <a:lstStyle>
            <a:lvl1pPr marL="0" lvl="0" indent="0" algn="just">
              <a:lnSpc>
                <a:spcPct val="130000"/>
              </a:lnSpc>
              <a:spcBef>
                <a:spcPts val="0"/>
              </a:spcBef>
              <a:buNone/>
              <a:defRPr sz="18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自由内容版式1">
    <p:spTree>
      <p:nvGrpSpPr>
        <p:cNvPr id="1" name=""/>
        <p:cNvGrpSpPr/>
        <p:nvPr/>
      </p:nvGrpSpPr>
      <p:grpSpPr>
        <a:xfrm>
          <a:off x="0" y="0"/>
          <a:ext cx="0" cy="0"/>
          <a:chOff x="0" y="0"/>
          <a:chExt cx="0" cy="0"/>
        </a:xfrm>
      </p:grpSpPr>
      <p:sp>
        <p:nvSpPr>
          <p:cNvPr id="19" name="任意多边形: 形状 18"/>
          <p:cNvSpPr/>
          <p:nvPr/>
        </p:nvSpPr>
        <p:spPr>
          <a:xfrm>
            <a:off x="1" y="267172"/>
            <a:ext cx="9486459" cy="579395"/>
          </a:xfrm>
          <a:custGeom>
            <a:avLst/>
            <a:gdLst/>
            <a:ahLst/>
            <a:cxnLst/>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solidFill>
            <a:srgbClr val="003B6A"/>
          </a:solidFill>
          <a:ln>
            <a:noFill/>
          </a:ln>
        </p:spPr>
        <p:txBody>
          <a:bodyPr vert="horz" wrap="square" lIns="91440" tIns="45720" rIns="91440" bIns="45720" numCol="1" spcCol="0" anchor="ctr" anchorCtr="0"/>
          <a:lstStyle/>
          <a:p>
            <a:pPr lvl="0" algn="ctr"/>
            <a:endParaRPr lang="zh-CN" sz="2400">
              <a:solidFill>
                <a:schemeClr val="accent1"/>
              </a:solidFill>
            </a:endParaRPr>
          </a:p>
        </p:txBody>
      </p:sp>
      <p:grpSp>
        <p:nvGrpSpPr>
          <p:cNvPr id="4" name="组合 3"/>
          <p:cNvGrpSpPr/>
          <p:nvPr/>
        </p:nvGrpSpPr>
        <p:grpSpPr>
          <a:xfrm>
            <a:off x="443029" y="435931"/>
            <a:ext cx="257171" cy="208413"/>
            <a:chOff x="337460" y="322200"/>
            <a:chExt cx="257171" cy="208413"/>
          </a:xfrm>
        </p:grpSpPr>
        <p:sp>
          <p:nvSpPr>
            <p:cNvPr id="5" name="箭头: V 形 4"/>
            <p:cNvSpPr/>
            <p:nvPr/>
          </p:nvSpPr>
          <p:spPr>
            <a:xfrm>
              <a:off x="424769" y="322200"/>
              <a:ext cx="169862" cy="208413"/>
            </a:xfrm>
            <a:prstGeom prst="chevron">
              <a:avLst>
                <a:gd name="adj" fmla="val 50000"/>
              </a:avLst>
            </a:prstGeom>
            <a:solidFill>
              <a:schemeClr val="bg1"/>
            </a:solidFill>
            <a:ln>
              <a:noFill/>
            </a:ln>
          </p:spPr>
          <p:txBody>
            <a:bodyPr anchor="ctr"/>
            <a:lstStyle/>
            <a:p>
              <a:pPr algn="ctr"/>
              <a:endParaRPr lang="zh-CN">
                <a:solidFill>
                  <a:schemeClr val="tx1"/>
                </a:solidFill>
              </a:endParaRPr>
            </a:p>
          </p:txBody>
        </p:sp>
        <p:sp>
          <p:nvSpPr>
            <p:cNvPr id="6" name="任意多边形: 形状 5"/>
            <p:cNvSpPr/>
            <p:nvPr/>
          </p:nvSpPr>
          <p:spPr>
            <a:xfrm>
              <a:off x="371973" y="322200"/>
              <a:ext cx="120110" cy="208413"/>
            </a:xfrm>
            <a:custGeom>
              <a:avLst/>
              <a:gdLst/>
              <a:ahLst/>
              <a:cxnLst/>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sp>
          <p:nvSpPr>
            <p:cNvPr id="7" name="任意多边形: 形状 6"/>
            <p:cNvSpPr/>
            <p:nvPr/>
          </p:nvSpPr>
          <p:spPr>
            <a:xfrm>
              <a:off x="337460" y="322200"/>
              <a:ext cx="101826" cy="208413"/>
            </a:xfrm>
            <a:custGeom>
              <a:avLst/>
              <a:gdLst/>
              <a:ahLst/>
              <a:cxnLst/>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grpSp>
      <p:sp>
        <p:nvSpPr>
          <p:cNvPr id="12" name="文本占位符 11"/>
          <p:cNvSpPr/>
          <p:nvPr>
            <p:ph type="body" idx="12" hasCustomPrompt="1"/>
          </p:nvPr>
        </p:nvSpPr>
        <p:spPr>
          <a:xfrm>
            <a:off x="660400" y="315249"/>
            <a:ext cx="7601971" cy="507831"/>
          </a:xfrm>
          <a:prstGeom prst="rect">
            <a:avLst/>
          </a:prstGeom>
        </p:spPr>
        <p:txBody>
          <a:bodyPr/>
          <a:lstStyle>
            <a:lvl1pPr marL="0" lvl="0" indent="0">
              <a:buNone/>
              <a:defRPr sz="2800" b="1" spc="300">
                <a:solidFill>
                  <a:schemeClr val="bg1"/>
                </a:solidFill>
                <a:latin typeface="微软雅黑" panose="020B0503020204020204" charset="-122"/>
                <a:ea typeface="微软雅黑" panose="020B0503020204020204" charset="-122"/>
              </a:defRPr>
            </a:lvl1pPr>
            <a:lvl2pPr marL="457200" lvl="1" indent="0">
              <a:buNone/>
              <a:defRPr sz="2800" b="1">
                <a:solidFill>
                  <a:schemeClr val="bg1"/>
                </a:solidFill>
                <a:latin typeface="微软雅黑" panose="020B0503020204020204" charset="-122"/>
                <a:ea typeface="微软雅黑" panose="020B0503020204020204" charset="-122"/>
              </a:defRPr>
            </a:lvl2pPr>
            <a:lvl3pPr marL="914400" lvl="2" indent="0">
              <a:buNone/>
              <a:defRPr sz="2800" b="1">
                <a:solidFill>
                  <a:schemeClr val="bg1"/>
                </a:solidFill>
                <a:latin typeface="微软雅黑" panose="020B0503020204020204" charset="-122"/>
                <a:ea typeface="微软雅黑" panose="020B0503020204020204" charset="-122"/>
              </a:defRPr>
            </a:lvl3pPr>
            <a:lvl4pPr marL="1371600" lvl="3" indent="0">
              <a:buNone/>
              <a:defRPr sz="2800" b="1">
                <a:solidFill>
                  <a:schemeClr val="bg1"/>
                </a:solidFill>
                <a:latin typeface="微软雅黑" panose="020B0503020204020204" charset="-122"/>
                <a:ea typeface="微软雅黑" panose="020B0503020204020204" charset="-122"/>
              </a:defRPr>
            </a:lvl4pPr>
            <a:lvl5pPr marL="1828800" lvl="4" indent="0">
              <a:buNone/>
              <a:defRPr sz="2800" b="1">
                <a:solidFill>
                  <a:schemeClr val="bg1"/>
                </a:solidFill>
                <a:latin typeface="微软雅黑" panose="020B0503020204020204" charset="-122"/>
                <a:ea typeface="微软雅黑" panose="020B0503020204020204" charset="-122"/>
              </a:defRPr>
            </a:lvl5pPr>
          </a:lstStyle>
          <a:p>
            <a:pPr lvl="0"/>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过渡页1">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chemeClr val="bg1"/>
          </a:solidFill>
          <a:ln>
            <a:noFill/>
          </a:ln>
        </p:spPr>
        <p:txBody>
          <a:bodyPr anchor="ctr"/>
          <a:lstStyle/>
          <a:p>
            <a:pPr algn="ctr"/>
            <a:endParaRPr lang="zh-CN">
              <a:solidFill>
                <a:schemeClr val="lt1"/>
              </a:solidFill>
            </a:endParaRPr>
          </a:p>
        </p:txBody>
      </p:sp>
      <p:sp>
        <p:nvSpPr>
          <p:cNvPr id="11" name="图文框 10"/>
          <p:cNvSpPr/>
          <p:nvPr/>
        </p:nvSpPr>
        <p:spPr>
          <a:xfrm>
            <a:off x="660400" y="1130300"/>
            <a:ext cx="10858500" cy="5003800"/>
          </a:xfrm>
          <a:prstGeom prst="frame">
            <a:avLst>
              <a:gd name="adj1" fmla="val 1459"/>
            </a:avLst>
          </a:prstGeom>
          <a:solidFill>
            <a:schemeClr val="tx2"/>
          </a:solidFill>
          <a:ln>
            <a:noFill/>
          </a:ln>
        </p:spPr>
        <p:txBody>
          <a:bodyPr anchor="ctr"/>
          <a:lstStyle/>
          <a:p>
            <a:pPr algn="ctr"/>
            <a:endParaRPr lang="zh-CN">
              <a:solidFill>
                <a:schemeClr val="tx1"/>
              </a:solidFill>
            </a:endParaRPr>
          </a:p>
        </p:txBody>
      </p:sp>
      <p:sp>
        <p:nvSpPr>
          <p:cNvPr id="3" name="矩形 2"/>
          <p:cNvSpPr/>
          <p:nvPr/>
        </p:nvSpPr>
        <p:spPr>
          <a:xfrm>
            <a:off x="0" y="2466975"/>
            <a:ext cx="12192000" cy="1238250"/>
          </a:xfrm>
          <a:prstGeom prst="rect">
            <a:avLst/>
          </a:prstGeom>
          <a:solidFill>
            <a:srgbClr val="003B6A"/>
          </a:solidFill>
          <a:ln>
            <a:noFill/>
          </a:ln>
        </p:spPr>
        <p:txBody>
          <a:bodyPr vert="horz" wrap="square" lIns="91440" tIns="45720" rIns="91440" bIns="45720" numCol="1" spcCol="0" anchor="ctr" anchorCtr="0"/>
          <a:lstStyle/>
          <a:p>
            <a:pPr lvl="0" algn="ctr"/>
            <a:endParaRPr lang="zh-CN" sz="2400">
              <a:solidFill>
                <a:schemeClr val="accent1"/>
              </a:solidFill>
            </a:endParaRPr>
          </a:p>
        </p:txBody>
      </p:sp>
      <p:sp>
        <p:nvSpPr>
          <p:cNvPr id="4" name="箭头: 五边形 3"/>
          <p:cNvSpPr/>
          <p:nvPr/>
        </p:nvSpPr>
        <p:spPr>
          <a:xfrm rot="5400000">
            <a:off x="940783" y="2612424"/>
            <a:ext cx="1947484" cy="1466850"/>
          </a:xfrm>
          <a:prstGeom prst="homePlate">
            <a:avLst>
              <a:gd name="adj" fmla="val 29221"/>
            </a:avLst>
          </a:prstGeom>
          <a:solidFill>
            <a:schemeClr val="tx2">
              <a:lumMod val="40000"/>
              <a:lumOff val="60000"/>
            </a:schemeClr>
          </a:solidFill>
          <a:ln>
            <a:noFill/>
          </a:ln>
        </p:spPr>
        <p:txBody>
          <a:bodyPr anchor="ctr"/>
          <a:lstStyle/>
          <a:p>
            <a:pPr algn="ctr"/>
            <a:endParaRPr lang="zh-CN">
              <a:solidFill>
                <a:schemeClr val="lt1"/>
              </a:solidFill>
            </a:endParaRPr>
          </a:p>
        </p:txBody>
      </p:sp>
      <p:sp>
        <p:nvSpPr>
          <p:cNvPr id="5" name="等腰三角形 4"/>
          <p:cNvSpPr/>
          <p:nvPr/>
        </p:nvSpPr>
        <p:spPr>
          <a:xfrm rot="16200000" flipV="1">
            <a:off x="2641736" y="2387557"/>
            <a:ext cx="90106" cy="77678"/>
          </a:xfrm>
          <a:prstGeom prst="triangle">
            <a:avLst>
              <a:gd name="adj" fmla="val 0"/>
            </a:avLst>
          </a:prstGeom>
          <a:solidFill>
            <a:schemeClr val="tx2">
              <a:lumMod val="60000"/>
              <a:lumOff val="40000"/>
            </a:schemeClr>
          </a:solidFill>
          <a:ln>
            <a:noFill/>
          </a:ln>
        </p:spPr>
        <p:txBody>
          <a:bodyPr anchor="ctr"/>
          <a:lstStyle/>
          <a:p>
            <a:pPr algn="ctr"/>
            <a:endParaRPr lang="zh-CN">
              <a:solidFill>
                <a:schemeClr val="lt1"/>
              </a:solidFill>
            </a:endParaRPr>
          </a:p>
        </p:txBody>
      </p:sp>
      <p:sp>
        <p:nvSpPr>
          <p:cNvPr id="8" name="文本占位符 11"/>
          <p:cNvSpPr/>
          <p:nvPr>
            <p:ph type="body" idx="12" hasCustomPrompt="1"/>
          </p:nvPr>
        </p:nvSpPr>
        <p:spPr>
          <a:xfrm>
            <a:off x="2984500" y="2699665"/>
            <a:ext cx="8534400" cy="507831"/>
          </a:xfrm>
          <a:prstGeom prst="rect">
            <a:avLst/>
          </a:prstGeom>
        </p:spPr>
        <p:txBody>
          <a:bodyPr/>
          <a:lstStyle>
            <a:lvl1pPr marL="0" lvl="0" indent="0">
              <a:buNone/>
              <a:defRPr sz="3600" b="1" spc="300">
                <a:solidFill>
                  <a:schemeClr val="bg1"/>
                </a:solidFill>
                <a:latin typeface="微软雅黑" panose="020B0503020204020204" charset="-122"/>
                <a:ea typeface="微软雅黑" panose="020B0503020204020204" charset="-122"/>
              </a:defRPr>
            </a:lvl1pPr>
            <a:lvl2pPr marL="457200" lvl="1" indent="0">
              <a:buNone/>
              <a:defRPr sz="2800" b="1">
                <a:solidFill>
                  <a:schemeClr val="bg1"/>
                </a:solidFill>
                <a:latin typeface="微软雅黑" panose="020B0503020204020204" charset="-122"/>
                <a:ea typeface="微软雅黑" panose="020B0503020204020204" charset="-122"/>
              </a:defRPr>
            </a:lvl2pPr>
            <a:lvl3pPr marL="914400" lvl="2" indent="0">
              <a:buNone/>
              <a:defRPr sz="2800" b="1">
                <a:solidFill>
                  <a:schemeClr val="bg1"/>
                </a:solidFill>
                <a:latin typeface="微软雅黑" panose="020B0503020204020204" charset="-122"/>
                <a:ea typeface="微软雅黑" panose="020B0503020204020204" charset="-122"/>
              </a:defRPr>
            </a:lvl3pPr>
            <a:lvl4pPr marL="1371600" lvl="3" indent="0">
              <a:buNone/>
              <a:defRPr sz="2800" b="1">
                <a:solidFill>
                  <a:schemeClr val="bg1"/>
                </a:solidFill>
                <a:latin typeface="微软雅黑" panose="020B0503020204020204" charset="-122"/>
                <a:ea typeface="微软雅黑" panose="020B0503020204020204" charset="-122"/>
              </a:defRPr>
            </a:lvl4pPr>
            <a:lvl5pPr marL="1828800" lvl="4" indent="0">
              <a:buNone/>
              <a:defRPr sz="2800" b="1">
                <a:solidFill>
                  <a:schemeClr val="bg1"/>
                </a:solidFill>
                <a:latin typeface="微软雅黑" panose="020B0503020204020204" charset="-122"/>
                <a:ea typeface="微软雅黑" panose="020B0503020204020204" charset="-122"/>
              </a:defRPr>
            </a:lvl5pPr>
          </a:lstStyle>
          <a:p>
            <a:pPr lvl="0"/>
            <a:r>
              <a:rPr lang="en-US"/>
              <a:t>Click to edit Master title style</a:t>
            </a:r>
            <a:endParaRPr lang="en-US"/>
          </a:p>
        </p:txBody>
      </p:sp>
      <p:sp>
        <p:nvSpPr>
          <p:cNvPr id="12" name="文本占位符 11"/>
          <p:cNvSpPr/>
          <p:nvPr>
            <p:ph type="body" idx="15" hasCustomPrompt="1"/>
          </p:nvPr>
        </p:nvSpPr>
        <p:spPr>
          <a:xfrm>
            <a:off x="2984500" y="3199606"/>
            <a:ext cx="8534400" cy="282779"/>
          </a:xfrm>
          <a:prstGeom prst="rect">
            <a:avLst/>
          </a:prstGeom>
        </p:spPr>
        <p:txBody>
          <a:bodyPr/>
          <a:lstStyle>
            <a:lvl1pPr marL="0" lvl="0" indent="0" algn="l">
              <a:buNone/>
              <a:defRPr sz="1800" b="0" spc="300">
                <a:solidFill>
                  <a:schemeClr val="tx2">
                    <a:lumMod val="20000"/>
                    <a:lumOff val="80000"/>
                  </a:schemeClr>
                </a:solidFill>
                <a:latin typeface="Arial" panose="020B0604020202020204"/>
                <a:ea typeface="微软雅黑" panose="020B0503020204020204" charset="-122"/>
              </a:defRPr>
            </a:lvl1pPr>
            <a:lvl2pPr marL="457200" lvl="1" indent="0">
              <a:buNone/>
              <a:defRPr sz="2800" b="1">
                <a:solidFill>
                  <a:schemeClr val="bg1"/>
                </a:solidFill>
                <a:latin typeface="微软雅黑" panose="020B0503020204020204" charset="-122"/>
                <a:ea typeface="微软雅黑" panose="020B0503020204020204" charset="-122"/>
              </a:defRPr>
            </a:lvl2pPr>
            <a:lvl3pPr marL="914400" lvl="2" indent="0">
              <a:buNone/>
              <a:defRPr sz="2800" b="1">
                <a:solidFill>
                  <a:schemeClr val="bg1"/>
                </a:solidFill>
                <a:latin typeface="微软雅黑" panose="020B0503020204020204" charset="-122"/>
                <a:ea typeface="微软雅黑" panose="020B0503020204020204" charset="-122"/>
              </a:defRPr>
            </a:lvl3pPr>
            <a:lvl4pPr marL="1371600" lvl="3" indent="0">
              <a:buNone/>
              <a:defRPr sz="2800" b="1">
                <a:solidFill>
                  <a:schemeClr val="bg1"/>
                </a:solidFill>
                <a:latin typeface="微软雅黑" panose="020B0503020204020204" charset="-122"/>
                <a:ea typeface="微软雅黑" panose="020B0503020204020204" charset="-122"/>
              </a:defRPr>
            </a:lvl4pPr>
            <a:lvl5pPr marL="1828800" lvl="4" indent="0">
              <a:buNone/>
              <a:defRPr sz="2800" b="1">
                <a:solidFill>
                  <a:schemeClr val="bg1"/>
                </a:solidFill>
                <a:latin typeface="微软雅黑" panose="020B0503020204020204" charset="-122"/>
                <a:ea typeface="微软雅黑" panose="020B0503020204020204" charset="-122"/>
              </a:defRPr>
            </a:lvl5pPr>
          </a:lstStyle>
          <a:p>
            <a:pPr lvl="0"/>
            <a:r>
              <a:rPr lang="en-US"/>
              <a:t>Click to edit Master title style</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自由内容版式2">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chemeClr val="bg1"/>
          </a:solidFill>
          <a:ln>
            <a:noFill/>
          </a:ln>
        </p:spPr>
        <p:txBody>
          <a:bodyPr anchor="ctr"/>
          <a:lstStyle/>
          <a:p>
            <a:pPr algn="ctr"/>
            <a:endParaRPr lang="zh-CN">
              <a:solidFill>
                <a:schemeClr val="lt1"/>
              </a:solidFill>
            </a:endParaRPr>
          </a:p>
        </p:txBody>
      </p:sp>
      <p:pic>
        <p:nvPicPr>
          <p:cNvPr id="2" name="图片 1"/>
          <p:cNvPicPr/>
          <p:nvPr/>
        </p:nvPicPr>
        <p:blipFill>
          <a:blip r:embed="rId2">
            <a:alphaModFix amt="4000"/>
          </a:blip>
          <a:stretch>
            <a:fillRect/>
          </a:stretch>
        </p:blipFill>
        <p:spPr>
          <a:xfrm>
            <a:off x="1" y="0"/>
            <a:ext cx="12191999" cy="6858000"/>
          </a:xfrm>
          <a:prstGeom prst="rect">
            <a:avLst/>
          </a:prstGeom>
        </p:spPr>
      </p:pic>
      <p:sp>
        <p:nvSpPr>
          <p:cNvPr id="10" name="矩形 9"/>
          <p:cNvSpPr/>
          <p:nvPr/>
        </p:nvSpPr>
        <p:spPr>
          <a:xfrm>
            <a:off x="1" y="532416"/>
            <a:ext cx="9328149" cy="45719"/>
          </a:xfrm>
          <a:prstGeom prst="rect">
            <a:avLst/>
          </a:prstGeom>
          <a:solidFill>
            <a:schemeClr val="tx2"/>
          </a:solidFill>
          <a:ln>
            <a:noFill/>
          </a:ln>
        </p:spPr>
        <p:txBody>
          <a:bodyPr anchor="ctr"/>
          <a:lstStyle/>
          <a:p>
            <a:pPr algn="ctr"/>
            <a:endParaRPr lang="zh-CN">
              <a:solidFill>
                <a:schemeClr val="lt1"/>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自由内容版式3">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过渡页2">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chemeClr val="bg1"/>
          </a:solidFill>
          <a:ln>
            <a:noFill/>
          </a:ln>
        </p:spPr>
        <p:txBody>
          <a:bodyPr anchor="ctr"/>
          <a:lstStyle/>
          <a:p>
            <a:pPr algn="ctr"/>
            <a:endParaRPr lang="zh-CN">
              <a:solidFill>
                <a:schemeClr val="lt1"/>
              </a:solidFill>
            </a:endParaRPr>
          </a:p>
        </p:txBody>
      </p:sp>
      <p:sp>
        <p:nvSpPr>
          <p:cNvPr id="7" name="图文框 6"/>
          <p:cNvSpPr/>
          <p:nvPr/>
        </p:nvSpPr>
        <p:spPr>
          <a:xfrm>
            <a:off x="2286000" y="1363436"/>
            <a:ext cx="9232900" cy="3468914"/>
          </a:xfrm>
          <a:prstGeom prst="frame">
            <a:avLst>
              <a:gd name="adj1" fmla="val 2458"/>
            </a:avLst>
          </a:prstGeom>
          <a:solidFill>
            <a:schemeClr val="tx2"/>
          </a:solidFill>
          <a:ln>
            <a:noFill/>
          </a:ln>
        </p:spPr>
        <p:txBody>
          <a:bodyPr anchor="ctr"/>
          <a:lstStyle/>
          <a:p>
            <a:pPr algn="ctr"/>
            <a:endParaRPr lang="zh-CN">
              <a:solidFill>
                <a:schemeClr val="tx1"/>
              </a:solidFill>
            </a:endParaRPr>
          </a:p>
        </p:txBody>
      </p:sp>
      <p:sp>
        <p:nvSpPr>
          <p:cNvPr id="3" name="矩形 2"/>
          <p:cNvSpPr/>
          <p:nvPr/>
        </p:nvSpPr>
        <p:spPr>
          <a:xfrm>
            <a:off x="2269334" y="0"/>
            <a:ext cx="178453" cy="6858000"/>
          </a:xfrm>
          <a:prstGeom prst="rect">
            <a:avLst/>
          </a:prstGeom>
          <a:solidFill>
            <a:schemeClr val="tx2">
              <a:lumMod val="20000"/>
              <a:lumOff val="80000"/>
            </a:schemeClr>
          </a:solidFill>
          <a:ln>
            <a:noFill/>
          </a:ln>
        </p:spPr>
        <p:txBody>
          <a:bodyPr anchor="ctr"/>
          <a:lstStyle/>
          <a:p>
            <a:pPr algn="ctr"/>
            <a:endParaRPr lang="zh-CN" sz="2400">
              <a:solidFill>
                <a:schemeClr val="accent1"/>
              </a:solidFill>
            </a:endParaRPr>
          </a:p>
        </p:txBody>
      </p:sp>
      <p:sp>
        <p:nvSpPr>
          <p:cNvPr id="8" name="文本占位符 11"/>
          <p:cNvSpPr/>
          <p:nvPr>
            <p:ph type="body" idx="12" hasCustomPrompt="1"/>
          </p:nvPr>
        </p:nvSpPr>
        <p:spPr>
          <a:xfrm>
            <a:off x="2984500" y="2623931"/>
            <a:ext cx="8534400" cy="597420"/>
          </a:xfrm>
          <a:prstGeom prst="rect">
            <a:avLst/>
          </a:prstGeom>
        </p:spPr>
        <p:txBody>
          <a:bodyPr/>
          <a:lstStyle>
            <a:lvl1pPr marL="0" lvl="0" indent="0" algn="l">
              <a:buNone/>
              <a:defRPr sz="4400" b="1" spc="300">
                <a:solidFill>
                  <a:schemeClr val="tx2"/>
                </a:solidFill>
                <a:latin typeface="微软雅黑" panose="020B0503020204020204" charset="-122"/>
                <a:ea typeface="微软雅黑" panose="020B0503020204020204" charset="-122"/>
              </a:defRPr>
            </a:lvl1pPr>
            <a:lvl2pPr marL="457200" lvl="1" indent="0">
              <a:buNone/>
              <a:defRPr sz="2800" b="1">
                <a:solidFill>
                  <a:schemeClr val="bg1"/>
                </a:solidFill>
                <a:latin typeface="微软雅黑" panose="020B0503020204020204" charset="-122"/>
                <a:ea typeface="微软雅黑" panose="020B0503020204020204" charset="-122"/>
              </a:defRPr>
            </a:lvl2pPr>
            <a:lvl3pPr marL="914400" lvl="2" indent="0">
              <a:buNone/>
              <a:defRPr sz="2800" b="1">
                <a:solidFill>
                  <a:schemeClr val="bg1"/>
                </a:solidFill>
                <a:latin typeface="微软雅黑" panose="020B0503020204020204" charset="-122"/>
                <a:ea typeface="微软雅黑" panose="020B0503020204020204" charset="-122"/>
              </a:defRPr>
            </a:lvl3pPr>
            <a:lvl4pPr marL="1371600" lvl="3" indent="0">
              <a:buNone/>
              <a:defRPr sz="2800" b="1">
                <a:solidFill>
                  <a:schemeClr val="bg1"/>
                </a:solidFill>
                <a:latin typeface="微软雅黑" panose="020B0503020204020204" charset="-122"/>
                <a:ea typeface="微软雅黑" panose="020B0503020204020204" charset="-122"/>
              </a:defRPr>
            </a:lvl4pPr>
            <a:lvl5pPr marL="1828800" lvl="4" indent="0">
              <a:buNone/>
              <a:defRPr sz="2800" b="1">
                <a:solidFill>
                  <a:schemeClr val="bg1"/>
                </a:solidFill>
                <a:latin typeface="微软雅黑" panose="020B0503020204020204" charset="-122"/>
                <a:ea typeface="微软雅黑" panose="020B0503020204020204" charset="-122"/>
              </a:defRPr>
            </a:lvl5pPr>
          </a:lstStyle>
          <a:p>
            <a:pPr lvl="0"/>
            <a:r>
              <a:rPr lang="en-US"/>
              <a:t>Click to edit Master title style</a:t>
            </a:r>
            <a:endParaRPr lang="en-US"/>
          </a:p>
        </p:txBody>
      </p:sp>
      <p:sp>
        <p:nvSpPr>
          <p:cNvPr id="6" name="图片占位符 5"/>
          <p:cNvSpPr/>
          <p:nvPr>
            <p:ph type="pic" idx="14"/>
          </p:nvPr>
        </p:nvSpPr>
        <p:spPr>
          <a:xfrm>
            <a:off x="0" y="0"/>
            <a:ext cx="2286000" cy="6858000"/>
          </a:xfrm>
          <a:prstGeom prst="rect">
            <a:avLst/>
          </a:prstGeom>
        </p:spPr>
        <p:txBody>
          <a:bodyPr/>
          <a:lstStyle/>
          <a:p>
            <a:endParaRPr lang="zh-CN"/>
          </a:p>
        </p:txBody>
      </p:sp>
      <p:sp>
        <p:nvSpPr>
          <p:cNvPr id="12" name="文本占位符 11"/>
          <p:cNvSpPr/>
          <p:nvPr>
            <p:ph type="body" idx="15" hasCustomPrompt="1"/>
          </p:nvPr>
        </p:nvSpPr>
        <p:spPr>
          <a:xfrm>
            <a:off x="2984500" y="3221351"/>
            <a:ext cx="8534400" cy="282779"/>
          </a:xfrm>
          <a:prstGeom prst="rect">
            <a:avLst/>
          </a:prstGeom>
        </p:spPr>
        <p:txBody>
          <a:bodyPr/>
          <a:lstStyle>
            <a:lvl1pPr marL="0" lvl="0" indent="0" algn="l">
              <a:buNone/>
              <a:defRPr sz="1800" b="0" spc="300">
                <a:solidFill>
                  <a:schemeClr val="bg1">
                    <a:lumMod val="50000"/>
                  </a:schemeClr>
                </a:solidFill>
                <a:latin typeface="Arial" panose="020B0604020202020204"/>
                <a:ea typeface="微软雅黑" panose="020B0503020204020204" charset="-122"/>
              </a:defRPr>
            </a:lvl1pPr>
            <a:lvl2pPr marL="457200" lvl="1" indent="0">
              <a:buNone/>
              <a:defRPr sz="2800" b="1">
                <a:solidFill>
                  <a:schemeClr val="bg1"/>
                </a:solidFill>
                <a:latin typeface="微软雅黑" panose="020B0503020204020204" charset="-122"/>
                <a:ea typeface="微软雅黑" panose="020B0503020204020204" charset="-122"/>
              </a:defRPr>
            </a:lvl2pPr>
            <a:lvl3pPr marL="914400" lvl="2" indent="0">
              <a:buNone/>
              <a:defRPr sz="2800" b="1">
                <a:solidFill>
                  <a:schemeClr val="bg1"/>
                </a:solidFill>
                <a:latin typeface="微软雅黑" panose="020B0503020204020204" charset="-122"/>
                <a:ea typeface="微软雅黑" panose="020B0503020204020204" charset="-122"/>
              </a:defRPr>
            </a:lvl3pPr>
            <a:lvl4pPr marL="1371600" lvl="3" indent="0">
              <a:buNone/>
              <a:defRPr sz="2800" b="1">
                <a:solidFill>
                  <a:schemeClr val="bg1"/>
                </a:solidFill>
                <a:latin typeface="微软雅黑" panose="020B0503020204020204" charset="-122"/>
                <a:ea typeface="微软雅黑" panose="020B0503020204020204" charset="-122"/>
              </a:defRPr>
            </a:lvl4pPr>
            <a:lvl5pPr marL="1828800" lvl="4" indent="0">
              <a:buNone/>
              <a:defRPr sz="2800" b="1">
                <a:solidFill>
                  <a:schemeClr val="bg1"/>
                </a:solidFill>
                <a:latin typeface="微软雅黑" panose="020B0503020204020204" charset="-122"/>
                <a:ea typeface="微软雅黑" panose="020B0503020204020204" charset="-122"/>
              </a:defRPr>
            </a:lvl5pPr>
          </a:lstStyle>
          <a:p>
            <a:pPr lvl="0"/>
            <a:r>
              <a:rPr lang="en-US"/>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空白版式">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chemeClr val="bg1"/>
          </a:solidFill>
          <a:ln>
            <a:noFill/>
          </a:ln>
        </p:spPr>
        <p:txBody>
          <a:bodyPr anchor="ctr"/>
          <a:lstStyle/>
          <a:p>
            <a:pPr algn="ctr"/>
            <a:endParaRPr lang="zh-CN">
              <a:solidFill>
                <a:schemeClr val="lt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结束版式">
    <p:spTree>
      <p:nvGrpSpPr>
        <p:cNvPr id="1" name=""/>
        <p:cNvGrpSpPr/>
        <p:nvPr/>
      </p:nvGrpSpPr>
      <p:grpSpPr>
        <a:xfrm>
          <a:off x="0" y="0"/>
          <a:ext cx="0" cy="0"/>
          <a:chOff x="0" y="0"/>
          <a:chExt cx="0" cy="0"/>
        </a:xfrm>
      </p:grpSpPr>
      <p:pic>
        <p:nvPicPr>
          <p:cNvPr id="7" name="图片 6"/>
          <p:cNvPicPr/>
          <p:nvPr/>
        </p:nvPicPr>
        <p:blipFill rotWithShape="1">
          <a:blip r:embed="rId2"/>
          <a:stretch>
            <a:fillRect/>
          </a:stretch>
        </p:blipFill>
        <p:spPr>
          <a:xfrm>
            <a:off x="0" y="-1"/>
            <a:ext cx="12192000" cy="3611393"/>
          </a:xfrm>
          <a:prstGeom prst="rect">
            <a:avLst/>
          </a:prstGeom>
        </p:spPr>
      </p:pic>
      <p:sp>
        <p:nvSpPr>
          <p:cNvPr id="8" name="矩形 7"/>
          <p:cNvSpPr/>
          <p:nvPr/>
        </p:nvSpPr>
        <p:spPr>
          <a:xfrm>
            <a:off x="-6350" y="0"/>
            <a:ext cx="12204700" cy="3611393"/>
          </a:xfrm>
          <a:prstGeom prst="rect">
            <a:avLst/>
          </a:prstGeom>
          <a:solidFill>
            <a:schemeClr val="tx2">
              <a:alpha val="80000"/>
            </a:schemeClr>
          </a:solidFill>
          <a:ln>
            <a:noFill/>
          </a:ln>
        </p:spPr>
        <p:txBody>
          <a:bodyPr anchor="ctr"/>
          <a:lstStyle/>
          <a:p>
            <a:pPr algn="ctr"/>
            <a:endParaRPr lang="zh-CN">
              <a:solidFill>
                <a:schemeClr val="lt1"/>
              </a:solidFill>
            </a:endParaRPr>
          </a:p>
        </p:txBody>
      </p:sp>
      <p:sp>
        <p:nvSpPr>
          <p:cNvPr id="25" name="任意多边形: 形状 24"/>
          <p:cNvSpPr/>
          <p:nvPr/>
        </p:nvSpPr>
        <p:spPr>
          <a:xfrm>
            <a:off x="660400" y="2231104"/>
            <a:ext cx="10858500" cy="1386640"/>
          </a:xfrm>
          <a:custGeom>
            <a:avLst/>
            <a:gdLst/>
            <a:ahLst/>
            <a:cxnLst/>
            <a:rect l="l" t="t" r="r" b="b"/>
            <a:pathLst>
              <a:path w="10858500" h="1386640">
                <a:moveTo>
                  <a:pt x="0" y="0"/>
                </a:moveTo>
                <a:lnTo>
                  <a:pt x="10858500" y="0"/>
                </a:lnTo>
                <a:lnTo>
                  <a:pt x="10858500" y="1386640"/>
                </a:lnTo>
                <a:lnTo>
                  <a:pt x="10794967" y="1386640"/>
                </a:lnTo>
                <a:lnTo>
                  <a:pt x="10794967" y="63533"/>
                </a:lnTo>
                <a:lnTo>
                  <a:pt x="63533" y="63533"/>
                </a:lnTo>
                <a:lnTo>
                  <a:pt x="63533" y="1386640"/>
                </a:lnTo>
                <a:lnTo>
                  <a:pt x="0" y="1386640"/>
                </a:lnTo>
                <a:close/>
              </a:path>
            </a:pathLst>
          </a:custGeom>
          <a:solidFill>
            <a:schemeClr val="bg1"/>
          </a:solidFill>
          <a:ln>
            <a:noFill/>
          </a:ln>
        </p:spPr>
        <p:txBody>
          <a:bodyPr anchor="ctr"/>
          <a:lstStyle/>
          <a:p>
            <a:pPr algn="ctr"/>
            <a:endParaRPr lang="zh-CN">
              <a:solidFill>
                <a:schemeClr val="tx1"/>
              </a:solidFill>
            </a:endParaRPr>
          </a:p>
        </p:txBody>
      </p:sp>
      <p:sp>
        <p:nvSpPr>
          <p:cNvPr id="36" name="任意多边形: 形状 35"/>
          <p:cNvSpPr/>
          <p:nvPr/>
        </p:nvSpPr>
        <p:spPr>
          <a:xfrm>
            <a:off x="660400" y="3622259"/>
            <a:ext cx="10858500" cy="282828"/>
          </a:xfrm>
          <a:custGeom>
            <a:avLst/>
            <a:gdLst/>
            <a:ahLst/>
            <a:cxnLst/>
            <a:rect l="l" t="t" r="r" b="b"/>
            <a:pathLst>
              <a:path w="10858500" h="282828">
                <a:moveTo>
                  <a:pt x="0" y="0"/>
                </a:moveTo>
                <a:lnTo>
                  <a:pt x="63533" y="0"/>
                </a:lnTo>
                <a:lnTo>
                  <a:pt x="63533" y="219295"/>
                </a:lnTo>
                <a:lnTo>
                  <a:pt x="10794967" y="219295"/>
                </a:lnTo>
                <a:lnTo>
                  <a:pt x="10794967" y="0"/>
                </a:lnTo>
                <a:lnTo>
                  <a:pt x="10858500" y="0"/>
                </a:lnTo>
                <a:lnTo>
                  <a:pt x="10858500" y="282828"/>
                </a:lnTo>
                <a:lnTo>
                  <a:pt x="0" y="282828"/>
                </a:lnTo>
                <a:close/>
              </a:path>
            </a:pathLst>
          </a:custGeom>
          <a:solidFill>
            <a:schemeClr val="tx2"/>
          </a:solidFill>
          <a:ln>
            <a:noFill/>
          </a:ln>
        </p:spPr>
        <p:txBody>
          <a:bodyPr wrap="square" anchor="ctr"/>
          <a:lstStyle/>
          <a:p>
            <a:pPr algn="ctr"/>
            <a:endParaRPr lang="zh-CN">
              <a:solidFill>
                <a:schemeClr val="tx1"/>
              </a:solidFill>
            </a:endParaRPr>
          </a:p>
        </p:txBody>
      </p:sp>
      <p:grpSp>
        <p:nvGrpSpPr>
          <p:cNvPr id="27" name="组合 26"/>
          <p:cNvGrpSpPr/>
          <p:nvPr/>
        </p:nvGrpSpPr>
        <p:grpSpPr>
          <a:xfrm>
            <a:off x="6031493" y="4328898"/>
            <a:ext cx="133352" cy="148470"/>
            <a:chOff x="5962650" y="4649860"/>
            <a:chExt cx="266700" cy="409576"/>
          </a:xfrm>
        </p:grpSpPr>
        <p:cxnSp>
          <p:nvCxnSpPr>
            <p:cNvPr id="28" name="直接连接符 27"/>
            <p:cNvCxnSpPr/>
            <p:nvPr/>
          </p:nvCxnSpPr>
          <p:spPr>
            <a:xfrm flipH="1">
              <a:off x="5962650" y="4649861"/>
              <a:ext cx="266700" cy="409575"/>
            </a:xfrm>
            <a:prstGeom prst="line">
              <a:avLst/>
            </a:prstGeom>
            <a:ln w="19050">
              <a:solidFill>
                <a:schemeClr val="tx2"/>
              </a:solidFill>
              <a:prstDash val="solid"/>
              <a:miter/>
            </a:ln>
          </p:spPr>
        </p:cxnSp>
        <p:cxnSp>
          <p:nvCxnSpPr>
            <p:cNvPr id="32" name="直接连接符 31"/>
            <p:cNvCxnSpPr/>
            <p:nvPr/>
          </p:nvCxnSpPr>
          <p:spPr>
            <a:xfrm>
              <a:off x="5962650" y="4649860"/>
              <a:ext cx="266700" cy="409575"/>
            </a:xfrm>
            <a:prstGeom prst="line">
              <a:avLst/>
            </a:prstGeom>
            <a:ln w="19050">
              <a:solidFill>
                <a:schemeClr val="tx2"/>
              </a:solidFill>
              <a:prstDash val="solid"/>
              <a:miter/>
            </a:ln>
          </p:spPr>
        </p:cxnSp>
      </p:grpSp>
      <p:sp>
        <p:nvSpPr>
          <p:cNvPr id="33" name="文本占位符 23"/>
          <p:cNvSpPr/>
          <p:nvPr>
            <p:ph type="body" idx="14" hasCustomPrompt="1"/>
          </p:nvPr>
        </p:nvSpPr>
        <p:spPr>
          <a:xfrm>
            <a:off x="4394200" y="4586308"/>
            <a:ext cx="3390900" cy="341632"/>
          </a:xfrm>
          <a:prstGeom prst="rect">
            <a:avLst/>
          </a:prstGeom>
          <a:noFill/>
        </p:spPr>
        <p:txBody>
          <a:bodyPr wrap="square">
            <a:spAutoFit/>
          </a:bodyPr>
          <a:lstStyle>
            <a:lvl1pPr marL="0" lvl="0" indent="0" algn="ctr" defTabSz="457200">
              <a:buNone/>
              <a:defRPr lang="zh-CN" sz="1800" spc="40">
                <a:solidFill>
                  <a:schemeClr val="tx2"/>
                </a:solidFill>
                <a:latin typeface="微软雅黑" panose="020B0503020204020204" charset="-122"/>
                <a:ea typeface="微软雅黑" panose="020B0503020204020204" charset="-122"/>
              </a:defRPr>
            </a:lvl1pPr>
            <a:lvl2pPr lvl="1">
              <a:defRPr lang="zh-CN" sz="1800"/>
            </a:lvl2pPr>
            <a:lvl3pPr lvl="2">
              <a:defRPr lang="zh-CN" sz="1800"/>
            </a:lvl3pPr>
            <a:lvl4pPr lvl="3">
              <a:defRPr lang="zh-CN"/>
            </a:lvl4pPr>
            <a:lvl5pPr lvl="4">
              <a:defRPr lang="zh-CN"/>
            </a:lvl5pPr>
          </a:lstStyle>
          <a:p>
            <a:pPr marL="0" lvl="0" algn="ctr" defTabSz="457200"/>
            <a:r>
              <a:rPr lang="en-US"/>
              <a:t>Signature</a:t>
            </a:r>
            <a:endParaRPr lang="en-US"/>
          </a:p>
        </p:txBody>
      </p:sp>
      <p:sp>
        <p:nvSpPr>
          <p:cNvPr id="34" name="文本占位符 23"/>
          <p:cNvSpPr/>
          <p:nvPr>
            <p:ph type="body" idx="15" hasCustomPrompt="1"/>
          </p:nvPr>
        </p:nvSpPr>
        <p:spPr>
          <a:xfrm>
            <a:off x="4394200" y="5036880"/>
            <a:ext cx="3390900" cy="341632"/>
          </a:xfrm>
          <a:prstGeom prst="rect">
            <a:avLst/>
          </a:prstGeom>
          <a:noFill/>
        </p:spPr>
        <p:txBody>
          <a:bodyPr wrap="square">
            <a:spAutoFit/>
          </a:bodyPr>
          <a:lstStyle>
            <a:lvl1pPr marL="0" lvl="0" indent="0" algn="ctr" defTabSz="457200">
              <a:buNone/>
              <a:defRPr lang="zh-CN" sz="1800" spc="40">
                <a:solidFill>
                  <a:schemeClr val="tx2"/>
                </a:solidFill>
                <a:latin typeface="微软雅黑" panose="020B0503020204020204" charset="-122"/>
                <a:ea typeface="微软雅黑" panose="020B0503020204020204" charset="-122"/>
              </a:defRPr>
            </a:lvl1pPr>
            <a:lvl2pPr lvl="1">
              <a:defRPr lang="zh-CN" sz="1800"/>
            </a:lvl2pPr>
            <a:lvl3pPr lvl="2">
              <a:defRPr lang="zh-CN" sz="1800"/>
            </a:lvl3pPr>
            <a:lvl4pPr lvl="3">
              <a:defRPr lang="zh-CN"/>
            </a:lvl4pPr>
            <a:lvl5pPr lvl="4">
              <a:defRPr lang="zh-CN"/>
            </a:lvl5pPr>
          </a:lstStyle>
          <a:p>
            <a:pPr marL="0" lvl="0" algn="ctr" defTabSz="457200"/>
            <a:r>
              <a:rPr lang="en-US"/>
              <a:t>Department</a:t>
            </a:r>
            <a:endParaRPr lang="en-US"/>
          </a:p>
        </p:txBody>
      </p:sp>
      <p:sp>
        <p:nvSpPr>
          <p:cNvPr id="35" name="文本占位符 23"/>
          <p:cNvSpPr/>
          <p:nvPr>
            <p:ph type="body" idx="16" hasCustomPrompt="1"/>
          </p:nvPr>
        </p:nvSpPr>
        <p:spPr>
          <a:xfrm>
            <a:off x="4394200" y="5487452"/>
            <a:ext cx="3390900" cy="341632"/>
          </a:xfrm>
          <a:prstGeom prst="rect">
            <a:avLst/>
          </a:prstGeom>
          <a:noFill/>
        </p:spPr>
        <p:txBody>
          <a:bodyPr wrap="square">
            <a:spAutoFit/>
          </a:bodyPr>
          <a:lstStyle>
            <a:lvl1pPr marL="0" lvl="0" indent="0" algn="ctr" defTabSz="457200">
              <a:buNone/>
              <a:defRPr lang="zh-CN" sz="1800" spc="40">
                <a:solidFill>
                  <a:schemeClr val="tx2"/>
                </a:solidFill>
                <a:latin typeface="微软雅黑" panose="020B0503020204020204" charset="-122"/>
                <a:ea typeface="微软雅黑" panose="020B0503020204020204" charset="-122"/>
              </a:defRPr>
            </a:lvl1pPr>
            <a:lvl2pPr lvl="1">
              <a:defRPr lang="zh-CN" sz="1800"/>
            </a:lvl2pPr>
            <a:lvl3pPr lvl="2">
              <a:defRPr lang="zh-CN" sz="1800"/>
            </a:lvl3pPr>
            <a:lvl4pPr lvl="3">
              <a:defRPr lang="zh-CN"/>
            </a:lvl4pPr>
            <a:lvl5pPr lvl="4">
              <a:defRPr lang="zh-CN"/>
            </a:lvl5pPr>
          </a:lstStyle>
          <a:p>
            <a:pPr marL="0" lvl="0" algn="ctr" defTabSz="457200"/>
            <a:r>
              <a:rPr lang="en-US"/>
              <a:t>Date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段文字版式">
    <p:spTree>
      <p:nvGrpSpPr>
        <p:cNvPr id="1" name=""/>
        <p:cNvGrpSpPr/>
        <p:nvPr/>
      </p:nvGrpSpPr>
      <p:grpSpPr>
        <a:xfrm>
          <a:off x="0" y="0"/>
          <a:ext cx="0" cy="0"/>
          <a:chOff x="0" y="0"/>
          <a:chExt cx="0" cy="0"/>
        </a:xfrm>
      </p:grpSpPr>
      <p:sp>
        <p:nvSpPr>
          <p:cNvPr id="19" name="任意多边形: 形状 18"/>
          <p:cNvSpPr/>
          <p:nvPr/>
        </p:nvSpPr>
        <p:spPr>
          <a:xfrm>
            <a:off x="1" y="267172"/>
            <a:ext cx="9486459" cy="579395"/>
          </a:xfrm>
          <a:custGeom>
            <a:avLst/>
            <a:gdLst/>
            <a:ahLst/>
            <a:cxnLst/>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solidFill>
            <a:srgbClr val="003B6A"/>
          </a:solidFill>
          <a:ln>
            <a:noFill/>
          </a:ln>
        </p:spPr>
        <p:txBody>
          <a:bodyPr vert="horz" wrap="square" lIns="91440" tIns="45720" rIns="91440" bIns="45720" numCol="1" spcCol="0" anchor="ctr" anchorCtr="0"/>
          <a:lstStyle/>
          <a:p>
            <a:pPr lvl="0" algn="ctr"/>
            <a:endParaRPr lang="zh-CN" sz="2400">
              <a:solidFill>
                <a:schemeClr val="accent1"/>
              </a:solidFill>
            </a:endParaRPr>
          </a:p>
        </p:txBody>
      </p:sp>
      <p:grpSp>
        <p:nvGrpSpPr>
          <p:cNvPr id="4" name="组合 3"/>
          <p:cNvGrpSpPr/>
          <p:nvPr/>
        </p:nvGrpSpPr>
        <p:grpSpPr>
          <a:xfrm>
            <a:off x="443029" y="435931"/>
            <a:ext cx="257171" cy="208413"/>
            <a:chOff x="337460" y="322200"/>
            <a:chExt cx="257171" cy="208413"/>
          </a:xfrm>
        </p:grpSpPr>
        <p:sp>
          <p:nvSpPr>
            <p:cNvPr id="5" name="箭头: V 形 4"/>
            <p:cNvSpPr/>
            <p:nvPr/>
          </p:nvSpPr>
          <p:spPr>
            <a:xfrm>
              <a:off x="424769" y="322200"/>
              <a:ext cx="169862" cy="208413"/>
            </a:xfrm>
            <a:prstGeom prst="chevron">
              <a:avLst>
                <a:gd name="adj" fmla="val 50000"/>
              </a:avLst>
            </a:prstGeom>
            <a:solidFill>
              <a:schemeClr val="bg1"/>
            </a:solidFill>
            <a:ln>
              <a:noFill/>
            </a:ln>
          </p:spPr>
          <p:txBody>
            <a:bodyPr anchor="ctr"/>
            <a:lstStyle/>
            <a:p>
              <a:pPr algn="ctr"/>
              <a:endParaRPr lang="zh-CN">
                <a:solidFill>
                  <a:schemeClr val="tx1"/>
                </a:solidFill>
              </a:endParaRPr>
            </a:p>
          </p:txBody>
        </p:sp>
        <p:sp>
          <p:nvSpPr>
            <p:cNvPr id="6" name="任意多边形: 形状 5"/>
            <p:cNvSpPr/>
            <p:nvPr/>
          </p:nvSpPr>
          <p:spPr>
            <a:xfrm>
              <a:off x="371973" y="322200"/>
              <a:ext cx="120110" cy="208413"/>
            </a:xfrm>
            <a:custGeom>
              <a:avLst/>
              <a:gdLst/>
              <a:ahLst/>
              <a:cxnLst/>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sp>
          <p:nvSpPr>
            <p:cNvPr id="7" name="任意多边形: 形状 6"/>
            <p:cNvSpPr/>
            <p:nvPr/>
          </p:nvSpPr>
          <p:spPr>
            <a:xfrm>
              <a:off x="337460" y="322200"/>
              <a:ext cx="101826" cy="208413"/>
            </a:xfrm>
            <a:custGeom>
              <a:avLst/>
              <a:gdLst/>
              <a:ahLst/>
              <a:cxnLst/>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grpSp>
      <p:sp>
        <p:nvSpPr>
          <p:cNvPr id="12" name="文本占位符 11"/>
          <p:cNvSpPr/>
          <p:nvPr>
            <p:ph type="body" idx="12" hasCustomPrompt="1"/>
          </p:nvPr>
        </p:nvSpPr>
        <p:spPr>
          <a:xfrm>
            <a:off x="660400" y="315249"/>
            <a:ext cx="7601971" cy="507831"/>
          </a:xfrm>
          <a:prstGeom prst="rect">
            <a:avLst/>
          </a:prstGeom>
        </p:spPr>
        <p:txBody>
          <a:bodyPr/>
          <a:lstStyle>
            <a:lvl1pPr marL="0" lvl="0" indent="0">
              <a:buNone/>
              <a:defRPr sz="2800" b="1" spc="300">
                <a:solidFill>
                  <a:schemeClr val="bg1"/>
                </a:solidFill>
                <a:latin typeface="微软雅黑" panose="020B0503020204020204" charset="-122"/>
                <a:ea typeface="微软雅黑" panose="020B0503020204020204" charset="-122"/>
              </a:defRPr>
            </a:lvl1pPr>
            <a:lvl2pPr marL="457200" lvl="1" indent="0">
              <a:buNone/>
              <a:defRPr sz="2800" b="1">
                <a:solidFill>
                  <a:schemeClr val="bg1"/>
                </a:solidFill>
                <a:latin typeface="微软雅黑" panose="020B0503020204020204" charset="-122"/>
                <a:ea typeface="微软雅黑" panose="020B0503020204020204" charset="-122"/>
              </a:defRPr>
            </a:lvl2pPr>
            <a:lvl3pPr marL="914400" lvl="2" indent="0">
              <a:buNone/>
              <a:defRPr sz="2800" b="1">
                <a:solidFill>
                  <a:schemeClr val="bg1"/>
                </a:solidFill>
                <a:latin typeface="微软雅黑" panose="020B0503020204020204" charset="-122"/>
                <a:ea typeface="微软雅黑" panose="020B0503020204020204" charset="-122"/>
              </a:defRPr>
            </a:lvl3pPr>
            <a:lvl4pPr marL="1371600" lvl="3" indent="0">
              <a:buNone/>
              <a:defRPr sz="2800" b="1">
                <a:solidFill>
                  <a:schemeClr val="bg1"/>
                </a:solidFill>
                <a:latin typeface="微软雅黑" panose="020B0503020204020204" charset="-122"/>
                <a:ea typeface="微软雅黑" panose="020B0503020204020204" charset="-122"/>
              </a:defRPr>
            </a:lvl4pPr>
            <a:lvl5pPr marL="1828800" lvl="4" indent="0">
              <a:buNone/>
              <a:defRPr sz="2800" b="1">
                <a:solidFill>
                  <a:schemeClr val="bg1"/>
                </a:solidFill>
                <a:latin typeface="微软雅黑" panose="020B0503020204020204" charset="-122"/>
                <a:ea typeface="微软雅黑" panose="020B0503020204020204" charset="-122"/>
              </a:defRPr>
            </a:lvl5pPr>
          </a:lstStyle>
          <a:p>
            <a:pPr lvl="0"/>
            <a:r>
              <a:rPr lang="en-US"/>
              <a:t>Click to edit Master title style</a:t>
            </a:r>
            <a:endParaRPr lang="en-US"/>
          </a:p>
        </p:txBody>
      </p:sp>
      <p:grpSp>
        <p:nvGrpSpPr>
          <p:cNvPr id="17" name="组合 16"/>
          <p:cNvGrpSpPr/>
          <p:nvPr/>
        </p:nvGrpSpPr>
        <p:grpSpPr>
          <a:xfrm>
            <a:off x="666750" y="6520363"/>
            <a:ext cx="10858500" cy="0"/>
            <a:chOff x="666750" y="6520363"/>
            <a:chExt cx="10858500" cy="0"/>
          </a:xfrm>
        </p:grpSpPr>
        <p:cxnSp>
          <p:nvCxnSpPr>
            <p:cNvPr id="15" name="直接连接符 14"/>
            <p:cNvCxnSpPr/>
            <p:nvPr/>
          </p:nvCxnSpPr>
          <p:spPr>
            <a:xfrm flipH="1">
              <a:off x="7049084" y="6520363"/>
              <a:ext cx="4476166" cy="0"/>
            </a:xfrm>
            <a:prstGeom prst="line">
              <a:avLst/>
            </a:prstGeom>
            <a:ln w="25400">
              <a:solidFill>
                <a:schemeClr val="tx2"/>
              </a:solidFill>
              <a:prstDash val="solid"/>
              <a:miter/>
            </a:ln>
          </p:spPr>
        </p:cxnSp>
        <p:cxnSp>
          <p:nvCxnSpPr>
            <p:cNvPr id="16" name="直接连接符 15"/>
            <p:cNvCxnSpPr/>
            <p:nvPr/>
          </p:nvCxnSpPr>
          <p:spPr>
            <a:xfrm flipH="1">
              <a:off x="666750" y="6520363"/>
              <a:ext cx="4476166" cy="0"/>
            </a:xfrm>
            <a:prstGeom prst="line">
              <a:avLst/>
            </a:prstGeom>
            <a:ln w="25400">
              <a:solidFill>
                <a:schemeClr val="tx2"/>
              </a:solidFill>
              <a:prstDash val="solid"/>
              <a:miter/>
            </a:ln>
          </p:spPr>
        </p:cxnSp>
      </p:grpSp>
      <p:sp>
        <p:nvSpPr>
          <p:cNvPr id="10" name="矩形 9"/>
          <p:cNvSpPr/>
          <p:nvPr/>
        </p:nvSpPr>
        <p:spPr>
          <a:xfrm>
            <a:off x="673102" y="1499607"/>
            <a:ext cx="171448" cy="370486"/>
          </a:xfrm>
          <a:prstGeom prst="rect">
            <a:avLst/>
          </a:prstGeom>
          <a:solidFill>
            <a:schemeClr val="tx2"/>
          </a:solidFill>
          <a:ln>
            <a:noFill/>
          </a:ln>
        </p:spPr>
        <p:txBody>
          <a:bodyPr anchor="ctr"/>
          <a:lstStyle/>
          <a:p>
            <a:pPr algn="ctr"/>
            <a:endParaRPr lang="zh-CN">
              <a:solidFill>
                <a:schemeClr val="lt1"/>
              </a:solidFill>
            </a:endParaRPr>
          </a:p>
        </p:txBody>
      </p:sp>
      <p:sp>
        <p:nvSpPr>
          <p:cNvPr id="20" name="内容占位符 2"/>
          <p:cNvSpPr/>
          <p:nvPr>
            <p:ph idx="14"/>
          </p:nvPr>
        </p:nvSpPr>
        <p:spPr>
          <a:xfrm>
            <a:off x="660399" y="2044704"/>
            <a:ext cx="10858500" cy="3568691"/>
          </a:xfrm>
          <a:prstGeom prst="rect">
            <a:avLst/>
          </a:prstGeom>
        </p:spPr>
        <p:txBody>
          <a:bodyPr/>
          <a:lstStyle>
            <a:lvl1pPr marL="0" lvl="0" indent="0" algn="just">
              <a:lnSpc>
                <a:spcPct val="130000"/>
              </a:lnSpc>
              <a:spcBef>
                <a:spcPts val="1200"/>
              </a:spcBef>
              <a:buNone/>
              <a:defRPr sz="20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21" name="内容占位符 2"/>
          <p:cNvSpPr/>
          <p:nvPr>
            <p:ph idx="13"/>
          </p:nvPr>
        </p:nvSpPr>
        <p:spPr>
          <a:xfrm>
            <a:off x="844551" y="1499607"/>
            <a:ext cx="10674350" cy="370501"/>
          </a:xfrm>
          <a:prstGeom prst="rect">
            <a:avLst/>
          </a:prstGeom>
        </p:spPr>
        <p:txBody>
          <a:bodyPr/>
          <a:lstStyle>
            <a:lvl1pPr marL="0" lvl="0" indent="0">
              <a:buNone/>
              <a:defRPr sz="2400" b="1">
                <a:solidFill>
                  <a:schemeClr val="tx2"/>
                </a:solidFill>
                <a:latin typeface="微软雅黑" panose="020B0503020204020204" charset="-122"/>
                <a:ea typeface="微软雅黑" panose="020B0503020204020204"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22" name="任意多边形: 形状 21"/>
          <p:cNvSpPr/>
          <p:nvPr/>
        </p:nvSpPr>
        <p:spPr>
          <a:xfrm flipH="1" flipV="1">
            <a:off x="10552848" y="5357278"/>
            <a:ext cx="966051" cy="776822"/>
          </a:xfrm>
          <a:custGeom>
            <a:avLst/>
            <a:gdLst/>
            <a:ahLst/>
            <a:cxnLst/>
            <a:rect l="l" t="t" r="r" b="b"/>
            <a:pathLst>
              <a:path w="966051" h="776822">
                <a:moveTo>
                  <a:pt x="936172" y="0"/>
                </a:moveTo>
                <a:lnTo>
                  <a:pt x="936172" y="159347"/>
                </a:lnTo>
                <a:cubicBezTo>
                  <a:pt x="902975" y="179265"/>
                  <a:pt x="876416" y="199186"/>
                  <a:pt x="856498" y="219103"/>
                </a:cubicBezTo>
                <a:cubicBezTo>
                  <a:pt x="856498" y="225743"/>
                  <a:pt x="849859" y="232382"/>
                  <a:pt x="836580" y="239021"/>
                </a:cubicBezTo>
                <a:cubicBezTo>
                  <a:pt x="816660" y="272220"/>
                  <a:pt x="806701" y="295457"/>
                  <a:pt x="806701" y="308736"/>
                </a:cubicBezTo>
                <a:lnTo>
                  <a:pt x="806701" y="378451"/>
                </a:lnTo>
                <a:lnTo>
                  <a:pt x="966051" y="378451"/>
                </a:lnTo>
                <a:lnTo>
                  <a:pt x="966051" y="776822"/>
                </a:lnTo>
                <a:lnTo>
                  <a:pt x="587598" y="776822"/>
                </a:lnTo>
                <a:lnTo>
                  <a:pt x="587598" y="408330"/>
                </a:lnTo>
                <a:cubicBezTo>
                  <a:pt x="607516" y="189224"/>
                  <a:pt x="723708" y="53114"/>
                  <a:pt x="936172" y="0"/>
                </a:cubicBezTo>
                <a:close/>
                <a:moveTo>
                  <a:pt x="348574" y="0"/>
                </a:moveTo>
                <a:lnTo>
                  <a:pt x="348574" y="159347"/>
                </a:lnTo>
                <a:cubicBezTo>
                  <a:pt x="275540" y="192544"/>
                  <a:pt x="232382" y="242341"/>
                  <a:pt x="219103" y="308736"/>
                </a:cubicBezTo>
                <a:lnTo>
                  <a:pt x="219103" y="378451"/>
                </a:lnTo>
                <a:lnTo>
                  <a:pt x="378451" y="378451"/>
                </a:lnTo>
                <a:lnTo>
                  <a:pt x="378451" y="776822"/>
                </a:lnTo>
                <a:lnTo>
                  <a:pt x="0" y="776822"/>
                </a:lnTo>
                <a:lnTo>
                  <a:pt x="0" y="408330"/>
                </a:lnTo>
                <a:cubicBezTo>
                  <a:pt x="39836" y="175946"/>
                  <a:pt x="156028" y="39836"/>
                  <a:pt x="348574" y="0"/>
                </a:cubicBezTo>
                <a:close/>
              </a:path>
            </a:pathLst>
          </a:custGeom>
          <a:solidFill>
            <a:schemeClr val="tx2">
              <a:alpha val="40000"/>
            </a:schemeClr>
          </a:solidFill>
          <a:ln>
            <a:noFill/>
          </a:ln>
        </p:spPr>
        <p:txBody>
          <a:bodyPr vert="horz" wrap="square" lIns="91440" tIns="45720" rIns="91440" bIns="45720" numCol="1" spcCol="0" anchor="ctr" anchorCtr="0"/>
          <a:lstStyle/>
          <a:p>
            <a:pPr algn="ctr"/>
            <a:endParaRPr lang="zh-CN">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段文字版式">
    <p:spTree>
      <p:nvGrpSpPr>
        <p:cNvPr id="1" name=""/>
        <p:cNvGrpSpPr/>
        <p:nvPr/>
      </p:nvGrpSpPr>
      <p:grpSpPr>
        <a:xfrm>
          <a:off x="0" y="0"/>
          <a:ext cx="0" cy="0"/>
          <a:chOff x="0" y="0"/>
          <a:chExt cx="0" cy="0"/>
        </a:xfrm>
      </p:grpSpPr>
      <p:sp>
        <p:nvSpPr>
          <p:cNvPr id="19" name="任意多边形: 形状 18"/>
          <p:cNvSpPr/>
          <p:nvPr/>
        </p:nvSpPr>
        <p:spPr>
          <a:xfrm>
            <a:off x="1" y="267172"/>
            <a:ext cx="9486459" cy="579395"/>
          </a:xfrm>
          <a:custGeom>
            <a:avLst/>
            <a:gdLst/>
            <a:ahLst/>
            <a:cxnLst/>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solidFill>
            <a:srgbClr val="003B6A"/>
          </a:solidFill>
          <a:ln>
            <a:noFill/>
          </a:ln>
        </p:spPr>
        <p:txBody>
          <a:bodyPr vert="horz" wrap="square" lIns="91440" tIns="45720" rIns="91440" bIns="45720" numCol="1" spcCol="0" anchor="ctr" anchorCtr="0"/>
          <a:lstStyle/>
          <a:p>
            <a:pPr lvl="0" algn="ctr"/>
            <a:endParaRPr lang="zh-CN" sz="2400">
              <a:solidFill>
                <a:schemeClr val="accent1"/>
              </a:solidFill>
            </a:endParaRPr>
          </a:p>
        </p:txBody>
      </p:sp>
      <p:grpSp>
        <p:nvGrpSpPr>
          <p:cNvPr id="4" name="组合 3"/>
          <p:cNvGrpSpPr/>
          <p:nvPr/>
        </p:nvGrpSpPr>
        <p:grpSpPr>
          <a:xfrm>
            <a:off x="443029" y="435931"/>
            <a:ext cx="257171" cy="208413"/>
            <a:chOff x="337460" y="322200"/>
            <a:chExt cx="257171" cy="208413"/>
          </a:xfrm>
        </p:grpSpPr>
        <p:sp>
          <p:nvSpPr>
            <p:cNvPr id="5" name="箭头: V 形 4"/>
            <p:cNvSpPr/>
            <p:nvPr/>
          </p:nvSpPr>
          <p:spPr>
            <a:xfrm>
              <a:off x="424769" y="322200"/>
              <a:ext cx="169862" cy="208413"/>
            </a:xfrm>
            <a:prstGeom prst="chevron">
              <a:avLst>
                <a:gd name="adj" fmla="val 50000"/>
              </a:avLst>
            </a:prstGeom>
            <a:solidFill>
              <a:schemeClr val="bg1"/>
            </a:solidFill>
            <a:ln>
              <a:noFill/>
            </a:ln>
          </p:spPr>
          <p:txBody>
            <a:bodyPr anchor="ctr"/>
            <a:lstStyle/>
            <a:p>
              <a:pPr algn="ctr"/>
              <a:endParaRPr lang="zh-CN">
                <a:solidFill>
                  <a:schemeClr val="tx1"/>
                </a:solidFill>
              </a:endParaRPr>
            </a:p>
          </p:txBody>
        </p:sp>
        <p:sp>
          <p:nvSpPr>
            <p:cNvPr id="6" name="任意多边形: 形状 5"/>
            <p:cNvSpPr/>
            <p:nvPr/>
          </p:nvSpPr>
          <p:spPr>
            <a:xfrm>
              <a:off x="371973" y="322200"/>
              <a:ext cx="120110" cy="208413"/>
            </a:xfrm>
            <a:custGeom>
              <a:avLst/>
              <a:gdLst/>
              <a:ahLst/>
              <a:cxnLst/>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sp>
          <p:nvSpPr>
            <p:cNvPr id="7" name="任意多边形: 形状 6"/>
            <p:cNvSpPr/>
            <p:nvPr/>
          </p:nvSpPr>
          <p:spPr>
            <a:xfrm>
              <a:off x="337460" y="322200"/>
              <a:ext cx="101826" cy="208413"/>
            </a:xfrm>
            <a:custGeom>
              <a:avLst/>
              <a:gdLst/>
              <a:ahLst/>
              <a:cxnLst/>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grpSp>
      <p:sp>
        <p:nvSpPr>
          <p:cNvPr id="12" name="文本占位符 11"/>
          <p:cNvSpPr/>
          <p:nvPr>
            <p:ph type="body" idx="12" hasCustomPrompt="1"/>
          </p:nvPr>
        </p:nvSpPr>
        <p:spPr>
          <a:xfrm>
            <a:off x="660400" y="315249"/>
            <a:ext cx="7601971" cy="507831"/>
          </a:xfrm>
          <a:prstGeom prst="rect">
            <a:avLst/>
          </a:prstGeom>
        </p:spPr>
        <p:txBody>
          <a:bodyPr/>
          <a:lstStyle>
            <a:lvl1pPr marL="0" lvl="0" indent="0">
              <a:buNone/>
              <a:defRPr sz="2800" b="1" spc="300">
                <a:solidFill>
                  <a:schemeClr val="bg1"/>
                </a:solidFill>
                <a:latin typeface="微软雅黑" panose="020B0503020204020204" charset="-122"/>
                <a:ea typeface="微软雅黑" panose="020B0503020204020204" charset="-122"/>
              </a:defRPr>
            </a:lvl1pPr>
            <a:lvl2pPr marL="457200" lvl="1" indent="0">
              <a:buNone/>
              <a:defRPr sz="2800" b="1">
                <a:solidFill>
                  <a:schemeClr val="bg1"/>
                </a:solidFill>
                <a:latin typeface="微软雅黑" panose="020B0503020204020204" charset="-122"/>
                <a:ea typeface="微软雅黑" panose="020B0503020204020204" charset="-122"/>
              </a:defRPr>
            </a:lvl2pPr>
            <a:lvl3pPr marL="914400" lvl="2" indent="0">
              <a:buNone/>
              <a:defRPr sz="2800" b="1">
                <a:solidFill>
                  <a:schemeClr val="bg1"/>
                </a:solidFill>
                <a:latin typeface="微软雅黑" panose="020B0503020204020204" charset="-122"/>
                <a:ea typeface="微软雅黑" panose="020B0503020204020204" charset="-122"/>
              </a:defRPr>
            </a:lvl3pPr>
            <a:lvl4pPr marL="1371600" lvl="3" indent="0">
              <a:buNone/>
              <a:defRPr sz="2800" b="1">
                <a:solidFill>
                  <a:schemeClr val="bg1"/>
                </a:solidFill>
                <a:latin typeface="微软雅黑" panose="020B0503020204020204" charset="-122"/>
                <a:ea typeface="微软雅黑" panose="020B0503020204020204" charset="-122"/>
              </a:defRPr>
            </a:lvl4pPr>
            <a:lvl5pPr marL="1828800" lvl="4" indent="0">
              <a:buNone/>
              <a:defRPr sz="2800" b="1">
                <a:solidFill>
                  <a:schemeClr val="bg1"/>
                </a:solidFill>
                <a:latin typeface="微软雅黑" panose="020B0503020204020204" charset="-122"/>
                <a:ea typeface="微软雅黑" panose="020B0503020204020204" charset="-122"/>
              </a:defRPr>
            </a:lvl5pPr>
          </a:lstStyle>
          <a:p>
            <a:pPr lvl="0"/>
            <a:r>
              <a:rPr lang="en-US"/>
              <a:t>Click to edit Master title style</a:t>
            </a:r>
            <a:endParaRPr lang="en-US"/>
          </a:p>
        </p:txBody>
      </p:sp>
      <p:sp>
        <p:nvSpPr>
          <p:cNvPr id="14" name="矩形 13"/>
          <p:cNvSpPr/>
          <p:nvPr/>
        </p:nvSpPr>
        <p:spPr>
          <a:xfrm>
            <a:off x="5142916" y="6381864"/>
            <a:ext cx="1906169" cy="276999"/>
          </a:xfrm>
          <a:prstGeom prst="rect">
            <a:avLst/>
          </a:prstGeom>
        </p:spPr>
        <p:txBody>
          <a:bodyPr wrap="square" anchor="ctr" anchorCtr="0">
            <a:spAutoFit/>
          </a:bodyPr>
          <a:lstStyle/>
          <a:p>
            <a:pPr algn="ctr"/>
            <a:r>
              <a:rPr lang="zh-CN" sz="1200" b="1" spc="300">
                <a:solidFill>
                  <a:schemeClr val="tx2"/>
                </a:solidFill>
                <a:latin typeface="微软雅黑" panose="020B0503020204020204" charset="-122"/>
                <a:ea typeface="微软雅黑" panose="020B0503020204020204" charset="-122"/>
              </a:rPr>
              <a:t>弘德明志 博学笃行</a:t>
            </a:r>
            <a:endParaRPr lang="zh-CN" sz="1200" b="1" spc="300">
              <a:solidFill>
                <a:schemeClr val="tx2"/>
              </a:solidFill>
              <a:latin typeface="微软雅黑" panose="020B0503020204020204" charset="-122"/>
              <a:ea typeface="微软雅黑" panose="020B0503020204020204" charset="-122"/>
            </a:endParaRPr>
          </a:p>
        </p:txBody>
      </p:sp>
      <p:sp>
        <p:nvSpPr>
          <p:cNvPr id="3" name="内容占位符 2"/>
          <p:cNvSpPr/>
          <p:nvPr>
            <p:ph idx="13"/>
          </p:nvPr>
        </p:nvSpPr>
        <p:spPr>
          <a:xfrm>
            <a:off x="1248743" y="1402253"/>
            <a:ext cx="4146549" cy="370501"/>
          </a:xfrm>
          <a:prstGeom prst="rect">
            <a:avLst/>
          </a:prstGeom>
        </p:spPr>
        <p:txBody>
          <a:bodyPr/>
          <a:lstStyle>
            <a:lvl1pPr marL="0" lvl="0" indent="0">
              <a:buNone/>
              <a:defRPr sz="2400" b="1">
                <a:solidFill>
                  <a:schemeClr val="tx2"/>
                </a:solidFill>
                <a:latin typeface="微软雅黑" panose="020B0503020204020204" charset="-122"/>
                <a:ea typeface="微软雅黑" panose="020B0503020204020204"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20" name="内容占位符 2"/>
          <p:cNvSpPr/>
          <p:nvPr>
            <p:ph idx="14"/>
          </p:nvPr>
        </p:nvSpPr>
        <p:spPr>
          <a:xfrm>
            <a:off x="927099" y="1859176"/>
            <a:ext cx="4737100" cy="3848096"/>
          </a:xfrm>
          <a:prstGeom prst="rect">
            <a:avLst/>
          </a:prstGeom>
        </p:spPr>
        <p:txBody>
          <a:bodyPr/>
          <a:lstStyle>
            <a:lvl1pPr marL="0" lvl="0" indent="0" algn="just">
              <a:lnSpc>
                <a:spcPct val="130000"/>
              </a:lnSpc>
              <a:spcBef>
                <a:spcPts val="1200"/>
              </a:spcBef>
              <a:buNone/>
              <a:defRPr sz="20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25" name="内容占位符 2"/>
          <p:cNvSpPr/>
          <p:nvPr>
            <p:ph idx="15"/>
          </p:nvPr>
        </p:nvSpPr>
        <p:spPr>
          <a:xfrm>
            <a:off x="6849444" y="1402253"/>
            <a:ext cx="4146549" cy="370501"/>
          </a:xfrm>
          <a:prstGeom prst="rect">
            <a:avLst/>
          </a:prstGeom>
        </p:spPr>
        <p:txBody>
          <a:bodyPr/>
          <a:lstStyle>
            <a:lvl1pPr marL="0" lvl="0" indent="0">
              <a:buNone/>
              <a:defRPr sz="2400" b="1">
                <a:solidFill>
                  <a:schemeClr val="tx2"/>
                </a:solidFill>
                <a:latin typeface="微软雅黑" panose="020B0503020204020204" charset="-122"/>
                <a:ea typeface="微软雅黑" panose="020B0503020204020204"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27" name="内容占位符 2"/>
          <p:cNvSpPr/>
          <p:nvPr>
            <p:ph idx="16"/>
          </p:nvPr>
        </p:nvSpPr>
        <p:spPr>
          <a:xfrm>
            <a:off x="6527800" y="1859176"/>
            <a:ext cx="4737100" cy="3848096"/>
          </a:xfrm>
          <a:prstGeom prst="rect">
            <a:avLst/>
          </a:prstGeom>
        </p:spPr>
        <p:txBody>
          <a:bodyPr/>
          <a:lstStyle>
            <a:lvl1pPr marL="0" lvl="0" indent="0" algn="just">
              <a:lnSpc>
                <a:spcPct val="130000"/>
              </a:lnSpc>
              <a:spcBef>
                <a:spcPts val="1200"/>
              </a:spcBef>
              <a:buNone/>
              <a:defRPr sz="20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3段文字版式">
    <p:spTree>
      <p:nvGrpSpPr>
        <p:cNvPr id="1" name=""/>
        <p:cNvGrpSpPr/>
        <p:nvPr/>
      </p:nvGrpSpPr>
      <p:grpSpPr>
        <a:xfrm>
          <a:off x="0" y="0"/>
          <a:ext cx="0" cy="0"/>
          <a:chOff x="0" y="0"/>
          <a:chExt cx="0" cy="0"/>
        </a:xfrm>
      </p:grpSpPr>
      <p:sp>
        <p:nvSpPr>
          <p:cNvPr id="19" name="任意多边形: 形状 18"/>
          <p:cNvSpPr/>
          <p:nvPr/>
        </p:nvSpPr>
        <p:spPr>
          <a:xfrm>
            <a:off x="1" y="267172"/>
            <a:ext cx="9486459" cy="579395"/>
          </a:xfrm>
          <a:custGeom>
            <a:avLst/>
            <a:gdLst/>
            <a:ahLst/>
            <a:cxnLst/>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solidFill>
            <a:srgbClr val="003B6A"/>
          </a:solidFill>
          <a:ln>
            <a:noFill/>
          </a:ln>
        </p:spPr>
        <p:txBody>
          <a:bodyPr vert="horz" wrap="square" lIns="91440" tIns="45720" rIns="91440" bIns="45720" numCol="1" spcCol="0" anchor="ctr" anchorCtr="0"/>
          <a:lstStyle/>
          <a:p>
            <a:pPr lvl="0" algn="ctr"/>
            <a:endParaRPr lang="zh-CN" sz="2400">
              <a:solidFill>
                <a:schemeClr val="accent1"/>
              </a:solidFill>
            </a:endParaRPr>
          </a:p>
        </p:txBody>
      </p:sp>
      <p:grpSp>
        <p:nvGrpSpPr>
          <p:cNvPr id="4" name="组合 3"/>
          <p:cNvGrpSpPr/>
          <p:nvPr/>
        </p:nvGrpSpPr>
        <p:grpSpPr>
          <a:xfrm>
            <a:off x="443029" y="435931"/>
            <a:ext cx="257171" cy="208413"/>
            <a:chOff x="337460" y="322200"/>
            <a:chExt cx="257171" cy="208413"/>
          </a:xfrm>
        </p:grpSpPr>
        <p:sp>
          <p:nvSpPr>
            <p:cNvPr id="5" name="箭头: V 形 4"/>
            <p:cNvSpPr/>
            <p:nvPr/>
          </p:nvSpPr>
          <p:spPr>
            <a:xfrm>
              <a:off x="424769" y="322200"/>
              <a:ext cx="169862" cy="208413"/>
            </a:xfrm>
            <a:prstGeom prst="chevron">
              <a:avLst>
                <a:gd name="adj" fmla="val 50000"/>
              </a:avLst>
            </a:prstGeom>
            <a:solidFill>
              <a:schemeClr val="bg1"/>
            </a:solidFill>
            <a:ln>
              <a:noFill/>
            </a:ln>
          </p:spPr>
          <p:txBody>
            <a:bodyPr anchor="ctr"/>
            <a:lstStyle/>
            <a:p>
              <a:pPr algn="ctr"/>
              <a:endParaRPr lang="zh-CN">
                <a:solidFill>
                  <a:schemeClr val="tx1"/>
                </a:solidFill>
              </a:endParaRPr>
            </a:p>
          </p:txBody>
        </p:sp>
        <p:sp>
          <p:nvSpPr>
            <p:cNvPr id="6" name="任意多边形: 形状 5"/>
            <p:cNvSpPr/>
            <p:nvPr/>
          </p:nvSpPr>
          <p:spPr>
            <a:xfrm>
              <a:off x="371973" y="322200"/>
              <a:ext cx="120110" cy="208413"/>
            </a:xfrm>
            <a:custGeom>
              <a:avLst/>
              <a:gdLst/>
              <a:ahLst/>
              <a:cxnLst/>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sp>
          <p:nvSpPr>
            <p:cNvPr id="7" name="任意多边形: 形状 6"/>
            <p:cNvSpPr/>
            <p:nvPr/>
          </p:nvSpPr>
          <p:spPr>
            <a:xfrm>
              <a:off x="337460" y="322200"/>
              <a:ext cx="101826" cy="208413"/>
            </a:xfrm>
            <a:custGeom>
              <a:avLst/>
              <a:gdLst/>
              <a:ahLst/>
              <a:cxnLst/>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grpSp>
      <p:sp>
        <p:nvSpPr>
          <p:cNvPr id="12" name="文本占位符 11"/>
          <p:cNvSpPr/>
          <p:nvPr>
            <p:ph type="body" idx="12" hasCustomPrompt="1"/>
          </p:nvPr>
        </p:nvSpPr>
        <p:spPr>
          <a:xfrm>
            <a:off x="660400" y="315249"/>
            <a:ext cx="7601971" cy="507831"/>
          </a:xfrm>
          <a:prstGeom prst="rect">
            <a:avLst/>
          </a:prstGeom>
        </p:spPr>
        <p:txBody>
          <a:bodyPr/>
          <a:lstStyle>
            <a:lvl1pPr marL="0" lvl="0" indent="0">
              <a:buNone/>
              <a:defRPr sz="2800" b="1" spc="300">
                <a:solidFill>
                  <a:schemeClr val="bg1"/>
                </a:solidFill>
                <a:latin typeface="微软雅黑" panose="020B0503020204020204" charset="-122"/>
                <a:ea typeface="微软雅黑" panose="020B0503020204020204" charset="-122"/>
              </a:defRPr>
            </a:lvl1pPr>
            <a:lvl2pPr marL="457200" lvl="1" indent="0">
              <a:buNone/>
              <a:defRPr sz="2800" b="1">
                <a:solidFill>
                  <a:schemeClr val="bg1"/>
                </a:solidFill>
                <a:latin typeface="微软雅黑" panose="020B0503020204020204" charset="-122"/>
                <a:ea typeface="微软雅黑" panose="020B0503020204020204" charset="-122"/>
              </a:defRPr>
            </a:lvl2pPr>
            <a:lvl3pPr marL="914400" lvl="2" indent="0">
              <a:buNone/>
              <a:defRPr sz="2800" b="1">
                <a:solidFill>
                  <a:schemeClr val="bg1"/>
                </a:solidFill>
                <a:latin typeface="微软雅黑" panose="020B0503020204020204" charset="-122"/>
                <a:ea typeface="微软雅黑" panose="020B0503020204020204" charset="-122"/>
              </a:defRPr>
            </a:lvl3pPr>
            <a:lvl4pPr marL="1371600" lvl="3" indent="0">
              <a:buNone/>
              <a:defRPr sz="2800" b="1">
                <a:solidFill>
                  <a:schemeClr val="bg1"/>
                </a:solidFill>
                <a:latin typeface="微软雅黑" panose="020B0503020204020204" charset="-122"/>
                <a:ea typeface="微软雅黑" panose="020B0503020204020204" charset="-122"/>
              </a:defRPr>
            </a:lvl4pPr>
            <a:lvl5pPr marL="1828800" lvl="4" indent="0">
              <a:buNone/>
              <a:defRPr sz="2800" b="1">
                <a:solidFill>
                  <a:schemeClr val="bg1"/>
                </a:solidFill>
                <a:latin typeface="微软雅黑" panose="020B0503020204020204" charset="-122"/>
                <a:ea typeface="微软雅黑" panose="020B0503020204020204" charset="-122"/>
              </a:defRPr>
            </a:lvl5pPr>
          </a:lstStyle>
          <a:p>
            <a:pPr lvl="0"/>
            <a:r>
              <a:rPr lang="en-US"/>
              <a:t>Click to edit Master title style</a:t>
            </a:r>
            <a:endParaRPr lang="en-US"/>
          </a:p>
        </p:txBody>
      </p:sp>
      <p:sp>
        <p:nvSpPr>
          <p:cNvPr id="3" name="内容占位符 2"/>
          <p:cNvSpPr/>
          <p:nvPr>
            <p:ph idx="13"/>
          </p:nvPr>
        </p:nvSpPr>
        <p:spPr>
          <a:xfrm>
            <a:off x="1186422" y="1497503"/>
            <a:ext cx="4146549" cy="370501"/>
          </a:xfrm>
          <a:prstGeom prst="rect">
            <a:avLst/>
          </a:prstGeom>
        </p:spPr>
        <p:txBody>
          <a:bodyPr/>
          <a:lstStyle>
            <a:lvl1pPr marL="0" lvl="0" indent="0">
              <a:buNone/>
              <a:defRPr sz="2400" b="1">
                <a:solidFill>
                  <a:schemeClr val="tx2"/>
                </a:solidFill>
                <a:latin typeface="微软雅黑" panose="020B0503020204020204" charset="-122"/>
                <a:ea typeface="微软雅黑" panose="020B0503020204020204"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20" name="内容占位符 2"/>
          <p:cNvSpPr/>
          <p:nvPr>
            <p:ph idx="14"/>
          </p:nvPr>
        </p:nvSpPr>
        <p:spPr>
          <a:xfrm>
            <a:off x="908957" y="2003568"/>
            <a:ext cx="3122386" cy="3761186"/>
          </a:xfrm>
          <a:prstGeom prst="rect">
            <a:avLst/>
          </a:prstGeom>
        </p:spPr>
        <p:txBody>
          <a:bodyPr/>
          <a:lstStyle>
            <a:lvl1pPr marL="0" lvl="0" indent="0" algn="just">
              <a:lnSpc>
                <a:spcPct val="130000"/>
              </a:lnSpc>
              <a:spcBef>
                <a:spcPts val="1200"/>
              </a:spcBef>
              <a:buNone/>
              <a:defRPr sz="20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31" name="内容占位符 2"/>
          <p:cNvSpPr/>
          <p:nvPr>
            <p:ph idx="15"/>
          </p:nvPr>
        </p:nvSpPr>
        <p:spPr>
          <a:xfrm>
            <a:off x="4528457" y="2003568"/>
            <a:ext cx="3122386" cy="3761186"/>
          </a:xfrm>
          <a:prstGeom prst="rect">
            <a:avLst/>
          </a:prstGeom>
        </p:spPr>
        <p:txBody>
          <a:bodyPr/>
          <a:lstStyle>
            <a:lvl1pPr marL="0" lvl="0" indent="0" algn="just">
              <a:lnSpc>
                <a:spcPct val="130000"/>
              </a:lnSpc>
              <a:spcBef>
                <a:spcPts val="1200"/>
              </a:spcBef>
              <a:buNone/>
              <a:defRPr sz="20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32" name="内容占位符 2"/>
          <p:cNvSpPr/>
          <p:nvPr>
            <p:ph idx="16"/>
          </p:nvPr>
        </p:nvSpPr>
        <p:spPr>
          <a:xfrm>
            <a:off x="8147956" y="2003568"/>
            <a:ext cx="3122386" cy="3761186"/>
          </a:xfrm>
          <a:prstGeom prst="rect">
            <a:avLst/>
          </a:prstGeom>
        </p:spPr>
        <p:txBody>
          <a:bodyPr/>
          <a:lstStyle>
            <a:lvl1pPr marL="0" lvl="0" indent="0" algn="just">
              <a:lnSpc>
                <a:spcPct val="130000"/>
              </a:lnSpc>
              <a:spcBef>
                <a:spcPts val="1200"/>
              </a:spcBef>
              <a:buNone/>
              <a:defRPr sz="20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34" name="内容占位符 2"/>
          <p:cNvSpPr/>
          <p:nvPr>
            <p:ph idx="17"/>
          </p:nvPr>
        </p:nvSpPr>
        <p:spPr>
          <a:xfrm>
            <a:off x="4805922" y="1497503"/>
            <a:ext cx="4146549" cy="370501"/>
          </a:xfrm>
          <a:prstGeom prst="rect">
            <a:avLst/>
          </a:prstGeom>
        </p:spPr>
        <p:txBody>
          <a:bodyPr/>
          <a:lstStyle>
            <a:lvl1pPr marL="0" lvl="0" indent="0">
              <a:buNone/>
              <a:defRPr sz="2400" b="1">
                <a:solidFill>
                  <a:schemeClr val="tx2"/>
                </a:solidFill>
                <a:latin typeface="微软雅黑" panose="020B0503020204020204" charset="-122"/>
                <a:ea typeface="微软雅黑" panose="020B0503020204020204"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36" name="内容占位符 2"/>
          <p:cNvSpPr/>
          <p:nvPr>
            <p:ph idx="18"/>
          </p:nvPr>
        </p:nvSpPr>
        <p:spPr>
          <a:xfrm>
            <a:off x="8425422" y="1497503"/>
            <a:ext cx="4146549" cy="370501"/>
          </a:xfrm>
          <a:prstGeom prst="rect">
            <a:avLst/>
          </a:prstGeom>
        </p:spPr>
        <p:txBody>
          <a:bodyPr/>
          <a:lstStyle>
            <a:lvl1pPr marL="0" lvl="0" indent="0">
              <a:buNone/>
              <a:defRPr sz="2400" b="1">
                <a:solidFill>
                  <a:schemeClr val="tx2"/>
                </a:solidFill>
                <a:latin typeface="微软雅黑" panose="020B0503020204020204" charset="-122"/>
                <a:ea typeface="微软雅黑" panose="020B0503020204020204"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4段文字版式1">
    <p:spTree>
      <p:nvGrpSpPr>
        <p:cNvPr id="1" name=""/>
        <p:cNvGrpSpPr/>
        <p:nvPr/>
      </p:nvGrpSpPr>
      <p:grpSpPr>
        <a:xfrm>
          <a:off x="0" y="0"/>
          <a:ext cx="0" cy="0"/>
          <a:chOff x="0" y="0"/>
          <a:chExt cx="0" cy="0"/>
        </a:xfrm>
      </p:grpSpPr>
      <p:sp>
        <p:nvSpPr>
          <p:cNvPr id="19" name="任意多边形: 形状 18"/>
          <p:cNvSpPr/>
          <p:nvPr/>
        </p:nvSpPr>
        <p:spPr>
          <a:xfrm>
            <a:off x="1" y="267172"/>
            <a:ext cx="9486459" cy="579395"/>
          </a:xfrm>
          <a:custGeom>
            <a:avLst/>
            <a:gdLst/>
            <a:ahLst/>
            <a:cxnLst/>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solidFill>
            <a:srgbClr val="003B6A"/>
          </a:solidFill>
          <a:ln>
            <a:noFill/>
          </a:ln>
        </p:spPr>
        <p:txBody>
          <a:bodyPr vert="horz" wrap="square" lIns="91440" tIns="45720" rIns="91440" bIns="45720" numCol="1" spcCol="0" anchor="ctr" anchorCtr="0"/>
          <a:lstStyle/>
          <a:p>
            <a:pPr lvl="0" algn="ctr"/>
            <a:endParaRPr lang="zh-CN" sz="2400">
              <a:solidFill>
                <a:schemeClr val="accent1"/>
              </a:solidFill>
            </a:endParaRPr>
          </a:p>
        </p:txBody>
      </p:sp>
      <p:grpSp>
        <p:nvGrpSpPr>
          <p:cNvPr id="4" name="组合 3"/>
          <p:cNvGrpSpPr/>
          <p:nvPr/>
        </p:nvGrpSpPr>
        <p:grpSpPr>
          <a:xfrm>
            <a:off x="443029" y="435931"/>
            <a:ext cx="257171" cy="208413"/>
            <a:chOff x="337460" y="322200"/>
            <a:chExt cx="257171" cy="208413"/>
          </a:xfrm>
        </p:grpSpPr>
        <p:sp>
          <p:nvSpPr>
            <p:cNvPr id="5" name="箭头: V 形 4"/>
            <p:cNvSpPr/>
            <p:nvPr/>
          </p:nvSpPr>
          <p:spPr>
            <a:xfrm>
              <a:off x="424769" y="322200"/>
              <a:ext cx="169862" cy="208413"/>
            </a:xfrm>
            <a:prstGeom prst="chevron">
              <a:avLst>
                <a:gd name="adj" fmla="val 50000"/>
              </a:avLst>
            </a:prstGeom>
            <a:solidFill>
              <a:schemeClr val="bg1"/>
            </a:solidFill>
            <a:ln>
              <a:noFill/>
            </a:ln>
          </p:spPr>
          <p:txBody>
            <a:bodyPr anchor="ctr"/>
            <a:lstStyle/>
            <a:p>
              <a:pPr algn="ctr"/>
              <a:endParaRPr lang="zh-CN">
                <a:solidFill>
                  <a:schemeClr val="tx1"/>
                </a:solidFill>
              </a:endParaRPr>
            </a:p>
          </p:txBody>
        </p:sp>
        <p:sp>
          <p:nvSpPr>
            <p:cNvPr id="6" name="任意多边形: 形状 5"/>
            <p:cNvSpPr/>
            <p:nvPr/>
          </p:nvSpPr>
          <p:spPr>
            <a:xfrm>
              <a:off x="371973" y="322200"/>
              <a:ext cx="120110" cy="208413"/>
            </a:xfrm>
            <a:custGeom>
              <a:avLst/>
              <a:gdLst/>
              <a:ahLst/>
              <a:cxnLst/>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sp>
          <p:nvSpPr>
            <p:cNvPr id="7" name="任意多边形: 形状 6"/>
            <p:cNvSpPr/>
            <p:nvPr/>
          </p:nvSpPr>
          <p:spPr>
            <a:xfrm>
              <a:off x="337460" y="322200"/>
              <a:ext cx="101826" cy="208413"/>
            </a:xfrm>
            <a:custGeom>
              <a:avLst/>
              <a:gdLst/>
              <a:ahLst/>
              <a:cxnLst/>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grpSp>
      <p:sp>
        <p:nvSpPr>
          <p:cNvPr id="12" name="文本占位符 11"/>
          <p:cNvSpPr/>
          <p:nvPr>
            <p:ph type="body" idx="12" hasCustomPrompt="1"/>
          </p:nvPr>
        </p:nvSpPr>
        <p:spPr>
          <a:xfrm>
            <a:off x="660400" y="315249"/>
            <a:ext cx="7601971" cy="507831"/>
          </a:xfrm>
          <a:prstGeom prst="rect">
            <a:avLst/>
          </a:prstGeom>
        </p:spPr>
        <p:txBody>
          <a:bodyPr/>
          <a:lstStyle>
            <a:lvl1pPr marL="0" lvl="0" indent="0">
              <a:buNone/>
              <a:defRPr sz="2800" b="1" spc="300">
                <a:solidFill>
                  <a:schemeClr val="bg1"/>
                </a:solidFill>
                <a:latin typeface="微软雅黑" panose="020B0503020204020204" charset="-122"/>
                <a:ea typeface="微软雅黑" panose="020B0503020204020204" charset="-122"/>
              </a:defRPr>
            </a:lvl1pPr>
            <a:lvl2pPr marL="457200" lvl="1" indent="0">
              <a:buNone/>
              <a:defRPr sz="2800" b="1">
                <a:solidFill>
                  <a:schemeClr val="bg1"/>
                </a:solidFill>
                <a:latin typeface="微软雅黑" panose="020B0503020204020204" charset="-122"/>
                <a:ea typeface="微软雅黑" panose="020B0503020204020204" charset="-122"/>
              </a:defRPr>
            </a:lvl2pPr>
            <a:lvl3pPr marL="914400" lvl="2" indent="0">
              <a:buNone/>
              <a:defRPr sz="2800" b="1">
                <a:solidFill>
                  <a:schemeClr val="bg1"/>
                </a:solidFill>
                <a:latin typeface="微软雅黑" panose="020B0503020204020204" charset="-122"/>
                <a:ea typeface="微软雅黑" panose="020B0503020204020204" charset="-122"/>
              </a:defRPr>
            </a:lvl3pPr>
            <a:lvl4pPr marL="1371600" lvl="3" indent="0">
              <a:buNone/>
              <a:defRPr sz="2800" b="1">
                <a:solidFill>
                  <a:schemeClr val="bg1"/>
                </a:solidFill>
                <a:latin typeface="微软雅黑" panose="020B0503020204020204" charset="-122"/>
                <a:ea typeface="微软雅黑" panose="020B0503020204020204" charset="-122"/>
              </a:defRPr>
            </a:lvl4pPr>
            <a:lvl5pPr marL="1828800" lvl="4" indent="0">
              <a:buNone/>
              <a:defRPr sz="2800" b="1">
                <a:solidFill>
                  <a:schemeClr val="bg1"/>
                </a:solidFill>
                <a:latin typeface="微软雅黑" panose="020B0503020204020204" charset="-122"/>
                <a:ea typeface="微软雅黑" panose="020B0503020204020204" charset="-122"/>
              </a:defRPr>
            </a:lvl5pPr>
          </a:lstStyle>
          <a:p>
            <a:pPr lvl="0"/>
            <a:r>
              <a:rPr lang="en-US"/>
              <a:t>Click to edit Master title style</a:t>
            </a:r>
            <a:endParaRPr lang="en-US"/>
          </a:p>
        </p:txBody>
      </p:sp>
      <p:sp>
        <p:nvSpPr>
          <p:cNvPr id="3" name="内容占位符 2"/>
          <p:cNvSpPr/>
          <p:nvPr>
            <p:ph idx="13"/>
          </p:nvPr>
        </p:nvSpPr>
        <p:spPr>
          <a:xfrm>
            <a:off x="1089131" y="1444058"/>
            <a:ext cx="4146549" cy="370501"/>
          </a:xfrm>
          <a:prstGeom prst="rect">
            <a:avLst/>
          </a:prstGeom>
        </p:spPr>
        <p:txBody>
          <a:bodyPr/>
          <a:lstStyle>
            <a:lvl1pPr marL="0" lvl="0" indent="0">
              <a:buNone/>
              <a:defRPr sz="2400" b="1">
                <a:solidFill>
                  <a:schemeClr val="tx2"/>
                </a:solidFill>
                <a:latin typeface="微软雅黑" panose="020B0503020204020204" charset="-122"/>
                <a:ea typeface="微软雅黑" panose="020B0503020204020204"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20" name="内容占位符 2"/>
          <p:cNvSpPr/>
          <p:nvPr>
            <p:ph idx="14"/>
          </p:nvPr>
        </p:nvSpPr>
        <p:spPr>
          <a:xfrm>
            <a:off x="827426" y="1864307"/>
            <a:ext cx="2278836" cy="3920066"/>
          </a:xfrm>
          <a:prstGeom prst="rect">
            <a:avLst/>
          </a:prstGeom>
        </p:spPr>
        <p:txBody>
          <a:bodyPr/>
          <a:lstStyle>
            <a:lvl1pPr marL="0" lvl="0" indent="0" algn="just">
              <a:lnSpc>
                <a:spcPct val="130000"/>
              </a:lnSpc>
              <a:spcBef>
                <a:spcPts val="0"/>
              </a:spcBef>
              <a:buNone/>
              <a:defRPr sz="20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82" name="内容占位符 2"/>
          <p:cNvSpPr/>
          <p:nvPr>
            <p:ph idx="15"/>
          </p:nvPr>
        </p:nvSpPr>
        <p:spPr>
          <a:xfrm>
            <a:off x="3836454" y="1444058"/>
            <a:ext cx="4146549" cy="370501"/>
          </a:xfrm>
          <a:prstGeom prst="rect">
            <a:avLst/>
          </a:prstGeom>
        </p:spPr>
        <p:txBody>
          <a:bodyPr/>
          <a:lstStyle>
            <a:lvl1pPr marL="0" lvl="0" indent="0">
              <a:buNone/>
              <a:defRPr sz="2400" b="1">
                <a:solidFill>
                  <a:schemeClr val="tx2"/>
                </a:solidFill>
                <a:latin typeface="微软雅黑" panose="020B0503020204020204" charset="-122"/>
                <a:ea typeface="微软雅黑" panose="020B0503020204020204"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84" name="内容占位符 2"/>
          <p:cNvSpPr/>
          <p:nvPr>
            <p:ph idx="16"/>
          </p:nvPr>
        </p:nvSpPr>
        <p:spPr>
          <a:xfrm>
            <a:off x="3574749" y="1864307"/>
            <a:ext cx="2278836" cy="3920066"/>
          </a:xfrm>
          <a:prstGeom prst="rect">
            <a:avLst/>
          </a:prstGeom>
        </p:spPr>
        <p:txBody>
          <a:bodyPr/>
          <a:lstStyle>
            <a:lvl1pPr marL="0" lvl="0" indent="0" algn="just">
              <a:lnSpc>
                <a:spcPct val="130000"/>
              </a:lnSpc>
              <a:spcBef>
                <a:spcPts val="0"/>
              </a:spcBef>
              <a:buNone/>
              <a:defRPr sz="20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85" name="内容占位符 2"/>
          <p:cNvSpPr/>
          <p:nvPr>
            <p:ph idx="17"/>
          </p:nvPr>
        </p:nvSpPr>
        <p:spPr>
          <a:xfrm>
            <a:off x="6602773" y="1444058"/>
            <a:ext cx="4146549" cy="370501"/>
          </a:xfrm>
          <a:prstGeom prst="rect">
            <a:avLst/>
          </a:prstGeom>
        </p:spPr>
        <p:txBody>
          <a:bodyPr/>
          <a:lstStyle>
            <a:lvl1pPr marL="0" lvl="0" indent="0">
              <a:buNone/>
              <a:defRPr sz="2400" b="1">
                <a:solidFill>
                  <a:schemeClr val="tx2"/>
                </a:solidFill>
                <a:latin typeface="微软雅黑" panose="020B0503020204020204" charset="-122"/>
                <a:ea typeface="微软雅黑" panose="020B0503020204020204"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87" name="内容占位符 2"/>
          <p:cNvSpPr/>
          <p:nvPr>
            <p:ph idx="18"/>
          </p:nvPr>
        </p:nvSpPr>
        <p:spPr>
          <a:xfrm>
            <a:off x="6341068" y="1864307"/>
            <a:ext cx="2278836" cy="3920066"/>
          </a:xfrm>
          <a:prstGeom prst="rect">
            <a:avLst/>
          </a:prstGeom>
        </p:spPr>
        <p:txBody>
          <a:bodyPr/>
          <a:lstStyle>
            <a:lvl1pPr marL="0" lvl="0" indent="0" algn="just">
              <a:lnSpc>
                <a:spcPct val="130000"/>
              </a:lnSpc>
              <a:spcBef>
                <a:spcPts val="0"/>
              </a:spcBef>
              <a:buNone/>
              <a:defRPr sz="20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88" name="内容占位符 2"/>
          <p:cNvSpPr/>
          <p:nvPr>
            <p:ph idx="19"/>
          </p:nvPr>
        </p:nvSpPr>
        <p:spPr>
          <a:xfrm>
            <a:off x="9359211" y="1444058"/>
            <a:ext cx="4146549" cy="370501"/>
          </a:xfrm>
          <a:prstGeom prst="rect">
            <a:avLst/>
          </a:prstGeom>
        </p:spPr>
        <p:txBody>
          <a:bodyPr/>
          <a:lstStyle>
            <a:lvl1pPr marL="0" lvl="0" indent="0">
              <a:buNone/>
              <a:defRPr sz="2400" b="1">
                <a:solidFill>
                  <a:schemeClr val="tx2"/>
                </a:solidFill>
                <a:latin typeface="微软雅黑" panose="020B0503020204020204" charset="-122"/>
                <a:ea typeface="微软雅黑" panose="020B0503020204020204"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
        <p:nvSpPr>
          <p:cNvPr id="90" name="内容占位符 2"/>
          <p:cNvSpPr/>
          <p:nvPr>
            <p:ph idx="20"/>
          </p:nvPr>
        </p:nvSpPr>
        <p:spPr>
          <a:xfrm>
            <a:off x="9097506" y="1864307"/>
            <a:ext cx="2278836" cy="3920066"/>
          </a:xfrm>
          <a:prstGeom prst="rect">
            <a:avLst/>
          </a:prstGeom>
        </p:spPr>
        <p:txBody>
          <a:bodyPr/>
          <a:lstStyle>
            <a:lvl1pPr marL="0" lvl="0" indent="0" algn="just">
              <a:lnSpc>
                <a:spcPct val="130000"/>
              </a:lnSpc>
              <a:spcBef>
                <a:spcPts val="0"/>
              </a:spcBef>
              <a:buNone/>
              <a:defRPr sz="2000" b="0">
                <a:solidFill>
                  <a:schemeClr val="tx1"/>
                </a:solidFill>
                <a:latin typeface="微软雅黑 Light" panose="020B0502040204020203" charset="-122"/>
                <a:ea typeface="微软雅黑 Light" panose="020B0502040204020203" charset="-122"/>
              </a:defRPr>
            </a:lvl1pPr>
            <a:lvl2pPr marL="457200" lvl="1" indent="0">
              <a:buNone/>
              <a:defRPr sz="2400" b="1">
                <a:solidFill>
                  <a:schemeClr val="tx1"/>
                </a:solidFill>
                <a:latin typeface="微软雅黑" panose="020B0503020204020204" charset="-122"/>
                <a:ea typeface="微软雅黑" panose="020B0503020204020204" charset="-122"/>
              </a:defRPr>
            </a:lvl2pPr>
            <a:lvl3pPr marL="914400" lvl="2" indent="0">
              <a:buNone/>
              <a:defRPr sz="2400" b="1">
                <a:solidFill>
                  <a:schemeClr val="tx1"/>
                </a:solidFill>
                <a:latin typeface="微软雅黑" panose="020B0503020204020204" charset="-122"/>
                <a:ea typeface="微软雅黑" panose="020B0503020204020204" charset="-122"/>
              </a:defRPr>
            </a:lvl3pPr>
            <a:lvl4pPr marL="1371600" lvl="3" indent="0">
              <a:buNone/>
              <a:defRPr sz="2400" b="1">
                <a:solidFill>
                  <a:schemeClr val="tx1"/>
                </a:solidFill>
                <a:latin typeface="微软雅黑" panose="020B0503020204020204" charset="-122"/>
                <a:ea typeface="微软雅黑" panose="020B0503020204020204" charset="-122"/>
              </a:defRPr>
            </a:lvl4pPr>
            <a:lvl5pPr marL="1828800" lvl="4" indent="0">
              <a:buNone/>
              <a:defRPr sz="2400" b="1">
                <a:solidFill>
                  <a:schemeClr val="tx1"/>
                </a:solidFill>
                <a:latin typeface="微软雅黑" panose="020B0503020204020204" charset="-122"/>
                <a:ea typeface="微软雅黑" panose="020B0503020204020204" charset="-122"/>
              </a:defRPr>
            </a:lvl5pPr>
          </a:lstStyle>
          <a:p>
            <a:pPr lvl="0"/>
            <a:r>
              <a:rPr lang="zh-CN"/>
              <a:t>单击此处编辑母版文本样式</a:t>
            </a: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lvl="0" algn="l" defTabSz="914400">
        <a:lnSpc>
          <a:spcPct val="90000"/>
        </a:lnSpc>
        <a:spcBef>
          <a:spcPct val="0"/>
        </a:spcBef>
        <a:buNone/>
        <a:defRPr sz="4400" kern="1200">
          <a:solidFill>
            <a:schemeClr val="tx1"/>
          </a:solidFill>
          <a:latin typeface="Arial" panose="020B0604020202020204"/>
          <a:ea typeface="微软雅黑" panose="020B0503020204020204" charset="-122"/>
        </a:defRPr>
      </a:lvl1pPr>
    </p:titleStyle>
    <p:bodyStyle>
      <a:lvl1pPr marL="228600" lvl="0" indent="-228600" algn="l" defTabSz="914400">
        <a:lnSpc>
          <a:spcPct val="90000"/>
        </a:lnSpc>
        <a:spcBef>
          <a:spcPts val="1000"/>
        </a:spcBef>
        <a:buFont typeface="Arial" panose="020B0604020202020204" pitchFamily="34" charset="0"/>
        <a:buChar char="•"/>
        <a:defRPr sz="2800" kern="1200">
          <a:solidFill>
            <a:schemeClr val="tx1"/>
          </a:solidFill>
          <a:latin typeface="Arial" panose="020B0604020202020204"/>
          <a:ea typeface="微软雅黑 Light" panose="020B0502040204020203" charset="-122"/>
        </a:defRPr>
      </a:lvl1pPr>
      <a:lvl2pPr marL="685800" lvl="1" indent="-228600" algn="l" defTabSz="914400">
        <a:lnSpc>
          <a:spcPct val="90000"/>
        </a:lnSpc>
        <a:spcBef>
          <a:spcPts val="500"/>
        </a:spcBef>
        <a:buFont typeface="Arial" panose="020B0604020202020204" pitchFamily="34" charset="0"/>
        <a:buChar char="•"/>
        <a:defRPr sz="2400" kern="1200">
          <a:solidFill>
            <a:schemeClr val="tx1"/>
          </a:solidFill>
          <a:latin typeface="Arial" panose="020B0604020202020204"/>
          <a:ea typeface="微软雅黑 Light" panose="020B0502040204020203" charset="-122"/>
        </a:defRPr>
      </a:lvl2pPr>
      <a:lvl3pPr marL="1143000" lvl="2" indent="-228600" algn="l" defTabSz="914400">
        <a:lnSpc>
          <a:spcPct val="90000"/>
        </a:lnSpc>
        <a:spcBef>
          <a:spcPts val="500"/>
        </a:spcBef>
        <a:buFont typeface="Arial" panose="020B0604020202020204" pitchFamily="34" charset="0"/>
        <a:buChar char="•"/>
        <a:defRPr sz="2000" kern="1200">
          <a:solidFill>
            <a:schemeClr val="tx1"/>
          </a:solidFill>
          <a:latin typeface="Arial" panose="020B0604020202020204"/>
          <a:ea typeface="微软雅黑 Light" panose="020B0502040204020203" charset="-122"/>
        </a:defRPr>
      </a:lvl3pPr>
      <a:lvl4pPr marL="1600200" lvl="3"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4pPr>
      <a:lvl5pPr marL="2057400" lvl="4"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9pPr>
    </p:bodyStyle>
    <p:otherStyle>
      <a:lvl1pPr marL="0" lvl="0" algn="l" defTabSz="914400">
        <a:defRPr sz="1800" kern="1200">
          <a:solidFill>
            <a:schemeClr val="tx1"/>
          </a:solidFill>
          <a:latin typeface="Arial" panose="020B0604020202020204"/>
          <a:ea typeface="微软雅黑 Light" panose="020B0502040204020203" charset="-122"/>
        </a:defRPr>
      </a:lvl1pPr>
      <a:lvl2pPr marL="457200" lvl="1" algn="l" defTabSz="914400">
        <a:defRPr sz="1800" kern="1200">
          <a:solidFill>
            <a:schemeClr val="tx1"/>
          </a:solidFill>
          <a:latin typeface="Arial" panose="020B0604020202020204"/>
          <a:ea typeface="微软雅黑 Light" panose="020B0502040204020203" charset="-122"/>
        </a:defRPr>
      </a:lvl2pPr>
      <a:lvl3pPr marL="914400" lvl="2" algn="l" defTabSz="914400">
        <a:defRPr sz="1800" kern="1200">
          <a:solidFill>
            <a:schemeClr val="tx1"/>
          </a:solidFill>
          <a:latin typeface="Arial" panose="020B0604020202020204"/>
          <a:ea typeface="微软雅黑 Light" panose="020B0502040204020203" charset="-122"/>
        </a:defRPr>
      </a:lvl3pPr>
      <a:lvl4pPr marL="1371600" lvl="3" algn="l" defTabSz="914400">
        <a:defRPr sz="1800" kern="1200">
          <a:solidFill>
            <a:schemeClr val="tx1"/>
          </a:solidFill>
          <a:latin typeface="Arial" panose="020B0604020202020204"/>
          <a:ea typeface="微软雅黑 Light" panose="020B0502040204020203" charset="-122"/>
        </a:defRPr>
      </a:lvl4pPr>
      <a:lvl5pPr marL="1828800" lvl="4" algn="l" defTabSz="914400">
        <a:defRPr sz="1800" kern="1200">
          <a:solidFill>
            <a:schemeClr val="tx1"/>
          </a:solidFill>
          <a:latin typeface="Arial" panose="020B0604020202020204"/>
          <a:ea typeface="微软雅黑 Light" panose="020B0502040204020203" charset="-122"/>
        </a:defRPr>
      </a:lvl5pPr>
      <a:lvl6pPr marL="2286000" lvl="5" algn="l" defTabSz="914400">
        <a:defRPr sz="1800" kern="1200">
          <a:solidFill>
            <a:schemeClr val="tx1"/>
          </a:solidFill>
          <a:latin typeface="Arial" panose="020B0604020202020204"/>
          <a:ea typeface="微软雅黑 Light" panose="020B0502040204020203" charset="-122"/>
        </a:defRPr>
      </a:lvl6pPr>
      <a:lvl7pPr marL="2743200" lvl="6" algn="l" defTabSz="914400">
        <a:defRPr sz="1800" kern="1200">
          <a:solidFill>
            <a:schemeClr val="tx1"/>
          </a:solidFill>
          <a:latin typeface="Arial" panose="020B0604020202020204"/>
          <a:ea typeface="微软雅黑 Light" panose="020B0502040204020203" charset="-122"/>
        </a:defRPr>
      </a:lvl7pPr>
      <a:lvl8pPr marL="3200400" lvl="7" algn="l" defTabSz="914400">
        <a:defRPr sz="1800" kern="1200">
          <a:solidFill>
            <a:schemeClr val="tx1"/>
          </a:solidFill>
          <a:latin typeface="Arial" panose="020B0604020202020204"/>
          <a:ea typeface="微软雅黑 Light" panose="020B0502040204020203" charset="-122"/>
        </a:defRPr>
      </a:lvl8pPr>
      <a:lvl9pPr marL="3657600" lvl="8" algn="l" defTabSz="914400">
        <a:defRPr sz="1800" kern="1200">
          <a:solidFill>
            <a:schemeClr val="tx1"/>
          </a:solidFill>
          <a:latin typeface="Arial" panose="020B0604020202020204"/>
          <a:ea typeface="微软雅黑 Light" panose="020B0502040204020203" charset="-122"/>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7.png"/><Relationship Id="rId1"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9.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p:nvPr>
            <p:ph type="body" idx="10"/>
          </p:nvPr>
        </p:nvSpPr>
        <p:spPr>
          <a:xfrm>
            <a:off x="2021427" y="2489190"/>
            <a:ext cx="7943200" cy="701731"/>
          </a:xfrm>
        </p:spPr>
        <p:txBody>
          <a:bodyPr/>
          <a:lstStyle/>
          <a:p>
            <a:r>
              <a:rPr lang="en-US" sz="7200"/>
              <a:t>幽默对话系统</a:t>
            </a:r>
            <a:endParaRPr lang="en-US" sz="7200"/>
          </a:p>
        </p:txBody>
      </p:sp>
      <p:sp>
        <p:nvSpPr>
          <p:cNvPr id="6" name="文本占位符 5"/>
          <p:cNvSpPr/>
          <p:nvPr>
            <p:ph type="body" idx="14"/>
          </p:nvPr>
        </p:nvSpPr>
        <p:spPr>
          <a:xfrm>
            <a:off x="4400614" y="4510396"/>
            <a:ext cx="3390900" cy="341632"/>
          </a:xfrm>
          <a:solidFill>
            <a:srgbClr val="FFFFFF"/>
          </a:solidFill>
        </p:spPr>
        <p:txBody>
          <a:bodyPr/>
          <a:lstStyle/>
          <a:p>
            <a:r>
              <a:rPr lang="zh-CN"/>
              <a:t>汇报人：汤婷 苏锦华</a:t>
            </a:r>
            <a:endParaRPr lang="zh-CN"/>
          </a:p>
        </p:txBody>
      </p:sp>
      <p:sp>
        <p:nvSpPr>
          <p:cNvPr id="7" name="文本占位符 6"/>
          <p:cNvSpPr/>
          <p:nvPr>
            <p:ph type="body" idx="15"/>
          </p:nvPr>
        </p:nvSpPr>
        <p:spPr>
          <a:xfrm>
            <a:off x="4400614" y="4995722"/>
            <a:ext cx="3390900" cy="341632"/>
          </a:xfrm>
        </p:spPr>
        <p:txBody>
          <a:bodyPr/>
          <a:lstStyle/>
          <a:p>
            <a:r>
              <a:rPr lang="en-US"/>
              <a:t>2021.06</a:t>
            </a:r>
            <a:endParaRPr lang="en-US"/>
          </a:p>
        </p:txBody>
      </p:sp>
      <p:sp>
        <p:nvSpPr>
          <p:cNvPr id="8" name="矩形 7"/>
          <p:cNvSpPr/>
          <p:nvPr/>
        </p:nvSpPr>
        <p:spPr>
          <a:xfrm>
            <a:off x="5142916" y="6381864"/>
            <a:ext cx="1906169" cy="276999"/>
          </a:xfrm>
          <a:prstGeom prst="rect">
            <a:avLst/>
          </a:prstGeom>
        </p:spPr>
        <p:txBody>
          <a:bodyPr wrap="square" anchor="ctr" anchorCtr="0">
            <a:spAutoFit/>
          </a:bodyPr>
          <a:lstStyle/>
          <a:p>
            <a:pPr algn="ctr"/>
            <a:r>
              <a:rPr lang="zh-CN" sz="1200" b="1" spc="300">
                <a:solidFill>
                  <a:schemeClr val="tx2"/>
                </a:solidFill>
                <a:latin typeface="微软雅黑" panose="020B0503020204020204" charset="-122"/>
                <a:ea typeface="微软雅黑" panose="020B0503020204020204" charset="-122"/>
              </a:rPr>
              <a:t>弘德明志 博学笃行</a:t>
            </a:r>
            <a:endParaRPr lang="zh-CN" sz="1200" b="1" spc="300">
              <a:solidFill>
                <a:schemeClr val="tx2"/>
              </a:solidFill>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0" name=""/>
        <p:cNvGrpSpPr/>
        <p:nvPr/>
      </p:nvGrpSpPr>
      <p:grpSpPr/>
      <p:sp>
        <p:nvSpPr>
          <p:cNvPr id="12" name="文本占位符 11"/>
          <p:cNvSpPr/>
          <p:nvPr>
            <p:ph type="body" idx="12" hasCustomPrompt="1"/>
          </p:nvPr>
        </p:nvSpPr>
        <p:spPr>
          <a:xfrm>
            <a:off x="666610" y="378398"/>
            <a:ext cx="8587098" cy="507831"/>
          </a:xfrm>
          <a:prstGeom prst="rect">
            <a:avLst/>
          </a:prstGeom>
        </p:spPr>
        <p:txBody>
          <a:bodyPr/>
          <a:lstStyle>
            <a:lvl1pPr marL="0" lvl="0" indent="0" algn="l" defTabSz="914400">
              <a:lnSpc>
                <a:spcPct val="90000"/>
              </a:lnSpc>
              <a:spcBef>
                <a:spcPts val="1000"/>
              </a:spcBef>
              <a:buFont typeface="Arial" panose="020B0604020202020204" pitchFamily="34" charset="0"/>
              <a:buNone/>
              <a:defRPr sz="2800" b="1" kern="1200" spc="300">
                <a:solidFill>
                  <a:schemeClr val="bg1"/>
                </a:solidFill>
                <a:latin typeface="微软雅黑" panose="020B0503020204020204" charset="-122"/>
                <a:ea typeface="微软雅黑" panose="020B0503020204020204" charset="-122"/>
              </a:defRPr>
            </a:lvl1pPr>
            <a:lvl2pPr marL="457200" lvl="1"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2pPr>
            <a:lvl3pPr marL="914400" lvl="2"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3pPr>
            <a:lvl4pPr marL="1371600" lvl="3"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4pPr>
            <a:lvl5pPr marL="1828800" lvl="4"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9pPr>
          </a:lstStyle>
          <a:p>
            <a:r>
              <a:rPr lang="zh-CN" sz="2000"/>
              <a:t>Let's be Humorous: Knowledge Enhanced Humor Generation</a:t>
            </a:r>
            <a:endParaRPr lang="zh-CN" sz="2000"/>
          </a:p>
        </p:txBody>
      </p:sp>
      <p:pic>
        <p:nvPicPr>
          <p:cNvPr id="13" name="图片 12"/>
          <p:cNvPicPr/>
          <p:nvPr/>
        </p:nvPicPr>
        <p:blipFill>
          <a:blip r:embed="rId1"/>
          <a:stretch>
            <a:fillRect/>
          </a:stretch>
        </p:blipFill>
        <p:spPr>
          <a:xfrm>
            <a:off x="471188" y="2086980"/>
            <a:ext cx="3818633" cy="4114269"/>
          </a:xfrm>
          <a:prstGeom prst="rect">
            <a:avLst/>
          </a:prstGeom>
        </p:spPr>
      </p:pic>
      <p:pic>
        <p:nvPicPr>
          <p:cNvPr id="14" name="图片 13"/>
          <p:cNvPicPr/>
          <p:nvPr/>
        </p:nvPicPr>
        <p:blipFill>
          <a:blip r:embed="rId2"/>
          <a:stretch>
            <a:fillRect/>
          </a:stretch>
        </p:blipFill>
        <p:spPr>
          <a:xfrm>
            <a:off x="4479268" y="1889689"/>
            <a:ext cx="7530513" cy="44078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文本占位符 17"/>
          <p:cNvSpPr/>
          <p:nvPr>
            <p:ph type="body" idx="12" hasCustomPrompt="1"/>
          </p:nvPr>
        </p:nvSpPr>
        <p:spPr>
          <a:xfrm>
            <a:off x="660400" y="315249"/>
            <a:ext cx="8480832" cy="536646"/>
          </a:xfrm>
          <a:prstGeom prst="rect">
            <a:avLst/>
          </a:prstGeom>
        </p:spPr>
        <p:txBody>
          <a:bodyPr/>
          <a:lstStyle>
            <a:lvl1pPr marL="0" lvl="0" indent="0" algn="l" defTabSz="914400">
              <a:lnSpc>
                <a:spcPct val="90000"/>
              </a:lnSpc>
              <a:spcBef>
                <a:spcPts val="1000"/>
              </a:spcBef>
              <a:buFont typeface="Arial" panose="020B0604020202020204" pitchFamily="34" charset="0"/>
              <a:buNone/>
              <a:defRPr sz="2800" b="1" kern="1200" spc="300">
                <a:solidFill>
                  <a:schemeClr val="bg1"/>
                </a:solidFill>
                <a:latin typeface="微软雅黑" panose="020B0503020204020204" charset="-122"/>
                <a:ea typeface="微软雅黑" panose="020B0503020204020204" charset="-122"/>
              </a:defRPr>
            </a:lvl1pPr>
            <a:lvl2pPr marL="457200" lvl="1"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2pPr>
            <a:lvl3pPr marL="914400" lvl="2"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3pPr>
            <a:lvl4pPr marL="1371600" lvl="3"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4pPr>
            <a:lvl5pPr marL="1828800" lvl="4"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9pPr>
          </a:lstStyle>
          <a:p>
            <a:r>
              <a:rPr lang="zh-CN" sz="2800" b="1">
                <a:solidFill>
                  <a:srgbClr val="FFFFFF"/>
                </a:solidFill>
                <a:latin typeface="微软雅黑" panose="020B0503020204020204" charset="-122"/>
                <a:ea typeface="微软雅黑" panose="020B0503020204020204" charset="-122"/>
              </a:rPr>
              <a:t>A Neural Approach to Pun Generation</a:t>
            </a:r>
            <a:endParaRPr lang="zh-CN" sz="2800" b="1">
              <a:solidFill>
                <a:srgbClr val="FFFFFF"/>
              </a:solidFill>
              <a:latin typeface="微软雅黑" panose="020B0503020204020204" charset="-122"/>
              <a:ea typeface="微软雅黑" panose="020B0503020204020204" charset="-122"/>
            </a:endParaRPr>
          </a:p>
        </p:txBody>
      </p:sp>
      <p:pic>
        <p:nvPicPr>
          <p:cNvPr id="15" name="图片占位符 14"/>
          <p:cNvPicPr/>
          <p:nvPr>
            <p:ph type="pic" idx="13"/>
          </p:nvPr>
        </p:nvPicPr>
        <p:blipFill>
          <a:blip r:embed="rId1"/>
          <a:stretch>
            <a:fillRect/>
          </a:stretch>
        </p:blipFill>
        <p:spPr>
          <a:xfrm>
            <a:off x="1296001" y="1613938"/>
            <a:ext cx="3887078" cy="4105159"/>
          </a:xfrm>
          <a:prstGeom prst="rect">
            <a:avLst/>
          </a:prstGeom>
          <a:ln>
            <a:noFill/>
          </a:ln>
        </p:spPr>
      </p:pic>
      <p:sp>
        <p:nvSpPr>
          <p:cNvPr id="19" name="文本占位符 18"/>
          <p:cNvSpPr/>
          <p:nvPr>
            <p:ph type="body" idx="14" hasCustomPrompt="1"/>
          </p:nvPr>
        </p:nvSpPr>
        <p:spPr>
          <a:xfrm>
            <a:off x="1092025" y="5100835"/>
            <a:ext cx="2870467" cy="458341"/>
          </a:xfrm>
          <a:prstGeom prst="rect">
            <a:avLst/>
          </a:prstGeom>
          <a:solidFill>
            <a:schemeClr val="tx2">
              <a:lumMod val="20000"/>
              <a:lumOff val="80000"/>
            </a:schemeClr>
          </a:solidFill>
        </p:spPr>
        <p:txBody>
          <a:bodyPr vert="horz"/>
          <a:lstStyle>
            <a:lvl1pPr marL="0" lvl="0" indent="0" algn="ctr" defTabSz="914400">
              <a:lnSpc>
                <a:spcPct val="90000"/>
              </a:lnSpc>
              <a:spcBef>
                <a:spcPts val="1000"/>
              </a:spcBef>
              <a:buFont typeface="Arial" panose="020B0604020202020204" pitchFamily="34" charset="0"/>
              <a:buNone/>
              <a:defRPr lang="zh-CN" sz="2400" b="1" kern="1200">
                <a:solidFill>
                  <a:schemeClr val="tx2"/>
                </a:solidFill>
                <a:latin typeface="微软雅黑" panose="020B0503020204020204" charset="-122"/>
                <a:ea typeface="微软雅黑" panose="020B0503020204020204" charset="-122"/>
              </a:defRPr>
            </a:lvl1pPr>
            <a:lvl2pPr marL="685800" lvl="1" indent="-228600" algn="l" defTabSz="914400">
              <a:lnSpc>
                <a:spcPct val="90000"/>
              </a:lnSpc>
              <a:spcBef>
                <a:spcPts val="500"/>
              </a:spcBef>
              <a:buFont typeface="Arial" panose="020B0604020202020204" pitchFamily="34" charset="0"/>
              <a:buChar char="•"/>
              <a:defRPr lang="zh-CN" sz="2400" b="1" kern="1200">
                <a:solidFill>
                  <a:schemeClr val="tx1"/>
                </a:solidFill>
                <a:latin typeface="微软雅黑" panose="020B0503020204020204" charset="-122"/>
                <a:ea typeface="微软雅黑" panose="020B0503020204020204" charset="-122"/>
              </a:defRPr>
            </a:lvl2pPr>
            <a:lvl3pPr marL="1143000" lvl="2" indent="-228600" algn="l" defTabSz="914400">
              <a:lnSpc>
                <a:spcPct val="90000"/>
              </a:lnSpc>
              <a:spcBef>
                <a:spcPts val="500"/>
              </a:spcBef>
              <a:buFont typeface="Arial" panose="020B0604020202020204" pitchFamily="34" charset="0"/>
              <a:buChar char="•"/>
              <a:defRPr lang="zh-CN" sz="2400" b="1" kern="1200">
                <a:solidFill>
                  <a:schemeClr val="tx1"/>
                </a:solidFill>
                <a:latin typeface="微软雅黑" panose="020B0503020204020204" charset="-122"/>
                <a:ea typeface="微软雅黑" panose="020B0503020204020204" charset="-122"/>
              </a:defRPr>
            </a:lvl3pPr>
            <a:lvl4pPr marL="1600200" lvl="3" indent="-228600" algn="l" defTabSz="914400">
              <a:lnSpc>
                <a:spcPct val="90000"/>
              </a:lnSpc>
              <a:spcBef>
                <a:spcPts val="500"/>
              </a:spcBef>
              <a:buFont typeface="Arial" panose="020B0604020202020204" pitchFamily="34" charset="0"/>
              <a:buChar char="•"/>
              <a:defRPr lang="zh-CN" sz="2400" b="1" kern="1200">
                <a:solidFill>
                  <a:schemeClr val="tx1"/>
                </a:solidFill>
                <a:latin typeface="微软雅黑" panose="020B0503020204020204" charset="-122"/>
                <a:ea typeface="微软雅黑" panose="020B0503020204020204" charset="-122"/>
              </a:defRPr>
            </a:lvl4pPr>
            <a:lvl5pPr marL="2057400" lvl="4" indent="-228600" algn="l" defTabSz="914400">
              <a:lnSpc>
                <a:spcPct val="90000"/>
              </a:lnSpc>
              <a:spcBef>
                <a:spcPts val="500"/>
              </a:spcBef>
              <a:buFont typeface="Arial" panose="020B0604020202020204" pitchFamily="34" charset="0"/>
              <a:buChar char="•"/>
              <a:defRPr lang="zh-CN" sz="2400" b="1" kern="1200">
                <a:solidFill>
                  <a:schemeClr val="tx1"/>
                </a:solidFill>
                <a:latin typeface="微软雅黑" panose="020B0503020204020204" charset="-122"/>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9pPr>
          </a:lstStyle>
          <a:p>
            <a:r>
              <a:rPr lang="zh-CN"/>
              <a:t>校园风光</a:t>
            </a:r>
            <a:endParaRPr lang="zh-CN"/>
          </a:p>
        </p:txBody>
      </p:sp>
      <p:sp>
        <p:nvSpPr>
          <p:cNvPr id="2" name="内容占位符 1"/>
          <p:cNvSpPr/>
          <p:nvPr>
            <p:ph idx="15"/>
          </p:nvPr>
        </p:nvSpPr>
        <p:spPr>
          <a:xfrm>
            <a:off x="6081486" y="2153539"/>
            <a:ext cx="4146549" cy="370501"/>
          </a:xfrm>
          <a:prstGeom prst="rect">
            <a:avLst/>
          </a:prstGeom>
        </p:spPr>
        <p:txBody>
          <a:bodyPr/>
          <a:lstStyle>
            <a:lvl1pPr marL="0" lvl="0" indent="0" algn="l" defTabSz="914400">
              <a:lnSpc>
                <a:spcPct val="90000"/>
              </a:lnSpc>
              <a:spcBef>
                <a:spcPts val="1000"/>
              </a:spcBef>
              <a:buFont typeface="Arial" panose="020B0604020202020204" pitchFamily="34" charset="0"/>
              <a:buNone/>
              <a:defRPr sz="2000" b="1" kern="1200">
                <a:solidFill>
                  <a:schemeClr val="tx2"/>
                </a:solidFill>
                <a:latin typeface="微软雅黑" panose="020B0503020204020204" charset="-122"/>
                <a:ea typeface="微软雅黑" panose="020B0503020204020204" charset="-122"/>
              </a:defRPr>
            </a:lvl1pPr>
            <a:lvl2pPr marL="457200" lvl="1"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2pPr>
            <a:lvl3pPr marL="914400" lvl="2"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3pPr>
            <a:lvl4pPr marL="1371600" lvl="3"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4pPr>
            <a:lvl5pPr marL="1828800" lvl="4"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9pPr>
          </a:lstStyle>
          <a:p>
            <a:r>
              <a:rPr lang="zh-CN"/>
              <a:t>小标题</a:t>
            </a:r>
            <a:endParaRPr lang="zh-CN"/>
          </a:p>
        </p:txBody>
      </p:sp>
      <p:sp>
        <p:nvSpPr>
          <p:cNvPr id="3" name="内容占位符 2"/>
          <p:cNvSpPr/>
          <p:nvPr>
            <p:ph idx="16"/>
          </p:nvPr>
        </p:nvSpPr>
        <p:spPr>
          <a:xfrm>
            <a:off x="7013408" y="1912923"/>
            <a:ext cx="4279152" cy="3014063"/>
          </a:xfrm>
          <a:prstGeom prst="rect">
            <a:avLst/>
          </a:prstGeom>
        </p:spPr>
        <p:txBody>
          <a:bodyPr/>
          <a:lstStyle>
            <a:lvl1pPr marL="0" lvl="0" indent="0" algn="just" defTabSz="914400">
              <a:lnSpc>
                <a:spcPct val="130000"/>
              </a:lnSpc>
              <a:spcBef>
                <a:spcPts val="1200"/>
              </a:spcBef>
              <a:buFont typeface="Arial" panose="020B0604020202020204" pitchFamily="34" charset="0"/>
              <a:buNone/>
              <a:defRPr sz="1800" b="0" kern="1200">
                <a:solidFill>
                  <a:schemeClr val="tx1"/>
                </a:solidFill>
                <a:latin typeface="微软雅黑 Light" panose="020B0502040204020203" charset="-122"/>
                <a:ea typeface="微软雅黑 Light" panose="020B0502040204020203" charset="-122"/>
              </a:defRPr>
            </a:lvl1pPr>
            <a:lvl2pPr marL="457200" lvl="1"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2pPr>
            <a:lvl3pPr marL="914400" lvl="2"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3pPr>
            <a:lvl4pPr marL="1371600" lvl="3"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4pPr>
            <a:lvl5pPr marL="1828800" lvl="4"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9pPr>
          </a:lstStyle>
          <a:p>
            <a:r>
              <a:rPr lang="zh-CN"/>
              <a:t>在不使用双关语训练语料库的情况下，利用普通文本语料库训练模型根据输入目标词的两个给定词义生成同型双关语。</a:t>
            </a:r>
            <a:endParaRPr lang="zh-CN"/>
          </a:p>
          <a:p>
            <a:r>
              <a:rPr lang="zh-CN"/>
              <a:t>
Joint Model + highlight model
</a:t>
            </a:r>
            <a:endParaRPr lang="zh-CN"/>
          </a:p>
        </p:txBody>
      </p:sp>
      <p:pic>
        <p:nvPicPr>
          <p:cNvPr id="20" name="图片 19"/>
          <p:cNvPicPr/>
          <p:nvPr/>
        </p:nvPicPr>
        <p:blipFill>
          <a:blip r:embed="rId2"/>
          <a:stretch>
            <a:fillRect/>
          </a:stretch>
        </p:blipFill>
        <p:spPr>
          <a:xfrm>
            <a:off x="465441" y="974268"/>
            <a:ext cx="6448991" cy="546591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文本占位符 17"/>
          <p:cNvSpPr/>
          <p:nvPr>
            <p:ph type="body" idx="12" hasCustomPrompt="1"/>
          </p:nvPr>
        </p:nvSpPr>
        <p:spPr>
          <a:xfrm>
            <a:off x="660400" y="315249"/>
            <a:ext cx="8480832" cy="536646"/>
          </a:xfrm>
          <a:prstGeom prst="rect">
            <a:avLst/>
          </a:prstGeom>
        </p:spPr>
        <p:txBody>
          <a:bodyPr/>
          <a:lstStyle>
            <a:lvl1pPr marL="0" lvl="0" indent="0" algn="l" defTabSz="914400">
              <a:lnSpc>
                <a:spcPct val="90000"/>
              </a:lnSpc>
              <a:spcBef>
                <a:spcPts val="1000"/>
              </a:spcBef>
              <a:buFont typeface="Arial" panose="020B0604020202020204" pitchFamily="34" charset="0"/>
              <a:buNone/>
              <a:defRPr sz="2800" b="1" kern="1200" spc="300">
                <a:solidFill>
                  <a:schemeClr val="bg1"/>
                </a:solidFill>
                <a:latin typeface="微软雅黑" panose="020B0503020204020204" charset="-122"/>
                <a:ea typeface="微软雅黑" panose="020B0503020204020204" charset="-122"/>
              </a:defRPr>
            </a:lvl1pPr>
            <a:lvl2pPr marL="457200" lvl="1"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2pPr>
            <a:lvl3pPr marL="914400" lvl="2"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3pPr>
            <a:lvl4pPr marL="1371600" lvl="3"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4pPr>
            <a:lvl5pPr marL="1828800" lvl="4"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9pPr>
          </a:lstStyle>
          <a:p>
            <a:r>
              <a:rPr lang="zh-CN" sz="2800" b="1">
                <a:solidFill>
                  <a:srgbClr val="FFFFFF"/>
                </a:solidFill>
                <a:latin typeface="微软雅黑" panose="020B0503020204020204" charset="-122"/>
                <a:ea typeface="微软雅黑" panose="020B0503020204020204" charset="-122"/>
              </a:rPr>
              <a:t>A Neural Approach to Pun Generation</a:t>
            </a:r>
            <a:endParaRPr lang="zh-CN" sz="2800" b="1">
              <a:solidFill>
                <a:srgbClr val="FFFFFF"/>
              </a:solidFill>
              <a:latin typeface="微软雅黑" panose="020B0503020204020204" charset="-122"/>
              <a:ea typeface="微软雅黑" panose="020B0503020204020204" charset="-122"/>
            </a:endParaRPr>
          </a:p>
        </p:txBody>
      </p:sp>
      <p:pic>
        <p:nvPicPr>
          <p:cNvPr id="19" name="图片 18"/>
          <p:cNvPicPr/>
          <p:nvPr/>
        </p:nvPicPr>
        <p:blipFill>
          <a:blip r:embed="rId1"/>
          <a:stretch>
            <a:fillRect/>
          </a:stretch>
        </p:blipFill>
        <p:spPr>
          <a:xfrm>
            <a:off x="990575" y="1139936"/>
            <a:ext cx="4533156" cy="5520669"/>
          </a:xfrm>
          <a:prstGeom prst="rect">
            <a:avLst/>
          </a:prstGeom>
        </p:spPr>
      </p:pic>
      <p:sp>
        <p:nvSpPr>
          <p:cNvPr id="20" name="矩形 19"/>
          <p:cNvSpPr/>
          <p:nvPr/>
        </p:nvSpPr>
        <p:spPr>
          <a:xfrm>
            <a:off x="6627479" y="1945021"/>
            <a:ext cx="4063508" cy="1715076"/>
          </a:xfrm>
        </p:spPr>
        <p:txBody>
          <a:bodyPr/>
          <a:lstStyle/>
          <a:p>
            <a:r>
              <a:rPr lang="zh-CN"/>
              <a:t>1、A local-global  Surprisal Measure
</a:t>
            </a:r>
            <a:endParaRPr lang="zh-CN"/>
          </a:p>
          <a:p>
            <a:endParaRPr lang="zh-CN"/>
          </a:p>
          <a:p>
            <a:r>
              <a:rPr lang="zh-CN"/>
              <a:t>2、Generating Puns
</a:t>
            </a:r>
            <a:endParaRPr lang="zh-CN"/>
          </a:p>
          <a:p>
            <a:r>
              <a:rPr lang="zh-CN"/>
              <a:t>           </a:t>
            </a:r>
            <a:r>
              <a:rPr lang="zh-CN"/>
              <a:t>Local surprisal
</a:t>
            </a:r>
            <a:endParaRPr lang="zh-CN"/>
          </a:p>
          <a:p>
            <a:r>
              <a:rPr lang="zh-CN"/>
              <a:t>           </a:t>
            </a:r>
            <a:r>
              <a:rPr lang="zh-CN"/>
              <a:t>Global surprisal.
</a:t>
            </a:r>
            <a:endParaRPr lang="zh-CN"/>
          </a:p>
          <a:p>
            <a:r>
              <a:rPr lang="zh-CN"/>
              <a:t>           </a:t>
            </a:r>
            <a:r>
              <a:rPr lang="zh-CN"/>
              <a:t>Type consistent constraint.
</a:t>
            </a:r>
            <a:endParaRPr lang="zh-CN"/>
          </a:p>
          <a:p>
            <a:r>
              <a:rPr lang="zh-CN"/>
              <a:t>           </a:t>
            </a:r>
            <a:r>
              <a:rPr lang="zh-CN"/>
              <a:t>Improve grammaticality. 
</a:t>
            </a:r>
            <a:endParaRPr lang="zh-CN"/>
          </a:p>
        </p:txBody>
      </p:sp>
      <p:pic>
        <p:nvPicPr>
          <p:cNvPr id="21" name="图片 20"/>
          <p:cNvPicPr/>
          <p:nvPr/>
        </p:nvPicPr>
        <p:blipFill>
          <a:blip r:embed="rId2"/>
          <a:stretch>
            <a:fillRect/>
          </a:stretch>
        </p:blipFill>
        <p:spPr>
          <a:xfrm>
            <a:off x="5998936" y="4309942"/>
            <a:ext cx="5092700" cy="1638300"/>
          </a:xfrm>
          <a:prstGeom prst="rect">
            <a:avLst/>
          </a:prstGeom>
        </p:spPr>
      </p:pic>
      <p:sp>
        <p:nvSpPr>
          <p:cNvPr id="22" name="矩形 21"/>
          <p:cNvSpPr/>
          <p:nvPr/>
        </p:nvSpPr>
        <p:spPr>
          <a:xfrm>
            <a:off x="10300429" y="6419188"/>
            <a:ext cx="1742848" cy="363920"/>
          </a:xfrm>
        </p:spPr>
        <p:txBody>
          <a:bodyPr/>
          <a:lstStyl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文本占位符 17"/>
          <p:cNvSpPr/>
          <p:nvPr>
            <p:ph type="body" idx="12" hasCustomPrompt="1"/>
          </p:nvPr>
        </p:nvSpPr>
        <p:spPr>
          <a:xfrm>
            <a:off x="660400" y="315249"/>
            <a:ext cx="9431732" cy="507831"/>
          </a:xfrm>
          <a:prstGeom prst="rect">
            <a:avLst/>
          </a:prstGeom>
        </p:spPr>
        <p:txBody>
          <a:bodyPr/>
          <a:lstStyle>
            <a:lvl1pPr marL="0" lvl="0" indent="0" algn="l" defTabSz="914400">
              <a:lnSpc>
                <a:spcPct val="90000"/>
              </a:lnSpc>
              <a:spcBef>
                <a:spcPts val="1000"/>
              </a:spcBef>
              <a:buFont typeface="Arial" panose="020B0604020202020204" pitchFamily="34" charset="0"/>
              <a:buNone/>
              <a:defRPr sz="2800" b="1" kern="1200" spc="300">
                <a:solidFill>
                  <a:schemeClr val="bg1"/>
                </a:solidFill>
                <a:latin typeface="微软雅黑" panose="020B0503020204020204" charset="-122"/>
                <a:ea typeface="微软雅黑" panose="020B0503020204020204" charset="-122"/>
              </a:defRPr>
            </a:lvl1pPr>
            <a:lvl2pPr marL="457200" lvl="1"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2pPr>
            <a:lvl3pPr marL="914400" lvl="2"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3pPr>
            <a:lvl4pPr marL="1371600" lvl="3"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4pPr>
            <a:lvl5pPr marL="1828800" lvl="4"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9pPr>
          </a:lstStyle>
          <a:p>
            <a:r>
              <a:rPr lang="zh-CN"/>
              <a:t>基於檢索方法的中文幽默對話系統之建置應用與評估</a:t>
            </a:r>
            <a:endParaRPr lang="zh-CN"/>
          </a:p>
        </p:txBody>
      </p:sp>
      <p:pic>
        <p:nvPicPr>
          <p:cNvPr id="19" name="图片 18"/>
          <p:cNvPicPr/>
          <p:nvPr/>
        </p:nvPicPr>
        <p:blipFill>
          <a:blip r:embed="rId1"/>
          <a:stretch>
            <a:fillRect/>
          </a:stretch>
        </p:blipFill>
        <p:spPr>
          <a:xfrm>
            <a:off x="1805629" y="1004386"/>
            <a:ext cx="7978942" cy="5168692"/>
          </a:xfrm>
          <a:prstGeom prst="rect">
            <a:avLst/>
          </a:prstGeom>
        </p:spPr>
      </p:pic>
      <p:sp>
        <p:nvSpPr>
          <p:cNvPr id="20" name="矩形 19"/>
          <p:cNvSpPr/>
          <p:nvPr/>
        </p:nvSpPr>
        <p:spPr>
          <a:xfrm>
            <a:off x="6463766" y="6285455"/>
            <a:ext cx="5678940" cy="497653"/>
          </a:xfrm>
        </p:spPr>
        <p:txBody>
          <a:bodyPr/>
          <a:lstStyl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文本占位符 17"/>
          <p:cNvSpPr/>
          <p:nvPr>
            <p:ph type="body" idx="12" hasCustomPrompt="1"/>
          </p:nvPr>
        </p:nvSpPr>
        <p:spPr>
          <a:xfrm>
            <a:off x="660400" y="315249"/>
            <a:ext cx="9431732" cy="507831"/>
          </a:xfrm>
          <a:prstGeom prst="rect">
            <a:avLst/>
          </a:prstGeom>
        </p:spPr>
        <p:txBody>
          <a:bodyPr/>
          <a:lstStyle>
            <a:lvl1pPr marL="0" lvl="0" indent="0" algn="l" defTabSz="914400">
              <a:lnSpc>
                <a:spcPct val="90000"/>
              </a:lnSpc>
              <a:spcBef>
                <a:spcPts val="1000"/>
              </a:spcBef>
              <a:buFont typeface="Arial" panose="020B0604020202020204" pitchFamily="34" charset="0"/>
              <a:buNone/>
              <a:defRPr sz="2800" b="1" kern="1200" spc="300">
                <a:solidFill>
                  <a:schemeClr val="bg1"/>
                </a:solidFill>
                <a:latin typeface="微软雅黑" panose="020B0503020204020204" charset="-122"/>
                <a:ea typeface="微软雅黑" panose="020B0503020204020204" charset="-122"/>
              </a:defRPr>
            </a:lvl1pPr>
            <a:lvl2pPr marL="457200" lvl="1"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2pPr>
            <a:lvl3pPr marL="914400" lvl="2"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3pPr>
            <a:lvl4pPr marL="1371600" lvl="3"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4pPr>
            <a:lvl5pPr marL="1828800" lvl="4"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9pPr>
          </a:lstStyle>
          <a:p>
            <a:r>
              <a:rPr lang="zh-CN"/>
              <a:t>AFPun-GAN</a:t>
            </a:r>
            <a:endParaRPr lang="zh-CN"/>
          </a:p>
        </p:txBody>
      </p:sp>
      <p:sp>
        <p:nvSpPr>
          <p:cNvPr id="19" name="矩形 18"/>
          <p:cNvSpPr/>
          <p:nvPr/>
        </p:nvSpPr>
        <p:spPr>
          <a:xfrm>
            <a:off x="2696951" y="6285455"/>
            <a:ext cx="9445755" cy="497653"/>
          </a:xfrm>
        </p:spPr>
        <p:txBody>
          <a:bodyPr/>
          <a:lstStyle>
            <a:lvl1pPr marL="0" lvl="0" algn="l" defTabSz="457200">
              <a:defRPr sz="1800" kern="1200">
                <a:solidFill>
                  <a:schemeClr val="tx1"/>
                </a:solidFill>
                <a:latin typeface="Arial" panose="020B0604020202020204"/>
                <a:ea typeface="微软雅黑 Light" panose="020B0502040204020203" charset="-122"/>
              </a:defRPr>
            </a:lvl1pPr>
            <a:lvl2pPr marL="457200" lvl="1" algn="l" defTabSz="457200">
              <a:defRPr sz="1800" kern="1200">
                <a:solidFill>
                  <a:schemeClr val="tx1"/>
                </a:solidFill>
                <a:latin typeface="Arial" panose="020B0604020202020204"/>
                <a:ea typeface="微软雅黑 Light" panose="020B0502040204020203" charset="-122"/>
              </a:defRPr>
            </a:lvl2pPr>
            <a:lvl3pPr marL="914400" lvl="2" algn="l" defTabSz="457200">
              <a:defRPr sz="1800" kern="1200">
                <a:solidFill>
                  <a:schemeClr val="tx1"/>
                </a:solidFill>
                <a:latin typeface="Arial" panose="020B0604020202020204"/>
                <a:ea typeface="微软雅黑 Light" panose="020B0502040204020203" charset="-122"/>
              </a:defRPr>
            </a:lvl3pPr>
            <a:lvl4pPr marL="1371600" lvl="3" algn="l" defTabSz="457200">
              <a:defRPr sz="1800" kern="1200">
                <a:solidFill>
                  <a:schemeClr val="tx1"/>
                </a:solidFill>
                <a:latin typeface="Arial" panose="020B0604020202020204"/>
                <a:ea typeface="微软雅黑 Light" panose="020B0502040204020203" charset="-122"/>
              </a:defRPr>
            </a:lvl4pPr>
            <a:lvl5pPr marL="1828800" lvl="4" algn="l" defTabSz="457200">
              <a:defRPr sz="1800" kern="1200">
                <a:solidFill>
                  <a:schemeClr val="tx1"/>
                </a:solidFill>
                <a:latin typeface="Arial" panose="020B0604020202020204"/>
                <a:ea typeface="微软雅黑 Light" panose="020B0502040204020203" charset="-122"/>
              </a:defRPr>
            </a:lvl5pPr>
            <a:lvl6pPr marL="2286000" lvl="5" algn="l" defTabSz="457200">
              <a:defRPr sz="1800" kern="1200">
                <a:solidFill>
                  <a:schemeClr val="tx1"/>
                </a:solidFill>
                <a:latin typeface="Arial" panose="020B0604020202020204"/>
                <a:ea typeface="微软雅黑 Light" panose="020B0502040204020203" charset="-122"/>
              </a:defRPr>
            </a:lvl6pPr>
            <a:lvl7pPr marL="2743200" lvl="6" algn="l" defTabSz="457200">
              <a:defRPr sz="1800" kern="1200">
                <a:solidFill>
                  <a:schemeClr val="tx1"/>
                </a:solidFill>
                <a:latin typeface="Arial" panose="020B0604020202020204"/>
                <a:ea typeface="微软雅黑 Light" panose="020B0502040204020203" charset="-122"/>
              </a:defRPr>
            </a:lvl7pPr>
            <a:lvl8pPr marL="3200400" lvl="7" algn="l" defTabSz="457200">
              <a:defRPr sz="1800" kern="1200">
                <a:solidFill>
                  <a:schemeClr val="tx1"/>
                </a:solidFill>
                <a:latin typeface="Arial" panose="020B0604020202020204"/>
                <a:ea typeface="微软雅黑 Light" panose="020B0502040204020203" charset="-122"/>
              </a:defRPr>
            </a:lvl8pPr>
            <a:lvl9pPr marL="3657600" lvl="8" algn="l" defTabSz="457200">
              <a:defRPr sz="1800" kern="1200">
                <a:solidFill>
                  <a:schemeClr val="tx1"/>
                </a:solidFill>
                <a:latin typeface="Arial" panose="020B0604020202020204"/>
                <a:ea typeface="微软雅黑 Light" panose="020B0502040204020203" charset="-122"/>
              </a:defRPr>
            </a:lvl9pPr>
          </a:lstStyle>
          <a:p>
            <a:r>
              <a:rPr lang="zh-CN"/>
              <a:t>AFPun-GAN: Ambiguity-Fluency Generative Adversarial Network for Pun Generation
</a:t>
            </a:r>
            <a:endParaRPr lang="zh-CN"/>
          </a:p>
        </p:txBody>
      </p:sp>
      <p:pic>
        <p:nvPicPr>
          <p:cNvPr id="20" name="图片 19"/>
          <p:cNvPicPr/>
          <p:nvPr/>
        </p:nvPicPr>
        <p:blipFill>
          <a:blip r:embed="rId1"/>
          <a:stretch>
            <a:fillRect/>
          </a:stretch>
        </p:blipFill>
        <p:spPr>
          <a:xfrm>
            <a:off x="550765" y="1441369"/>
            <a:ext cx="11090596" cy="434605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占位符 2"/>
          <p:cNvSpPr/>
          <p:nvPr>
            <p:ph type="body" idx="12" hasCustomPrompt="1"/>
          </p:nvPr>
        </p:nvSpPr>
        <p:spPr>
          <a:xfrm>
            <a:off x="2984500" y="2699665"/>
            <a:ext cx="8534400" cy="507831"/>
          </a:xfrm>
          <a:prstGeom prst="rect">
            <a:avLst/>
          </a:prstGeom>
        </p:spPr>
        <p:txBody>
          <a:bodyPr/>
          <a:lstStyle>
            <a:lvl1pPr marL="0" lvl="0" indent="0" algn="l" defTabSz="914400">
              <a:lnSpc>
                <a:spcPct val="90000"/>
              </a:lnSpc>
              <a:spcBef>
                <a:spcPts val="1000"/>
              </a:spcBef>
              <a:buFont typeface="Arial" panose="020B0604020202020204" pitchFamily="34" charset="0"/>
              <a:buNone/>
              <a:defRPr sz="3600" b="1" kern="1200" spc="300">
                <a:solidFill>
                  <a:schemeClr val="bg1"/>
                </a:solidFill>
                <a:latin typeface="微软雅黑" panose="020B0503020204020204" charset="-122"/>
                <a:ea typeface="微软雅黑" panose="020B0503020204020204" charset="-122"/>
              </a:defRPr>
            </a:lvl1pPr>
            <a:lvl2pPr marL="457200" lvl="1"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2pPr>
            <a:lvl3pPr marL="914400" lvl="2"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3pPr>
            <a:lvl4pPr marL="1371600" lvl="3"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4pPr>
            <a:lvl5pPr marL="1828800" lvl="4"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9pPr>
          </a:lstStyle>
          <a:p>
            <a:r>
              <a:rPr lang="zh-CN"/>
              <a:t>Model Proposal</a:t>
            </a:r>
            <a:endParaRPr lang="zh-CN"/>
          </a:p>
        </p:txBody>
      </p:sp>
      <p:sp>
        <p:nvSpPr>
          <p:cNvPr id="7" name="文本占位符 6"/>
          <p:cNvSpPr/>
          <p:nvPr>
            <p:ph type="body" idx="15" hasCustomPrompt="1"/>
          </p:nvPr>
        </p:nvSpPr>
        <p:spPr>
          <a:xfrm>
            <a:off x="2984500" y="3199606"/>
            <a:ext cx="8534400" cy="282779"/>
          </a:xfrm>
          <a:prstGeom prst="rect">
            <a:avLst/>
          </a:prstGeom>
        </p:spPr>
        <p:txBody>
          <a:bodyPr/>
          <a:lstStyle>
            <a:lvl1pPr marL="0" lvl="0" indent="0" algn="l" defTabSz="914400">
              <a:lnSpc>
                <a:spcPct val="90000"/>
              </a:lnSpc>
              <a:spcBef>
                <a:spcPts val="1000"/>
              </a:spcBef>
              <a:buFont typeface="Arial" panose="020B0604020202020204" pitchFamily="34" charset="0"/>
              <a:buNone/>
              <a:defRPr sz="1800" b="0" kern="1200" spc="300">
                <a:solidFill>
                  <a:schemeClr val="tx2">
                    <a:lumMod val="20000"/>
                    <a:lumOff val="80000"/>
                  </a:schemeClr>
                </a:solidFill>
                <a:latin typeface="Arial" panose="020B0604020202020204"/>
                <a:ea typeface="微软雅黑" panose="020B0503020204020204" charset="-122"/>
              </a:defRPr>
            </a:lvl1pPr>
            <a:lvl2pPr marL="457200" lvl="1"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2pPr>
            <a:lvl3pPr marL="914400" lvl="2"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3pPr>
            <a:lvl4pPr marL="1371600" lvl="3"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4pPr>
            <a:lvl5pPr marL="1828800" lvl="4"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9pPr>
          </a:lstStyle>
          <a:p>
            <a:r>
              <a:rPr lang="en-US"/>
              <a:t>Text Content Typesetting</a:t>
            </a:r>
            <a:endParaRPr lang="zh-CN"/>
          </a:p>
        </p:txBody>
      </p:sp>
      <p:sp>
        <p:nvSpPr>
          <p:cNvPr id="5" name="文本框 4"/>
          <p:cNvSpPr txBox="1"/>
          <p:nvPr/>
        </p:nvSpPr>
        <p:spPr>
          <a:xfrm>
            <a:off x="1175285" y="2522479"/>
            <a:ext cx="1476476" cy="1200329"/>
          </a:xfrm>
          <a:prstGeom prst="rect">
            <a:avLst/>
          </a:prstGeom>
          <a:noFill/>
        </p:spPr>
        <p:txBody>
          <a:bodyPr wrap="square">
            <a:spAutoFit/>
          </a:bodyPr>
          <a:lstStyle>
            <a:lvl1pPr marL="0" lvl="0" algn="l" defTabSz="457200">
              <a:defRPr sz="1800" kern="1200">
                <a:solidFill>
                  <a:schemeClr val="tx1"/>
                </a:solidFill>
                <a:latin typeface="Arial" panose="020B0604020202020204"/>
                <a:ea typeface="微软雅黑 Light" panose="020B0502040204020203" charset="-122"/>
              </a:defRPr>
            </a:lvl1pPr>
            <a:lvl2pPr marL="457200" lvl="1" algn="l" defTabSz="457200">
              <a:defRPr sz="1800" kern="1200">
                <a:solidFill>
                  <a:schemeClr val="tx1"/>
                </a:solidFill>
                <a:latin typeface="Arial" panose="020B0604020202020204"/>
                <a:ea typeface="微软雅黑 Light" panose="020B0502040204020203" charset="-122"/>
              </a:defRPr>
            </a:lvl2pPr>
            <a:lvl3pPr marL="914400" lvl="2" algn="l" defTabSz="457200">
              <a:defRPr sz="1800" kern="1200">
                <a:solidFill>
                  <a:schemeClr val="tx1"/>
                </a:solidFill>
                <a:latin typeface="Arial" panose="020B0604020202020204"/>
                <a:ea typeface="微软雅黑 Light" panose="020B0502040204020203" charset="-122"/>
              </a:defRPr>
            </a:lvl3pPr>
            <a:lvl4pPr marL="1371600" lvl="3" algn="l" defTabSz="457200">
              <a:defRPr sz="1800" kern="1200">
                <a:solidFill>
                  <a:schemeClr val="tx1"/>
                </a:solidFill>
                <a:latin typeface="Arial" panose="020B0604020202020204"/>
                <a:ea typeface="微软雅黑 Light" panose="020B0502040204020203" charset="-122"/>
              </a:defRPr>
            </a:lvl4pPr>
            <a:lvl5pPr marL="1828800" lvl="4" algn="l" defTabSz="457200">
              <a:defRPr sz="1800" kern="1200">
                <a:solidFill>
                  <a:schemeClr val="tx1"/>
                </a:solidFill>
                <a:latin typeface="Arial" panose="020B0604020202020204"/>
                <a:ea typeface="微软雅黑 Light" panose="020B0502040204020203" charset="-122"/>
              </a:defRPr>
            </a:lvl5pPr>
            <a:lvl6pPr marL="2286000" lvl="5" algn="l" defTabSz="457200">
              <a:defRPr sz="1800" kern="1200">
                <a:solidFill>
                  <a:schemeClr val="tx1"/>
                </a:solidFill>
                <a:latin typeface="Arial" panose="020B0604020202020204"/>
                <a:ea typeface="微软雅黑 Light" panose="020B0502040204020203" charset="-122"/>
              </a:defRPr>
            </a:lvl6pPr>
            <a:lvl7pPr marL="2743200" lvl="6" algn="l" defTabSz="457200">
              <a:defRPr sz="1800" kern="1200">
                <a:solidFill>
                  <a:schemeClr val="tx1"/>
                </a:solidFill>
                <a:latin typeface="Arial" panose="020B0604020202020204"/>
                <a:ea typeface="微软雅黑 Light" panose="020B0502040204020203" charset="-122"/>
              </a:defRPr>
            </a:lvl7pPr>
            <a:lvl8pPr marL="3200400" lvl="7" algn="l" defTabSz="457200">
              <a:defRPr sz="1800" kern="1200">
                <a:solidFill>
                  <a:schemeClr val="tx1"/>
                </a:solidFill>
                <a:latin typeface="Arial" panose="020B0604020202020204"/>
                <a:ea typeface="微软雅黑 Light" panose="020B0502040204020203" charset="-122"/>
              </a:defRPr>
            </a:lvl8pPr>
            <a:lvl9pPr marL="3657600" lvl="8" algn="l" defTabSz="457200">
              <a:defRPr sz="1800" kern="1200">
                <a:solidFill>
                  <a:schemeClr val="tx1"/>
                </a:solidFill>
                <a:latin typeface="Arial" panose="020B0604020202020204"/>
                <a:ea typeface="微软雅黑 Light" panose="020B0502040204020203" charset="-122"/>
              </a:defRPr>
            </a:lvl9pPr>
          </a:lstStyle>
          <a:p>
            <a:pPr algn="ctr"/>
            <a:r>
              <a:rPr lang="en-US" sz="7200" b="1" spc="50">
                <a:solidFill>
                  <a:srgbClr val="003B6A"/>
                </a:solidFill>
                <a:latin typeface="Arial" panose="020B0604020202020204"/>
                <a:ea typeface="微软雅黑 Light" panose="020B0502040204020203" charset="-122"/>
              </a:rPr>
              <a:t>04</a:t>
            </a:r>
            <a:endParaRPr lang="en-US" sz="7200" b="1" spc="50">
              <a:solidFill>
                <a:srgbClr val="003B6A"/>
              </a:solidFill>
              <a:latin typeface="Arial" panose="020B0604020202020204"/>
              <a:ea typeface="微软雅黑 Light" panose="020B0502040204020203"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占位符 5"/>
          <p:cNvSpPr/>
          <p:nvPr>
            <p:ph type="body" idx="12" hasCustomPrompt="1"/>
          </p:nvPr>
        </p:nvSpPr>
        <p:spPr>
          <a:xfrm>
            <a:off x="660400" y="315249"/>
            <a:ext cx="7601971" cy="507831"/>
          </a:xfrm>
          <a:prstGeom prst="rect">
            <a:avLst/>
          </a:prstGeom>
        </p:spPr>
        <p:txBody>
          <a:bodyPr/>
          <a:lstStyle>
            <a:lvl1pPr marL="0" lvl="0" indent="0" algn="l" defTabSz="914400">
              <a:lnSpc>
                <a:spcPct val="90000"/>
              </a:lnSpc>
              <a:spcBef>
                <a:spcPts val="1000"/>
              </a:spcBef>
              <a:buFont typeface="Arial" panose="020B0604020202020204" pitchFamily="34" charset="0"/>
              <a:buNone/>
              <a:defRPr sz="2800" b="1" kern="1200" spc="300">
                <a:solidFill>
                  <a:schemeClr val="bg1"/>
                </a:solidFill>
                <a:latin typeface="微软雅黑" panose="020B0503020204020204" charset="-122"/>
                <a:ea typeface="微软雅黑" panose="020B0503020204020204" charset="-122"/>
              </a:defRPr>
            </a:lvl1pPr>
            <a:lvl2pPr marL="457200" lvl="1"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2pPr>
            <a:lvl3pPr marL="914400" lvl="2"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3pPr>
            <a:lvl4pPr marL="1371600" lvl="3"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4pPr>
            <a:lvl5pPr marL="1828800" lvl="4"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9pPr>
          </a:lstStyle>
          <a:p>
            <a:r>
              <a:rPr lang="zh-CN"/>
              <a:t>Model Proposal</a:t>
            </a:r>
            <a:endParaRPr lang="zh-CN"/>
          </a:p>
        </p:txBody>
      </p:sp>
      <p:sp>
        <p:nvSpPr>
          <p:cNvPr id="3" name="内容占位符 2"/>
          <p:cNvSpPr/>
          <p:nvPr>
            <p:ph idx="14"/>
          </p:nvPr>
        </p:nvSpPr>
        <p:spPr>
          <a:xfrm>
            <a:off x="285802" y="2059112"/>
            <a:ext cx="4394734" cy="3568691"/>
          </a:xfrm>
          <a:prstGeom prst="rect">
            <a:avLst/>
          </a:prstGeom>
        </p:spPr>
        <p:txBody>
          <a:bodyPr/>
          <a:lstStyle>
            <a:lvl1pPr marL="0" lvl="0" indent="0" algn="just" defTabSz="914400">
              <a:lnSpc>
                <a:spcPct val="130000"/>
              </a:lnSpc>
              <a:spcBef>
                <a:spcPts val="1200"/>
              </a:spcBef>
              <a:buFont typeface="Arial" panose="020B0604020202020204" pitchFamily="34" charset="0"/>
              <a:buNone/>
              <a:defRPr sz="2000" b="0" kern="1200">
                <a:solidFill>
                  <a:schemeClr val="tx1"/>
                </a:solidFill>
                <a:latin typeface="微软雅黑 Light" panose="020B0502040204020203" charset="-122"/>
                <a:ea typeface="微软雅黑 Light" panose="020B0502040204020203" charset="-122"/>
              </a:defRPr>
            </a:lvl1pPr>
            <a:lvl2pPr marL="457200" lvl="1"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2pPr>
            <a:lvl3pPr marL="914400" lvl="2"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3pPr>
            <a:lvl4pPr marL="1371600" lvl="3"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4pPr>
            <a:lvl5pPr marL="1828800" lvl="4"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9pPr>
          </a:lstStyle>
          <a:p>
            <a:r>
              <a:rPr lang="zh-CN" sz="3200" b="1"/>
              <a:t>persona embedding</a:t>
            </a:r>
            <a:endParaRPr lang="zh-CN" sz="3200" b="1"/>
          </a:p>
          <a:p>
            <a:r>
              <a:rPr lang="zh-CN"/>
              <a:t>knowledge aware</a:t>
            </a:r>
            <a:endParaRPr lang="zh-CN"/>
          </a:p>
          <a:p>
            <a:r>
              <a:rPr lang="zh-CN"/>
              <a:t>GAN/style transfer</a:t>
            </a:r>
            <a:endParaRPr lang="zh-CN"/>
          </a:p>
          <a:p>
            <a:r>
              <a:rPr lang="zh-CN"/>
              <a:t>Knowledge Graph </a:t>
            </a:r>
            <a:endParaRPr lang="zh-CN"/>
          </a:p>
        </p:txBody>
      </p:sp>
      <p:sp>
        <p:nvSpPr>
          <p:cNvPr id="2" name="内容占位符 1"/>
          <p:cNvSpPr/>
          <p:nvPr>
            <p:ph idx="13"/>
          </p:nvPr>
        </p:nvSpPr>
        <p:spPr>
          <a:xfrm>
            <a:off x="844551" y="1499607"/>
            <a:ext cx="10674350" cy="370501"/>
          </a:xfrm>
          <a:prstGeom prst="rect">
            <a:avLst/>
          </a:prstGeom>
        </p:spPr>
        <p:txBody>
          <a:bodyPr/>
          <a:lstStyle>
            <a:lvl1pPr marL="0" lvl="0" indent="0" algn="l" defTabSz="914400">
              <a:lnSpc>
                <a:spcPct val="90000"/>
              </a:lnSpc>
              <a:spcBef>
                <a:spcPts val="1000"/>
              </a:spcBef>
              <a:buFont typeface="Arial" panose="020B0604020202020204" pitchFamily="34" charset="0"/>
              <a:buNone/>
              <a:defRPr sz="2400" b="1" kern="1200">
                <a:solidFill>
                  <a:schemeClr val="tx2"/>
                </a:solidFill>
                <a:latin typeface="微软雅黑" panose="020B0503020204020204" charset="-122"/>
                <a:ea typeface="微软雅黑" panose="020B0503020204020204" charset="-122"/>
              </a:defRPr>
            </a:lvl1pPr>
            <a:lvl2pPr marL="457200" lvl="1"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2pPr>
            <a:lvl3pPr marL="914400" lvl="2"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3pPr>
            <a:lvl4pPr marL="1371600" lvl="3"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4pPr>
            <a:lvl5pPr marL="1828800" lvl="4"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9pPr>
          </a:lstStyle>
          <a:p>
            <a:r>
              <a:rPr lang="zh-CN"/>
              <a:t>方法</a:t>
            </a:r>
            <a:endParaRPr lang="zh-CN"/>
          </a:p>
        </p:txBody>
      </p:sp>
      <p:sp>
        <p:nvSpPr>
          <p:cNvPr id="5" name="矩形 4"/>
          <p:cNvSpPr/>
          <p:nvPr/>
        </p:nvSpPr>
        <p:spPr>
          <a:xfrm>
            <a:off x="5142916" y="6381864"/>
            <a:ext cx="1906169" cy="276999"/>
          </a:xfrm>
          <a:prstGeom prst="rect">
            <a:avLst/>
          </a:prstGeom>
        </p:spPr>
        <p:txBody>
          <a:bodyPr wrap="square" anchor="ctr" anchorCtr="0">
            <a:spAutoFit/>
          </a:bodyPr>
          <a:lstStyle>
            <a:lvl1pPr marL="0" lvl="0" algn="l" defTabSz="457200">
              <a:defRPr sz="1800" kern="1200">
                <a:solidFill>
                  <a:schemeClr val="tx1"/>
                </a:solidFill>
                <a:latin typeface="Arial" panose="020B0604020202020204"/>
                <a:ea typeface="微软雅黑 Light" panose="020B0502040204020203" charset="-122"/>
              </a:defRPr>
            </a:lvl1pPr>
            <a:lvl2pPr marL="457200" lvl="1" algn="l" defTabSz="457200">
              <a:defRPr sz="1800" kern="1200">
                <a:solidFill>
                  <a:schemeClr val="tx1"/>
                </a:solidFill>
                <a:latin typeface="Arial" panose="020B0604020202020204"/>
                <a:ea typeface="微软雅黑 Light" panose="020B0502040204020203" charset="-122"/>
              </a:defRPr>
            </a:lvl2pPr>
            <a:lvl3pPr marL="914400" lvl="2" algn="l" defTabSz="457200">
              <a:defRPr sz="1800" kern="1200">
                <a:solidFill>
                  <a:schemeClr val="tx1"/>
                </a:solidFill>
                <a:latin typeface="Arial" panose="020B0604020202020204"/>
                <a:ea typeface="微软雅黑 Light" panose="020B0502040204020203" charset="-122"/>
              </a:defRPr>
            </a:lvl3pPr>
            <a:lvl4pPr marL="1371600" lvl="3" algn="l" defTabSz="457200">
              <a:defRPr sz="1800" kern="1200">
                <a:solidFill>
                  <a:schemeClr val="tx1"/>
                </a:solidFill>
                <a:latin typeface="Arial" panose="020B0604020202020204"/>
                <a:ea typeface="微软雅黑 Light" panose="020B0502040204020203" charset="-122"/>
              </a:defRPr>
            </a:lvl4pPr>
            <a:lvl5pPr marL="1828800" lvl="4" algn="l" defTabSz="457200">
              <a:defRPr sz="1800" kern="1200">
                <a:solidFill>
                  <a:schemeClr val="tx1"/>
                </a:solidFill>
                <a:latin typeface="Arial" panose="020B0604020202020204"/>
                <a:ea typeface="微软雅黑 Light" panose="020B0502040204020203" charset="-122"/>
              </a:defRPr>
            </a:lvl5pPr>
            <a:lvl6pPr marL="2286000" lvl="5" algn="l" defTabSz="457200">
              <a:defRPr sz="1800" kern="1200">
                <a:solidFill>
                  <a:schemeClr val="tx1"/>
                </a:solidFill>
                <a:latin typeface="Arial" panose="020B0604020202020204"/>
                <a:ea typeface="微软雅黑 Light" panose="020B0502040204020203" charset="-122"/>
              </a:defRPr>
            </a:lvl6pPr>
            <a:lvl7pPr marL="2743200" lvl="6" algn="l" defTabSz="457200">
              <a:defRPr sz="1800" kern="1200">
                <a:solidFill>
                  <a:schemeClr val="tx1"/>
                </a:solidFill>
                <a:latin typeface="Arial" panose="020B0604020202020204"/>
                <a:ea typeface="微软雅黑 Light" panose="020B0502040204020203" charset="-122"/>
              </a:defRPr>
            </a:lvl7pPr>
            <a:lvl8pPr marL="3200400" lvl="7" algn="l" defTabSz="457200">
              <a:defRPr sz="1800" kern="1200">
                <a:solidFill>
                  <a:schemeClr val="tx1"/>
                </a:solidFill>
                <a:latin typeface="Arial" panose="020B0604020202020204"/>
                <a:ea typeface="微软雅黑 Light" panose="020B0502040204020203" charset="-122"/>
              </a:defRPr>
            </a:lvl8pPr>
            <a:lvl9pPr marL="3657600" lvl="8" algn="l" defTabSz="457200">
              <a:defRPr sz="1800" kern="1200">
                <a:solidFill>
                  <a:schemeClr val="tx1"/>
                </a:solidFill>
                <a:latin typeface="Arial" panose="020B0604020202020204"/>
                <a:ea typeface="微软雅黑 Light" panose="020B0502040204020203" charset="-122"/>
              </a:defRPr>
            </a:lvl9pPr>
          </a:lstStyle>
          <a:p>
            <a:pPr algn="ctr"/>
            <a:r>
              <a:rPr lang="zh-CN" sz="1200" b="1" spc="300">
                <a:solidFill>
                  <a:schemeClr val="tx2"/>
                </a:solidFill>
                <a:latin typeface="微软雅黑" panose="020B0503020204020204" charset="-122"/>
                <a:ea typeface="微软雅黑" panose="020B0503020204020204" charset="-122"/>
              </a:rPr>
              <a:t>弘德明志 博学笃行</a:t>
            </a:r>
            <a:endParaRPr lang="zh-CN" sz="1200" b="1" spc="300">
              <a:solidFill>
                <a:schemeClr val="tx2"/>
              </a:solidFill>
              <a:latin typeface="微软雅黑" panose="020B0503020204020204" charset="-122"/>
              <a:ea typeface="微软雅黑" panose="020B0503020204020204" charset="-122"/>
            </a:endParaRPr>
          </a:p>
        </p:txBody>
      </p:sp>
      <p:pic>
        <p:nvPicPr>
          <p:cNvPr id="7" name="图片 6"/>
          <p:cNvPicPr/>
          <p:nvPr/>
        </p:nvPicPr>
        <p:blipFill>
          <a:blip r:embed="rId1"/>
          <a:stretch>
            <a:fillRect/>
          </a:stretch>
        </p:blipFill>
        <p:spPr>
          <a:xfrm>
            <a:off x="4147244" y="1256886"/>
            <a:ext cx="8123901" cy="517314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占位符 2"/>
          <p:cNvSpPr/>
          <p:nvPr>
            <p:ph type="body" idx="12" hasCustomPrompt="1"/>
          </p:nvPr>
        </p:nvSpPr>
        <p:spPr>
          <a:xfrm>
            <a:off x="2984500" y="2699665"/>
            <a:ext cx="8534400" cy="507831"/>
          </a:xfrm>
          <a:prstGeom prst="rect">
            <a:avLst/>
          </a:prstGeom>
        </p:spPr>
        <p:txBody>
          <a:bodyPr/>
          <a:lstStyle>
            <a:lvl1pPr marL="0" lvl="0" indent="0" algn="l" defTabSz="914400">
              <a:lnSpc>
                <a:spcPct val="90000"/>
              </a:lnSpc>
              <a:spcBef>
                <a:spcPts val="1000"/>
              </a:spcBef>
              <a:buFont typeface="Arial" panose="020B0604020202020204" pitchFamily="34" charset="0"/>
              <a:buNone/>
              <a:defRPr sz="3600" b="1" kern="1200" spc="300">
                <a:solidFill>
                  <a:schemeClr val="bg1"/>
                </a:solidFill>
                <a:latin typeface="微软雅黑" panose="020B0503020204020204" charset="-122"/>
                <a:ea typeface="微软雅黑" panose="020B0503020204020204" charset="-122"/>
              </a:defRPr>
            </a:lvl1pPr>
            <a:lvl2pPr marL="457200" lvl="1"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2pPr>
            <a:lvl3pPr marL="914400" lvl="2"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3pPr>
            <a:lvl4pPr marL="1371600" lvl="3"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4pPr>
            <a:lvl5pPr marL="1828800" lvl="4"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9pPr>
          </a:lstStyle>
          <a:p>
            <a:r>
              <a:rPr lang="zh-CN"/>
              <a:t>Experiment Plan</a:t>
            </a:r>
            <a:endParaRPr lang="zh-CN"/>
          </a:p>
        </p:txBody>
      </p:sp>
      <p:sp>
        <p:nvSpPr>
          <p:cNvPr id="7" name="文本占位符 6"/>
          <p:cNvSpPr/>
          <p:nvPr>
            <p:ph type="body" idx="15" hasCustomPrompt="1"/>
          </p:nvPr>
        </p:nvSpPr>
        <p:spPr>
          <a:xfrm>
            <a:off x="2984500" y="3199606"/>
            <a:ext cx="8534400" cy="282779"/>
          </a:xfrm>
          <a:prstGeom prst="rect">
            <a:avLst/>
          </a:prstGeom>
        </p:spPr>
        <p:txBody>
          <a:bodyPr/>
          <a:lstStyle>
            <a:lvl1pPr marL="0" lvl="0" indent="0" algn="l" defTabSz="914400">
              <a:lnSpc>
                <a:spcPct val="90000"/>
              </a:lnSpc>
              <a:spcBef>
                <a:spcPts val="1000"/>
              </a:spcBef>
              <a:buFont typeface="Arial" panose="020B0604020202020204" pitchFamily="34" charset="0"/>
              <a:buNone/>
              <a:defRPr sz="1800" b="0" kern="1200" spc="300">
                <a:solidFill>
                  <a:schemeClr val="tx2">
                    <a:lumMod val="20000"/>
                    <a:lumOff val="80000"/>
                  </a:schemeClr>
                </a:solidFill>
                <a:latin typeface="Arial" panose="020B0604020202020204"/>
                <a:ea typeface="微软雅黑" panose="020B0503020204020204" charset="-122"/>
              </a:defRPr>
            </a:lvl1pPr>
            <a:lvl2pPr marL="457200" lvl="1"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2pPr>
            <a:lvl3pPr marL="914400" lvl="2"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3pPr>
            <a:lvl4pPr marL="1371600" lvl="3"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4pPr>
            <a:lvl5pPr marL="1828800" lvl="4"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9pPr>
          </a:lstStyle>
          <a:p>
            <a:r>
              <a:rPr lang="en-US"/>
              <a:t>Text Content Typesetting</a:t>
            </a:r>
            <a:endParaRPr lang="zh-CN"/>
          </a:p>
        </p:txBody>
      </p:sp>
      <p:sp>
        <p:nvSpPr>
          <p:cNvPr id="5" name="文本框 4"/>
          <p:cNvSpPr txBox="1"/>
          <p:nvPr/>
        </p:nvSpPr>
        <p:spPr>
          <a:xfrm>
            <a:off x="1175285" y="2522479"/>
            <a:ext cx="1476476" cy="1200329"/>
          </a:xfrm>
          <a:prstGeom prst="rect">
            <a:avLst/>
          </a:prstGeom>
          <a:noFill/>
        </p:spPr>
        <p:txBody>
          <a:bodyPr wrap="square">
            <a:spAutoFit/>
          </a:bodyPr>
          <a:lstStyle>
            <a:lvl1pPr marL="0" lvl="0" algn="l" defTabSz="457200">
              <a:defRPr sz="1800" kern="1200">
                <a:solidFill>
                  <a:schemeClr val="tx1"/>
                </a:solidFill>
                <a:latin typeface="Arial" panose="020B0604020202020204"/>
                <a:ea typeface="微软雅黑 Light" panose="020B0502040204020203" charset="-122"/>
              </a:defRPr>
            </a:lvl1pPr>
            <a:lvl2pPr marL="457200" lvl="1" algn="l" defTabSz="457200">
              <a:defRPr sz="1800" kern="1200">
                <a:solidFill>
                  <a:schemeClr val="tx1"/>
                </a:solidFill>
                <a:latin typeface="Arial" panose="020B0604020202020204"/>
                <a:ea typeface="微软雅黑 Light" panose="020B0502040204020203" charset="-122"/>
              </a:defRPr>
            </a:lvl2pPr>
            <a:lvl3pPr marL="914400" lvl="2" algn="l" defTabSz="457200">
              <a:defRPr sz="1800" kern="1200">
                <a:solidFill>
                  <a:schemeClr val="tx1"/>
                </a:solidFill>
                <a:latin typeface="Arial" panose="020B0604020202020204"/>
                <a:ea typeface="微软雅黑 Light" panose="020B0502040204020203" charset="-122"/>
              </a:defRPr>
            </a:lvl3pPr>
            <a:lvl4pPr marL="1371600" lvl="3" algn="l" defTabSz="457200">
              <a:defRPr sz="1800" kern="1200">
                <a:solidFill>
                  <a:schemeClr val="tx1"/>
                </a:solidFill>
                <a:latin typeface="Arial" panose="020B0604020202020204"/>
                <a:ea typeface="微软雅黑 Light" panose="020B0502040204020203" charset="-122"/>
              </a:defRPr>
            </a:lvl4pPr>
            <a:lvl5pPr marL="1828800" lvl="4" algn="l" defTabSz="457200">
              <a:defRPr sz="1800" kern="1200">
                <a:solidFill>
                  <a:schemeClr val="tx1"/>
                </a:solidFill>
                <a:latin typeface="Arial" panose="020B0604020202020204"/>
                <a:ea typeface="微软雅黑 Light" panose="020B0502040204020203" charset="-122"/>
              </a:defRPr>
            </a:lvl5pPr>
            <a:lvl6pPr marL="2286000" lvl="5" algn="l" defTabSz="457200">
              <a:defRPr sz="1800" kern="1200">
                <a:solidFill>
                  <a:schemeClr val="tx1"/>
                </a:solidFill>
                <a:latin typeface="Arial" panose="020B0604020202020204"/>
                <a:ea typeface="微软雅黑 Light" panose="020B0502040204020203" charset="-122"/>
              </a:defRPr>
            </a:lvl6pPr>
            <a:lvl7pPr marL="2743200" lvl="6" algn="l" defTabSz="457200">
              <a:defRPr sz="1800" kern="1200">
                <a:solidFill>
                  <a:schemeClr val="tx1"/>
                </a:solidFill>
                <a:latin typeface="Arial" panose="020B0604020202020204"/>
                <a:ea typeface="微软雅黑 Light" panose="020B0502040204020203" charset="-122"/>
              </a:defRPr>
            </a:lvl7pPr>
            <a:lvl8pPr marL="3200400" lvl="7" algn="l" defTabSz="457200">
              <a:defRPr sz="1800" kern="1200">
                <a:solidFill>
                  <a:schemeClr val="tx1"/>
                </a:solidFill>
                <a:latin typeface="Arial" panose="020B0604020202020204"/>
                <a:ea typeface="微软雅黑 Light" panose="020B0502040204020203" charset="-122"/>
              </a:defRPr>
            </a:lvl8pPr>
            <a:lvl9pPr marL="3657600" lvl="8" algn="l" defTabSz="457200">
              <a:defRPr sz="1800" kern="1200">
                <a:solidFill>
                  <a:schemeClr val="tx1"/>
                </a:solidFill>
                <a:latin typeface="Arial" panose="020B0604020202020204"/>
                <a:ea typeface="微软雅黑 Light" panose="020B0502040204020203" charset="-122"/>
              </a:defRPr>
            </a:lvl9pPr>
          </a:lstStyle>
          <a:p>
            <a:pPr algn="ctr"/>
            <a:r>
              <a:rPr lang="en-US" sz="7200" b="1" spc="50">
                <a:solidFill>
                  <a:srgbClr val="003B6A"/>
                </a:solidFill>
                <a:latin typeface="Arial" panose="020B0604020202020204"/>
                <a:ea typeface="微软雅黑 Light" panose="020B0502040204020203" charset="-122"/>
              </a:rPr>
              <a:t>05</a:t>
            </a:r>
            <a:endParaRPr lang="en-US" sz="7200" b="1" spc="50">
              <a:solidFill>
                <a:srgbClr val="003B6A"/>
              </a:solidFill>
              <a:latin typeface="Arial" panose="020B0604020202020204"/>
              <a:ea typeface="微软雅黑 Light" panose="020B0502040204020203"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占位符 5"/>
          <p:cNvSpPr/>
          <p:nvPr>
            <p:ph type="body" idx="12" hasCustomPrompt="1"/>
          </p:nvPr>
        </p:nvSpPr>
        <p:spPr>
          <a:xfrm>
            <a:off x="660400" y="315249"/>
            <a:ext cx="7601971" cy="507831"/>
          </a:xfrm>
          <a:prstGeom prst="rect">
            <a:avLst/>
          </a:prstGeom>
        </p:spPr>
        <p:txBody>
          <a:bodyPr/>
          <a:lstStyle>
            <a:lvl1pPr marL="0" lvl="0" indent="0" algn="l" defTabSz="914400">
              <a:lnSpc>
                <a:spcPct val="90000"/>
              </a:lnSpc>
              <a:spcBef>
                <a:spcPts val="1000"/>
              </a:spcBef>
              <a:buFont typeface="Arial" panose="020B0604020202020204" pitchFamily="34" charset="0"/>
              <a:buNone/>
              <a:defRPr sz="2800" b="1" kern="1200" spc="300">
                <a:solidFill>
                  <a:schemeClr val="bg1"/>
                </a:solidFill>
                <a:latin typeface="微软雅黑" panose="020B0503020204020204" charset="-122"/>
                <a:ea typeface="微软雅黑" panose="020B0503020204020204" charset="-122"/>
              </a:defRPr>
            </a:lvl1pPr>
            <a:lvl2pPr marL="457200" lvl="1"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2pPr>
            <a:lvl3pPr marL="914400" lvl="2"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3pPr>
            <a:lvl4pPr marL="1371600" lvl="3"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4pPr>
            <a:lvl5pPr marL="1828800" lvl="4"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9pPr>
          </a:lstStyle>
          <a:p>
            <a:r>
              <a:rPr lang="zh-CN"/>
              <a:t>Experiment</a:t>
            </a:r>
            <a:endParaRPr lang="zh-CN"/>
          </a:p>
        </p:txBody>
      </p:sp>
      <p:sp>
        <p:nvSpPr>
          <p:cNvPr id="2" name="内容占位符 1"/>
          <p:cNvSpPr/>
          <p:nvPr>
            <p:ph idx="13"/>
          </p:nvPr>
        </p:nvSpPr>
        <p:spPr>
          <a:xfrm>
            <a:off x="844551" y="1499607"/>
            <a:ext cx="10674350" cy="370501"/>
          </a:xfrm>
          <a:prstGeom prst="rect">
            <a:avLst/>
          </a:prstGeom>
        </p:spPr>
        <p:txBody>
          <a:bodyPr/>
          <a:lstStyle>
            <a:lvl1pPr marL="0" lvl="0" indent="0" algn="l" defTabSz="914400">
              <a:lnSpc>
                <a:spcPct val="90000"/>
              </a:lnSpc>
              <a:spcBef>
                <a:spcPts val="1000"/>
              </a:spcBef>
              <a:buFont typeface="Arial" panose="020B0604020202020204" pitchFamily="34" charset="0"/>
              <a:buNone/>
              <a:defRPr sz="2400" b="1" kern="1200">
                <a:solidFill>
                  <a:schemeClr val="tx2"/>
                </a:solidFill>
                <a:latin typeface="微软雅黑" panose="020B0503020204020204" charset="-122"/>
                <a:ea typeface="微软雅黑" panose="020B0503020204020204" charset="-122"/>
              </a:defRPr>
            </a:lvl1pPr>
            <a:lvl2pPr marL="457200" lvl="1"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2pPr>
            <a:lvl3pPr marL="914400" lvl="2"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3pPr>
            <a:lvl4pPr marL="1371600" lvl="3"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4pPr>
            <a:lvl5pPr marL="1828800" lvl="4"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9pPr>
          </a:lstStyle>
          <a:p>
            <a:r>
              <a:rPr lang="zh-CN"/>
              <a:t>数据库-中英文</a:t>
            </a:r>
            <a:endParaRPr lang="zh-CN"/>
          </a:p>
        </p:txBody>
      </p:sp>
      <p:sp>
        <p:nvSpPr>
          <p:cNvPr id="5" name="矩形 4"/>
          <p:cNvSpPr/>
          <p:nvPr/>
        </p:nvSpPr>
        <p:spPr>
          <a:xfrm>
            <a:off x="5142916" y="6381864"/>
            <a:ext cx="1906169" cy="276999"/>
          </a:xfrm>
          <a:prstGeom prst="rect">
            <a:avLst/>
          </a:prstGeom>
        </p:spPr>
        <p:txBody>
          <a:bodyPr wrap="square" anchor="ctr" anchorCtr="0">
            <a:spAutoFit/>
          </a:bodyPr>
          <a:lstStyle>
            <a:lvl1pPr marL="0" lvl="0" algn="l" defTabSz="457200">
              <a:defRPr sz="1800" kern="1200">
                <a:solidFill>
                  <a:schemeClr val="tx1"/>
                </a:solidFill>
                <a:latin typeface="Arial" panose="020B0604020202020204"/>
                <a:ea typeface="微软雅黑 Light" panose="020B0502040204020203" charset="-122"/>
              </a:defRPr>
            </a:lvl1pPr>
            <a:lvl2pPr marL="457200" lvl="1" algn="l" defTabSz="457200">
              <a:defRPr sz="1800" kern="1200">
                <a:solidFill>
                  <a:schemeClr val="tx1"/>
                </a:solidFill>
                <a:latin typeface="Arial" panose="020B0604020202020204"/>
                <a:ea typeface="微软雅黑 Light" panose="020B0502040204020203" charset="-122"/>
              </a:defRPr>
            </a:lvl2pPr>
            <a:lvl3pPr marL="914400" lvl="2" algn="l" defTabSz="457200">
              <a:defRPr sz="1800" kern="1200">
                <a:solidFill>
                  <a:schemeClr val="tx1"/>
                </a:solidFill>
                <a:latin typeface="Arial" panose="020B0604020202020204"/>
                <a:ea typeface="微软雅黑 Light" panose="020B0502040204020203" charset="-122"/>
              </a:defRPr>
            </a:lvl3pPr>
            <a:lvl4pPr marL="1371600" lvl="3" algn="l" defTabSz="457200">
              <a:defRPr sz="1800" kern="1200">
                <a:solidFill>
                  <a:schemeClr val="tx1"/>
                </a:solidFill>
                <a:latin typeface="Arial" panose="020B0604020202020204"/>
                <a:ea typeface="微软雅黑 Light" panose="020B0502040204020203" charset="-122"/>
              </a:defRPr>
            </a:lvl4pPr>
            <a:lvl5pPr marL="1828800" lvl="4" algn="l" defTabSz="457200">
              <a:defRPr sz="1800" kern="1200">
                <a:solidFill>
                  <a:schemeClr val="tx1"/>
                </a:solidFill>
                <a:latin typeface="Arial" panose="020B0604020202020204"/>
                <a:ea typeface="微软雅黑 Light" panose="020B0502040204020203" charset="-122"/>
              </a:defRPr>
            </a:lvl5pPr>
            <a:lvl6pPr marL="2286000" lvl="5" algn="l" defTabSz="457200">
              <a:defRPr sz="1800" kern="1200">
                <a:solidFill>
                  <a:schemeClr val="tx1"/>
                </a:solidFill>
                <a:latin typeface="Arial" panose="020B0604020202020204"/>
                <a:ea typeface="微软雅黑 Light" panose="020B0502040204020203" charset="-122"/>
              </a:defRPr>
            </a:lvl6pPr>
            <a:lvl7pPr marL="2743200" lvl="6" algn="l" defTabSz="457200">
              <a:defRPr sz="1800" kern="1200">
                <a:solidFill>
                  <a:schemeClr val="tx1"/>
                </a:solidFill>
                <a:latin typeface="Arial" panose="020B0604020202020204"/>
                <a:ea typeface="微软雅黑 Light" panose="020B0502040204020203" charset="-122"/>
              </a:defRPr>
            </a:lvl7pPr>
            <a:lvl8pPr marL="3200400" lvl="7" algn="l" defTabSz="457200">
              <a:defRPr sz="1800" kern="1200">
                <a:solidFill>
                  <a:schemeClr val="tx1"/>
                </a:solidFill>
                <a:latin typeface="Arial" panose="020B0604020202020204"/>
                <a:ea typeface="微软雅黑 Light" panose="020B0502040204020203" charset="-122"/>
              </a:defRPr>
            </a:lvl8pPr>
            <a:lvl9pPr marL="3657600" lvl="8" algn="l" defTabSz="457200">
              <a:defRPr sz="1800" kern="1200">
                <a:solidFill>
                  <a:schemeClr val="tx1"/>
                </a:solidFill>
                <a:latin typeface="Arial" panose="020B0604020202020204"/>
                <a:ea typeface="微软雅黑 Light" panose="020B0502040204020203" charset="-122"/>
              </a:defRPr>
            </a:lvl9pPr>
          </a:lstStyle>
          <a:p>
            <a:pPr algn="ctr"/>
            <a:r>
              <a:rPr lang="zh-CN" sz="1200" b="1" spc="300">
                <a:solidFill>
                  <a:schemeClr val="tx2"/>
                </a:solidFill>
                <a:latin typeface="微软雅黑" panose="020B0503020204020204" charset="-122"/>
                <a:ea typeface="微软雅黑" panose="020B0503020204020204" charset="-122"/>
              </a:rPr>
              <a:t>弘德明志 博学笃行</a:t>
            </a:r>
            <a:endParaRPr lang="zh-CN" sz="1200" b="1" spc="300">
              <a:solidFill>
                <a:schemeClr val="tx2"/>
              </a:solidFill>
              <a:latin typeface="微软雅黑" panose="020B0503020204020204" charset="-122"/>
              <a:ea typeface="微软雅黑" panose="020B0503020204020204" charset="-122"/>
            </a:endParaRPr>
          </a:p>
        </p:txBody>
      </p:sp>
      <p:graphicFrame>
        <p:nvGraphicFramePr>
          <p:cNvPr id="7" name="表格 6"/>
          <p:cNvGraphicFramePr/>
          <p:nvPr/>
        </p:nvGraphicFramePr>
        <p:xfrm>
          <a:off x="1016000" y="2159000"/>
          <a:ext cx="9328150" cy="3009900"/>
        </p:xfrm>
        <a:graphic>
          <a:graphicData uri="http://schemas.openxmlformats.org/drawingml/2006/table">
            <a:tbl>
              <a:tblPr>
                <a:tableStyleId>{58542034-FE4F-4ADA-92B8-4CA66D0F0DF3}</a:tableStyleId>
              </a:tblPr>
              <a:tblGrid>
                <a:gridCol w="1873250"/>
                <a:gridCol w="7454900"/>
              </a:tblGrid>
              <a:tr h="527050">
                <a:tc>
                  <a:txBody>
                    <a:bodyPr/>
                    <a:lstStyle/>
                    <a:p>
                      <a:r>
                        <a:rPr lang="zh-CN"/>
                        <a:t>名称</a:t>
                      </a:r>
                      <a:endParaRPr lang="zh-CN"/>
                    </a:p>
                  </a:txBody>
                  <a:tcPr/>
                </a:tc>
                <a:tc>
                  <a:txBody>
                    <a:bodyPr/>
                    <a:lstStyle/>
                    <a:p>
                      <a:r>
                        <a:rPr lang="zh-CN"/>
                        <a:t>来源</a:t>
                      </a:r>
                      <a:endParaRPr lang="zh-CN"/>
                    </a:p>
                  </a:txBody>
                  <a:tcPr/>
                </a:tc>
              </a:tr>
              <a:tr h="590550">
                <a:tc>
                  <a:txBody>
                    <a:bodyPr/>
                    <a:lstStyle/>
                    <a:p>
                      <a:r>
                        <a:rPr lang="zh-CN" sz="1100">
                          <a:solidFill>
                            <a:srgbClr val="000000"/>
                          </a:solidFill>
                          <a:latin typeface="宋体" panose="02010600030101010101" pitchFamily="2" charset="-122"/>
                          <a:ea typeface="宋体" panose="02010600030101010101" pitchFamily="2" charset="-122"/>
                        </a:rPr>
                        <a:t>Short Jokes dataset</a:t>
                      </a:r>
                      <a:endParaRPr lang="zh-CN" sz="1100">
                        <a:solidFill>
                          <a:srgbClr val="000000"/>
                        </a:solidFill>
                        <a:latin typeface="宋体" panose="02010600030101010101" pitchFamily="2" charset="-122"/>
                        <a:ea typeface="宋体" panose="02010600030101010101" pitchFamily="2" charset="-122"/>
                      </a:endParaRPr>
                    </a:p>
                  </a:txBody>
                  <a:tcPr/>
                </a:tc>
                <a:tc>
                  <a:txBody>
                    <a:bodyPr/>
                    <a:lstStyle/>
                    <a:p>
                      <a:r>
                        <a:rPr lang="zh-CN"/>
                        <a:t>kaggle</a:t>
                      </a:r>
                      <a:endParaRPr lang="zh-CN"/>
                    </a:p>
                  </a:txBody>
                  <a:tcPr/>
                </a:tc>
              </a:tr>
              <a:tr h="590550">
                <a:tc>
                  <a:txBody>
                    <a:bodyPr/>
                    <a:lstStyle/>
                    <a:p>
                      <a:r>
                        <a:rPr lang="zh-CN" sz="1100">
                          <a:solidFill>
                            <a:srgbClr val="000000"/>
                          </a:solidFill>
                          <a:latin typeface="宋体" panose="02010600030101010101" pitchFamily="2" charset="-122"/>
                          <a:ea typeface="宋体" panose="02010600030101010101" pitchFamily="2" charset="-122"/>
                        </a:rPr>
                        <a:t>Reddit-Joke dataset</a:t>
                      </a:r>
                      <a:endParaRPr lang="zh-CN" sz="1100">
                        <a:solidFill>
                          <a:srgbClr val="000000"/>
                        </a:solidFill>
                        <a:latin typeface="宋体" panose="02010600030101010101" pitchFamily="2" charset="-122"/>
                        <a:ea typeface="宋体" panose="02010600030101010101" pitchFamily="2" charset="-122"/>
                      </a:endParaRPr>
                    </a:p>
                  </a:txBody>
                  <a:tcPr/>
                </a:tc>
                <a:tc>
                  <a:txBody>
                    <a:bodyPr/>
                    <a:lstStyle/>
                    <a:p>
                      <a:r>
                        <a:rPr lang="zh-CN"/>
                        <a:t>kaggle</a:t>
                      </a:r>
                      <a:endParaRPr lang="zh-CN"/>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占位符 5"/>
          <p:cNvSpPr/>
          <p:nvPr>
            <p:ph type="body" idx="12" hasCustomPrompt="1"/>
          </p:nvPr>
        </p:nvSpPr>
        <p:spPr>
          <a:xfrm>
            <a:off x="660400" y="315249"/>
            <a:ext cx="7601971" cy="507831"/>
          </a:xfrm>
          <a:prstGeom prst="rect">
            <a:avLst/>
          </a:prstGeom>
        </p:spPr>
        <p:txBody>
          <a:bodyPr/>
          <a:lstStyle>
            <a:lvl1pPr marL="0" lvl="0" indent="0" algn="l" defTabSz="914400">
              <a:lnSpc>
                <a:spcPct val="90000"/>
              </a:lnSpc>
              <a:spcBef>
                <a:spcPts val="1000"/>
              </a:spcBef>
              <a:buFont typeface="Arial" panose="020B0604020202020204" pitchFamily="34" charset="0"/>
              <a:buNone/>
              <a:defRPr sz="2800" b="1" kern="1200" spc="300">
                <a:solidFill>
                  <a:schemeClr val="bg1"/>
                </a:solidFill>
                <a:latin typeface="微软雅黑" panose="020B0503020204020204" charset="-122"/>
                <a:ea typeface="微软雅黑" panose="020B0503020204020204" charset="-122"/>
              </a:defRPr>
            </a:lvl1pPr>
            <a:lvl2pPr marL="457200" lvl="1"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2pPr>
            <a:lvl3pPr marL="914400" lvl="2"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3pPr>
            <a:lvl4pPr marL="1371600" lvl="3"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4pPr>
            <a:lvl5pPr marL="1828800" lvl="4"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9pPr>
          </a:lstStyle>
          <a:p>
            <a:r>
              <a:rPr lang="zh-CN" sz="2800" b="1">
                <a:solidFill>
                  <a:srgbClr val="FFFFFF"/>
                </a:solidFill>
                <a:latin typeface="微软雅黑" panose="020B0503020204020204" charset="-122"/>
                <a:ea typeface="微软雅黑" panose="020B0503020204020204" charset="-122"/>
              </a:rPr>
              <a:t>Experiment</a:t>
            </a:r>
            <a:endParaRPr lang="zh-CN" sz="2800" b="1">
              <a:solidFill>
                <a:srgbClr val="FFFFFF"/>
              </a:solidFill>
              <a:latin typeface="微软雅黑" panose="020B0503020204020204" charset="-122"/>
              <a:ea typeface="微软雅黑" panose="020B0503020204020204" charset="-122"/>
            </a:endParaRPr>
          </a:p>
        </p:txBody>
      </p:sp>
      <p:sp>
        <p:nvSpPr>
          <p:cNvPr id="3" name="内容占位符 2"/>
          <p:cNvSpPr/>
          <p:nvPr>
            <p:ph idx="14"/>
          </p:nvPr>
        </p:nvSpPr>
        <p:spPr>
          <a:xfrm>
            <a:off x="660399" y="2044704"/>
            <a:ext cx="10858500" cy="3568691"/>
          </a:xfrm>
          <a:prstGeom prst="rect">
            <a:avLst/>
          </a:prstGeom>
        </p:spPr>
        <p:txBody>
          <a:bodyPr/>
          <a:lstStyle>
            <a:lvl1pPr marL="0" lvl="0" indent="0" algn="just" defTabSz="914400">
              <a:lnSpc>
                <a:spcPct val="130000"/>
              </a:lnSpc>
              <a:spcBef>
                <a:spcPts val="1200"/>
              </a:spcBef>
              <a:buFont typeface="Arial" panose="020B0604020202020204" pitchFamily="34" charset="0"/>
              <a:buNone/>
              <a:defRPr sz="2000" b="0" kern="1200">
                <a:solidFill>
                  <a:schemeClr val="tx1"/>
                </a:solidFill>
                <a:latin typeface="微软雅黑 Light" panose="020B0502040204020203" charset="-122"/>
                <a:ea typeface="微软雅黑 Light" panose="020B0502040204020203" charset="-122"/>
              </a:defRPr>
            </a:lvl1pPr>
            <a:lvl2pPr marL="457200" lvl="1"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2pPr>
            <a:lvl3pPr marL="914400" lvl="2"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3pPr>
            <a:lvl4pPr marL="1371600" lvl="3"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4pPr>
            <a:lvl5pPr marL="1828800" lvl="4"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9pPr>
          </a:lstStyle>
          <a:p>
            <a:r>
              <a:rPr lang="zh-CN" sz="1600">
                <a:solidFill>
                  <a:srgbClr val="000000"/>
                </a:solidFill>
                <a:latin typeface="NimbusRomNo9L-Regu"/>
                <a:ea typeface="NimbusRomNo9L-Regu"/>
              </a:rPr>
              <a:t>(1) Grammar and</a:t>
            </a:r>
            <a:r>
              <a:rPr lang="zh-CN" sz="1600">
                <a:solidFill>
                  <a:srgbClr val="000000"/>
                </a:solidFill>
                <a:latin typeface="NimbusRomNo9L-Regu"/>
                <a:ea typeface="NimbusRomNo9L-Regu"/>
              </a:rPr>
              <a:t>flfluency (Is the punchline written in well-formed </a:t>
            </a:r>
            <a:r>
              <a:rPr lang="zh-CN" sz="1600">
                <a:solidFill>
                  <a:srgbClr val="000000"/>
                </a:solidFill>
                <a:latin typeface="NimbusRomNo9L-Regu"/>
                <a:ea typeface="NimbusRomNo9L-Regu"/>
              </a:rPr>
              <a:t>English?); </a:t>
            </a:r>
            <a:endParaRPr lang="zh-CN" sz="1600">
              <a:solidFill>
                <a:srgbClr val="000000"/>
              </a:solidFill>
              <a:latin typeface="NimbusRomNo9L-Regu"/>
              <a:ea typeface="NimbusRomNo9L-Regu"/>
            </a:endParaRPr>
          </a:p>
          <a:p>
            <a:r>
              <a:rPr lang="zh-CN" sz="1600">
                <a:solidFill>
                  <a:srgbClr val="000000"/>
                </a:solidFill>
                <a:latin typeface="NimbusRomNo9L-Regu"/>
                <a:ea typeface="NimbusRomNo9L-Regu"/>
              </a:rPr>
              <a:t>(2) Coherency (Is the punchline coher</a:t>
            </a:r>
            <a:r>
              <a:rPr lang="zh-CN" sz="1600">
                <a:solidFill>
                  <a:srgbClr val="000000"/>
                </a:solidFill>
                <a:latin typeface="NimbusRomNo9L-Regu"/>
                <a:ea typeface="NimbusRomNo9L-Regu"/>
              </a:rPr>
              <a:t>ent with the set-up sentence?); </a:t>
            </a:r>
            <a:endParaRPr lang="zh-CN" sz="1600">
              <a:solidFill>
                <a:srgbClr val="000000"/>
              </a:solidFill>
              <a:latin typeface="NimbusRomNo9L-Regu"/>
              <a:ea typeface="NimbusRomNo9L-Regu"/>
            </a:endParaRPr>
          </a:p>
          <a:p>
            <a:r>
              <a:rPr lang="zh-CN" sz="1600">
                <a:solidFill>
                  <a:srgbClr val="000000"/>
                </a:solidFill>
                <a:latin typeface="NimbusRomNo9L-Regu"/>
                <a:ea typeface="NimbusRomNo9L-Regu"/>
              </a:rPr>
              <a:t>(3) Funniness (Is </a:t>
            </a:r>
            <a:r>
              <a:rPr lang="zh-CN" sz="1600">
                <a:solidFill>
                  <a:srgbClr val="000000"/>
                </a:solidFill>
                <a:latin typeface="NimbusRomNo9L-Regu"/>
                <a:ea typeface="NimbusRomNo9L-Regu"/>
              </a:rPr>
              <a:t>the punchline funny?). </a:t>
            </a:r>
            <a:endParaRPr lang="zh-CN" sz="1600">
              <a:solidFill>
                <a:srgbClr val="000000"/>
              </a:solidFill>
              <a:latin typeface="NimbusRomNo9L-Regu"/>
              <a:ea typeface="NimbusRomNo9L-Regu"/>
            </a:endParaRPr>
          </a:p>
          <a:p>
            <a:endParaRPr lang="zh-CN" sz="1600">
              <a:solidFill>
                <a:srgbClr val="000000"/>
              </a:solidFill>
              <a:latin typeface="NimbusRomNo9L-Regu"/>
              <a:ea typeface="NimbusRomNo9L-Regu"/>
            </a:endParaRPr>
          </a:p>
        </p:txBody>
      </p:sp>
      <p:sp>
        <p:nvSpPr>
          <p:cNvPr id="2" name="内容占位符 1"/>
          <p:cNvSpPr/>
          <p:nvPr>
            <p:ph idx="13"/>
          </p:nvPr>
        </p:nvSpPr>
        <p:spPr>
          <a:xfrm>
            <a:off x="844551" y="1499607"/>
            <a:ext cx="10674350" cy="370501"/>
          </a:xfrm>
          <a:prstGeom prst="rect">
            <a:avLst/>
          </a:prstGeom>
        </p:spPr>
        <p:txBody>
          <a:bodyPr/>
          <a:lstStyle>
            <a:lvl1pPr marL="0" lvl="0" indent="0" algn="l" defTabSz="914400">
              <a:lnSpc>
                <a:spcPct val="90000"/>
              </a:lnSpc>
              <a:spcBef>
                <a:spcPts val="1000"/>
              </a:spcBef>
              <a:buFont typeface="Arial" panose="020B0604020202020204" pitchFamily="34" charset="0"/>
              <a:buNone/>
              <a:defRPr sz="2400" b="1" kern="1200">
                <a:solidFill>
                  <a:schemeClr val="tx2"/>
                </a:solidFill>
                <a:latin typeface="微软雅黑" panose="020B0503020204020204" charset="-122"/>
                <a:ea typeface="微软雅黑" panose="020B0503020204020204" charset="-122"/>
              </a:defRPr>
            </a:lvl1pPr>
            <a:lvl2pPr marL="457200" lvl="1"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2pPr>
            <a:lvl3pPr marL="914400" lvl="2"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3pPr>
            <a:lvl4pPr marL="1371600" lvl="3"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4pPr>
            <a:lvl5pPr marL="1828800" lvl="4"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9pPr>
          </a:lstStyle>
          <a:p>
            <a:r>
              <a:rPr lang="zh-CN"/>
              <a:t>metric</a:t>
            </a:r>
            <a:endParaRPr lang="zh-CN"/>
          </a:p>
        </p:txBody>
      </p:sp>
      <p:sp>
        <p:nvSpPr>
          <p:cNvPr id="5" name="矩形 4"/>
          <p:cNvSpPr/>
          <p:nvPr/>
        </p:nvSpPr>
        <p:spPr>
          <a:xfrm>
            <a:off x="5142916" y="6381864"/>
            <a:ext cx="1906169" cy="276999"/>
          </a:xfrm>
          <a:prstGeom prst="rect">
            <a:avLst/>
          </a:prstGeom>
        </p:spPr>
        <p:txBody>
          <a:bodyPr wrap="square" anchor="ctr" anchorCtr="0">
            <a:spAutoFit/>
          </a:bodyPr>
          <a:lstStyle>
            <a:lvl1pPr marL="0" lvl="0" algn="l" defTabSz="457200">
              <a:defRPr sz="1800" kern="1200">
                <a:solidFill>
                  <a:schemeClr val="tx1"/>
                </a:solidFill>
                <a:latin typeface="Arial" panose="020B0604020202020204"/>
                <a:ea typeface="微软雅黑 Light" panose="020B0502040204020203" charset="-122"/>
              </a:defRPr>
            </a:lvl1pPr>
            <a:lvl2pPr marL="457200" lvl="1" algn="l" defTabSz="457200">
              <a:defRPr sz="1800" kern="1200">
                <a:solidFill>
                  <a:schemeClr val="tx1"/>
                </a:solidFill>
                <a:latin typeface="Arial" panose="020B0604020202020204"/>
                <a:ea typeface="微软雅黑 Light" panose="020B0502040204020203" charset="-122"/>
              </a:defRPr>
            </a:lvl2pPr>
            <a:lvl3pPr marL="914400" lvl="2" algn="l" defTabSz="457200">
              <a:defRPr sz="1800" kern="1200">
                <a:solidFill>
                  <a:schemeClr val="tx1"/>
                </a:solidFill>
                <a:latin typeface="Arial" panose="020B0604020202020204"/>
                <a:ea typeface="微软雅黑 Light" panose="020B0502040204020203" charset="-122"/>
              </a:defRPr>
            </a:lvl3pPr>
            <a:lvl4pPr marL="1371600" lvl="3" algn="l" defTabSz="457200">
              <a:defRPr sz="1800" kern="1200">
                <a:solidFill>
                  <a:schemeClr val="tx1"/>
                </a:solidFill>
                <a:latin typeface="Arial" panose="020B0604020202020204"/>
                <a:ea typeface="微软雅黑 Light" panose="020B0502040204020203" charset="-122"/>
              </a:defRPr>
            </a:lvl4pPr>
            <a:lvl5pPr marL="1828800" lvl="4" algn="l" defTabSz="457200">
              <a:defRPr sz="1800" kern="1200">
                <a:solidFill>
                  <a:schemeClr val="tx1"/>
                </a:solidFill>
                <a:latin typeface="Arial" panose="020B0604020202020204"/>
                <a:ea typeface="微软雅黑 Light" panose="020B0502040204020203" charset="-122"/>
              </a:defRPr>
            </a:lvl5pPr>
            <a:lvl6pPr marL="2286000" lvl="5" algn="l" defTabSz="457200">
              <a:defRPr sz="1800" kern="1200">
                <a:solidFill>
                  <a:schemeClr val="tx1"/>
                </a:solidFill>
                <a:latin typeface="Arial" panose="020B0604020202020204"/>
                <a:ea typeface="微软雅黑 Light" panose="020B0502040204020203" charset="-122"/>
              </a:defRPr>
            </a:lvl6pPr>
            <a:lvl7pPr marL="2743200" lvl="6" algn="l" defTabSz="457200">
              <a:defRPr sz="1800" kern="1200">
                <a:solidFill>
                  <a:schemeClr val="tx1"/>
                </a:solidFill>
                <a:latin typeface="Arial" panose="020B0604020202020204"/>
                <a:ea typeface="微软雅黑 Light" panose="020B0502040204020203" charset="-122"/>
              </a:defRPr>
            </a:lvl7pPr>
            <a:lvl8pPr marL="3200400" lvl="7" algn="l" defTabSz="457200">
              <a:defRPr sz="1800" kern="1200">
                <a:solidFill>
                  <a:schemeClr val="tx1"/>
                </a:solidFill>
                <a:latin typeface="Arial" panose="020B0604020202020204"/>
                <a:ea typeface="微软雅黑 Light" panose="020B0502040204020203" charset="-122"/>
              </a:defRPr>
            </a:lvl8pPr>
            <a:lvl9pPr marL="3657600" lvl="8" algn="l" defTabSz="457200">
              <a:defRPr sz="1800" kern="1200">
                <a:solidFill>
                  <a:schemeClr val="tx1"/>
                </a:solidFill>
                <a:latin typeface="Arial" panose="020B0604020202020204"/>
                <a:ea typeface="微软雅黑 Light" panose="020B0502040204020203" charset="-122"/>
              </a:defRPr>
            </a:lvl9pPr>
          </a:lstStyle>
          <a:p>
            <a:pPr algn="ctr"/>
            <a:r>
              <a:rPr lang="zh-CN" sz="1200" b="1" spc="300">
                <a:solidFill>
                  <a:schemeClr val="tx2"/>
                </a:solidFill>
                <a:latin typeface="微软雅黑" panose="020B0503020204020204" charset="-122"/>
                <a:ea typeface="微软雅黑" panose="020B0503020204020204" charset="-122"/>
              </a:rPr>
              <a:t>弘德明志 博学笃行</a:t>
            </a:r>
            <a:endParaRPr lang="zh-CN" sz="1200" b="1" spc="300">
              <a:solidFill>
                <a:schemeClr val="tx2"/>
              </a:solidFill>
              <a:latin typeface="微软雅黑" panose="020B0503020204020204" charset="-122"/>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组合 33"/>
          <p:cNvGrpSpPr/>
          <p:nvPr/>
        </p:nvGrpSpPr>
        <p:grpSpPr>
          <a:xfrm>
            <a:off x="660400" y="1028700"/>
            <a:ext cx="10858500" cy="5207000"/>
            <a:chOff x="660400" y="1028700"/>
            <a:chExt cx="10858500" cy="5207000"/>
          </a:xfrm>
        </p:grpSpPr>
        <p:pic>
          <p:nvPicPr>
            <p:cNvPr id="11" name="图片 10"/>
            <p:cNvPicPr/>
            <p:nvPr/>
          </p:nvPicPr>
          <p:blipFill rotWithShape="1">
            <a:blip r:embed="rId1"/>
            <a:stretch>
              <a:fillRect/>
            </a:stretch>
          </p:blipFill>
          <p:spPr>
            <a:xfrm>
              <a:off x="660400" y="1028700"/>
              <a:ext cx="3193142" cy="5207000"/>
            </a:xfrm>
            <a:prstGeom prst="rect">
              <a:avLst/>
            </a:prstGeom>
          </p:spPr>
        </p:pic>
        <p:sp>
          <p:nvSpPr>
            <p:cNvPr id="12" name="矩形 11"/>
            <p:cNvSpPr/>
            <p:nvPr/>
          </p:nvSpPr>
          <p:spPr>
            <a:xfrm>
              <a:off x="660400" y="1028700"/>
              <a:ext cx="3193142" cy="5207000"/>
            </a:xfrm>
            <a:prstGeom prst="rect">
              <a:avLst/>
            </a:prstGeom>
            <a:solidFill>
              <a:schemeClr val="tx2">
                <a:alpha val="80000"/>
              </a:schemeClr>
            </a:solidFill>
            <a:ln>
              <a:noFill/>
            </a:ln>
          </p:spPr>
          <p:txBody>
            <a:bodyPr anchor="ctr"/>
            <a:lstStyle/>
            <a:p>
              <a:pPr algn="ctr"/>
              <a:endParaRPr lang="zh-CN">
                <a:solidFill>
                  <a:schemeClr val="lt1"/>
                </a:solidFill>
              </a:endParaRPr>
            </a:p>
          </p:txBody>
        </p:sp>
        <p:sp>
          <p:nvSpPr>
            <p:cNvPr id="7" name="文本框 6"/>
            <p:cNvSpPr txBox="1"/>
            <p:nvPr/>
          </p:nvSpPr>
          <p:spPr>
            <a:xfrm>
              <a:off x="1859790" y="3575450"/>
              <a:ext cx="1649811" cy="400110"/>
            </a:xfrm>
            <a:prstGeom prst="rect">
              <a:avLst/>
            </a:prstGeom>
            <a:noFill/>
          </p:spPr>
          <p:txBody>
            <a:bodyPr wrap="none">
              <a:spAutoFit/>
            </a:bodyPr>
            <a:lstStyle/>
            <a:p>
              <a:r>
                <a:rPr lang="en-US" sz="2000" spc="50">
                  <a:solidFill>
                    <a:schemeClr val="bg1"/>
                  </a:solidFill>
                  <a:latin typeface="微软雅黑" panose="020B0503020204020204" charset="-122"/>
                  <a:ea typeface="微软雅黑" panose="020B0503020204020204" charset="-122"/>
                </a:rPr>
                <a:t>CONTENTS</a:t>
              </a:r>
              <a:endParaRPr lang="zh-CN" sz="2000" spc="50">
                <a:solidFill>
                  <a:schemeClr val="bg1"/>
                </a:solidFill>
                <a:latin typeface="微软雅黑" panose="020B0503020204020204" charset="-122"/>
                <a:ea typeface="微软雅黑" panose="020B0503020204020204" charset="-122"/>
              </a:endParaRPr>
            </a:p>
          </p:txBody>
        </p:sp>
        <p:sp>
          <p:nvSpPr>
            <p:cNvPr id="8" name="文本框 7"/>
            <p:cNvSpPr txBox="1"/>
            <p:nvPr/>
          </p:nvSpPr>
          <p:spPr>
            <a:xfrm>
              <a:off x="1886483" y="2933241"/>
              <a:ext cx="1596424" cy="707886"/>
            </a:xfrm>
            <a:prstGeom prst="rect">
              <a:avLst/>
            </a:prstGeom>
            <a:noFill/>
          </p:spPr>
          <p:txBody>
            <a:bodyPr wrap="square">
              <a:spAutoFit/>
            </a:bodyPr>
            <a:lstStyle/>
            <a:p>
              <a:pPr algn="dist"/>
              <a:r>
                <a:rPr lang="zh-CN" sz="4000" b="1" spc="50">
                  <a:solidFill>
                    <a:schemeClr val="bg1"/>
                  </a:solidFill>
                  <a:latin typeface="微软雅黑" panose="020B0503020204020204" charset="-122"/>
                  <a:ea typeface="微软雅黑" panose="020B0503020204020204" charset="-122"/>
                </a:rPr>
                <a:t>目 录</a:t>
              </a:r>
              <a:endParaRPr lang="zh-CN" sz="4000" b="1" spc="50">
                <a:solidFill>
                  <a:schemeClr val="bg1"/>
                </a:solidFill>
                <a:latin typeface="微软雅黑" panose="020B0503020204020204" charset="-122"/>
                <a:ea typeface="微软雅黑" panose="020B0503020204020204" charset="-122"/>
              </a:endParaRPr>
            </a:p>
          </p:txBody>
        </p:sp>
        <p:sp>
          <p:nvSpPr>
            <p:cNvPr id="23" name="图文框 22"/>
            <p:cNvSpPr/>
            <p:nvPr/>
          </p:nvSpPr>
          <p:spPr>
            <a:xfrm>
              <a:off x="1371599" y="1282700"/>
              <a:ext cx="10147301" cy="4699000"/>
            </a:xfrm>
            <a:prstGeom prst="frame">
              <a:avLst>
                <a:gd name="adj1" fmla="val 1148"/>
              </a:avLst>
            </a:prstGeom>
            <a:solidFill>
              <a:schemeClr val="tx2"/>
            </a:solidFill>
            <a:ln>
              <a:noFill/>
            </a:ln>
          </p:spPr>
          <p:txBody>
            <a:bodyPr anchor="ctr"/>
            <a:lstStyle/>
            <a:p>
              <a:pPr algn="ctr"/>
              <a:endParaRPr lang="zh-CN">
                <a:solidFill>
                  <a:schemeClr val="tx1"/>
                </a:solidFill>
              </a:endParaRPr>
            </a:p>
          </p:txBody>
        </p:sp>
        <p:sp>
          <p:nvSpPr>
            <p:cNvPr id="26" name="任意多边形: 形状 25"/>
            <p:cNvSpPr/>
            <p:nvPr/>
          </p:nvSpPr>
          <p:spPr>
            <a:xfrm>
              <a:off x="1371600" y="1282700"/>
              <a:ext cx="2481943" cy="4699000"/>
            </a:xfrm>
            <a:custGeom>
              <a:avLst/>
              <a:gdLst/>
              <a:ahLst/>
              <a:cxnLst/>
              <a:rect l="l" t="t" r="r" b="b"/>
              <a:pathLst>
                <a:path w="2481943" h="4699000">
                  <a:moveTo>
                    <a:pt x="0" y="0"/>
                  </a:moveTo>
                  <a:lnTo>
                    <a:pt x="2481943" y="0"/>
                  </a:lnTo>
                  <a:lnTo>
                    <a:pt x="2481943" y="53945"/>
                  </a:lnTo>
                  <a:lnTo>
                    <a:pt x="53945" y="53945"/>
                  </a:lnTo>
                  <a:lnTo>
                    <a:pt x="53945" y="4645055"/>
                  </a:lnTo>
                  <a:lnTo>
                    <a:pt x="2481943" y="4645055"/>
                  </a:lnTo>
                  <a:lnTo>
                    <a:pt x="2481943" y="4699000"/>
                  </a:lnTo>
                  <a:lnTo>
                    <a:pt x="0" y="4699000"/>
                  </a:lnTo>
                  <a:close/>
                </a:path>
              </a:pathLst>
            </a:custGeom>
            <a:solidFill>
              <a:schemeClr val="bg1"/>
            </a:solidFill>
            <a:ln>
              <a:noFill/>
            </a:ln>
          </p:spPr>
          <p:txBody>
            <a:bodyPr anchor="ctr"/>
            <a:lstStyle/>
            <a:p>
              <a:pPr algn="ctr"/>
              <a:endParaRPr lang="zh-CN">
                <a:solidFill>
                  <a:schemeClr val="lt1"/>
                </a:solidFill>
              </a:endParaRPr>
            </a:p>
          </p:txBody>
        </p:sp>
      </p:grpSp>
      <p:grpSp>
        <p:nvGrpSpPr>
          <p:cNvPr id="38" name="组合 37"/>
          <p:cNvGrpSpPr/>
          <p:nvPr/>
        </p:nvGrpSpPr>
        <p:grpSpPr>
          <a:xfrm>
            <a:off x="4428256" y="2250365"/>
            <a:ext cx="3061529" cy="656221"/>
            <a:chOff x="4884588" y="2120652"/>
            <a:chExt cx="3061529" cy="656221"/>
          </a:xfrm>
        </p:grpSpPr>
        <p:grpSp>
          <p:nvGrpSpPr>
            <p:cNvPr id="35" name="组合 34"/>
            <p:cNvGrpSpPr/>
            <p:nvPr/>
          </p:nvGrpSpPr>
          <p:grpSpPr>
            <a:xfrm>
              <a:off x="4884588" y="2132745"/>
              <a:ext cx="822792" cy="615553"/>
              <a:chOff x="4884588" y="2092077"/>
              <a:chExt cx="822792" cy="615553"/>
            </a:xfrm>
          </p:grpSpPr>
          <p:sp>
            <p:nvSpPr>
              <p:cNvPr id="28" name="矩形 27"/>
              <p:cNvSpPr/>
              <p:nvPr/>
            </p:nvSpPr>
            <p:spPr>
              <a:xfrm>
                <a:off x="4994620" y="2419153"/>
                <a:ext cx="602729" cy="220849"/>
              </a:xfrm>
              <a:prstGeom prst="rect">
                <a:avLst/>
              </a:prstGeom>
              <a:solidFill>
                <a:schemeClr val="tx2">
                  <a:lumMod val="20000"/>
                  <a:lumOff val="80000"/>
                </a:schemeClr>
              </a:solidFill>
              <a:ln>
                <a:noFill/>
              </a:ln>
            </p:spPr>
            <p:txBody>
              <a:bodyPr anchor="ctr"/>
              <a:lstStyle/>
              <a:p>
                <a:pPr algn="ctr"/>
                <a:endParaRPr lang="zh-CN">
                  <a:solidFill>
                    <a:schemeClr val="lt1"/>
                  </a:solidFill>
                </a:endParaRPr>
              </a:p>
            </p:txBody>
          </p:sp>
          <p:sp>
            <p:nvSpPr>
              <p:cNvPr id="22" name="文本框 21"/>
              <p:cNvSpPr txBox="1"/>
              <p:nvPr/>
            </p:nvSpPr>
            <p:spPr>
              <a:xfrm>
                <a:off x="4884588" y="2092077"/>
                <a:ext cx="822792" cy="615553"/>
              </a:xfrm>
              <a:prstGeom prst="rect">
                <a:avLst/>
              </a:prstGeom>
              <a:noFill/>
            </p:spPr>
            <p:txBody>
              <a:bodyPr wrap="square" lIns="0" tIns="0" rIns="0" bIns="0" anchor="ctr" anchorCtr="0">
                <a:spAutoFit/>
              </a:bodyPr>
              <a:lstStyle/>
              <a:p>
                <a:pPr algn="ctr"/>
                <a:r>
                  <a:rPr lang="en-US" sz="4000">
                    <a:solidFill>
                      <a:schemeClr val="tx2"/>
                    </a:solidFill>
                  </a:rPr>
                  <a:t>01</a:t>
                </a:r>
                <a:endParaRPr lang="zh-CN" sz="4000">
                  <a:solidFill>
                    <a:schemeClr val="tx2"/>
                  </a:solidFill>
                </a:endParaRPr>
              </a:p>
            </p:txBody>
          </p:sp>
        </p:grpSp>
        <p:grpSp>
          <p:nvGrpSpPr>
            <p:cNvPr id="36" name="组合 35"/>
            <p:cNvGrpSpPr/>
            <p:nvPr/>
          </p:nvGrpSpPr>
          <p:grpSpPr>
            <a:xfrm>
              <a:off x="5583554" y="2120652"/>
              <a:ext cx="2362563" cy="656221"/>
              <a:chOff x="5707379" y="2092077"/>
              <a:chExt cx="2362563" cy="656221"/>
            </a:xfrm>
          </p:grpSpPr>
          <p:sp>
            <p:nvSpPr>
              <p:cNvPr id="31" name="文本框 30"/>
              <p:cNvSpPr txBox="1"/>
              <p:nvPr/>
            </p:nvSpPr>
            <p:spPr>
              <a:xfrm>
                <a:off x="5707379" y="2092077"/>
                <a:ext cx="2362563" cy="461665"/>
              </a:xfrm>
              <a:prstGeom prst="rect">
                <a:avLst/>
              </a:prstGeom>
              <a:noFill/>
            </p:spPr>
            <p:txBody>
              <a:bodyPr wrap="square">
                <a:spAutoFit/>
              </a:bodyPr>
              <a:lstStyle/>
              <a:p>
                <a:r>
                  <a:rPr lang="zh-CN" sz="2400" b="1" spc="50">
                    <a:solidFill>
                      <a:srgbClr val="003B6A"/>
                    </a:solidFill>
                    <a:latin typeface="微软雅黑 Light" panose="020B0502040204020203" charset="-122"/>
                    <a:ea typeface="微软雅黑 Light" panose="020B0502040204020203" charset="-122"/>
                  </a:rPr>
                  <a:t>Motivation</a:t>
                </a:r>
                <a:endParaRPr lang="zh-CN" sz="2400" b="1" spc="50">
                  <a:solidFill>
                    <a:srgbClr val="003B6A"/>
                  </a:solidFill>
                  <a:latin typeface="微软雅黑 Light" panose="020B0502040204020203" charset="-122"/>
                  <a:ea typeface="微软雅黑 Light" panose="020B0502040204020203" charset="-122"/>
                </a:endParaRPr>
              </a:p>
            </p:txBody>
          </p:sp>
          <p:sp>
            <p:nvSpPr>
              <p:cNvPr id="33" name="文本框 32"/>
              <p:cNvSpPr txBox="1"/>
              <p:nvPr/>
            </p:nvSpPr>
            <p:spPr>
              <a:xfrm>
                <a:off x="5717506" y="2425133"/>
                <a:ext cx="2342308" cy="323165"/>
              </a:xfrm>
              <a:prstGeom prst="rect">
                <a:avLst/>
              </a:prstGeom>
              <a:noFill/>
            </p:spPr>
            <p:txBody>
              <a:bodyPr wrap="none">
                <a:spAutoFit/>
              </a:bodyPr>
              <a:lstStyle/>
              <a:p>
                <a:r>
                  <a:rPr lang="en-US" sz="1500" spc="100">
                    <a:solidFill>
                      <a:schemeClr val="bg1">
                        <a:lumMod val="50000"/>
                      </a:schemeClr>
                    </a:solidFill>
                  </a:rPr>
                  <a:t>Please enter your title</a:t>
                </a:r>
                <a:endParaRPr lang="zh-CN" sz="1500" spc="100">
                  <a:solidFill>
                    <a:schemeClr val="bg1">
                      <a:lumMod val="50000"/>
                    </a:schemeClr>
                  </a:solidFill>
                </a:endParaRPr>
              </a:p>
            </p:txBody>
          </p:sp>
        </p:grpSp>
      </p:grpSp>
      <p:grpSp>
        <p:nvGrpSpPr>
          <p:cNvPr id="39" name="组合 38"/>
          <p:cNvGrpSpPr/>
          <p:nvPr/>
        </p:nvGrpSpPr>
        <p:grpSpPr>
          <a:xfrm>
            <a:off x="4428256" y="3304090"/>
            <a:ext cx="3061529" cy="656221"/>
            <a:chOff x="4884588" y="2120652"/>
            <a:chExt cx="3061529" cy="656221"/>
          </a:xfrm>
        </p:grpSpPr>
        <p:grpSp>
          <p:nvGrpSpPr>
            <p:cNvPr id="40" name="组合 39"/>
            <p:cNvGrpSpPr/>
            <p:nvPr/>
          </p:nvGrpSpPr>
          <p:grpSpPr>
            <a:xfrm>
              <a:off x="4884588" y="2132745"/>
              <a:ext cx="822792" cy="615553"/>
              <a:chOff x="4884588" y="2092077"/>
              <a:chExt cx="822792" cy="615553"/>
            </a:xfrm>
          </p:grpSpPr>
          <p:sp>
            <p:nvSpPr>
              <p:cNvPr id="44" name="矩形 43"/>
              <p:cNvSpPr/>
              <p:nvPr/>
            </p:nvSpPr>
            <p:spPr>
              <a:xfrm>
                <a:off x="4994620" y="2419153"/>
                <a:ext cx="602729" cy="220849"/>
              </a:xfrm>
              <a:prstGeom prst="rect">
                <a:avLst/>
              </a:prstGeom>
              <a:solidFill>
                <a:schemeClr val="tx2">
                  <a:lumMod val="20000"/>
                  <a:lumOff val="80000"/>
                </a:schemeClr>
              </a:solidFill>
              <a:ln>
                <a:noFill/>
              </a:ln>
            </p:spPr>
            <p:txBody>
              <a:bodyPr anchor="ctr"/>
              <a:lstStyle/>
              <a:p>
                <a:pPr algn="ctr"/>
                <a:endParaRPr lang="zh-CN">
                  <a:solidFill>
                    <a:schemeClr val="lt1"/>
                  </a:solidFill>
                </a:endParaRPr>
              </a:p>
            </p:txBody>
          </p:sp>
          <p:sp>
            <p:nvSpPr>
              <p:cNvPr id="45" name="文本框 44"/>
              <p:cNvSpPr txBox="1"/>
              <p:nvPr/>
            </p:nvSpPr>
            <p:spPr>
              <a:xfrm>
                <a:off x="4884588" y="2092077"/>
                <a:ext cx="822792" cy="615553"/>
              </a:xfrm>
              <a:prstGeom prst="rect">
                <a:avLst/>
              </a:prstGeom>
              <a:noFill/>
            </p:spPr>
            <p:txBody>
              <a:bodyPr wrap="square" lIns="0" tIns="0" rIns="0" bIns="0" anchor="ctr" anchorCtr="0">
                <a:spAutoFit/>
              </a:bodyPr>
              <a:lstStyle/>
              <a:p>
                <a:pPr algn="ctr"/>
                <a:r>
                  <a:rPr lang="en-US" sz="4000">
                    <a:solidFill>
                      <a:schemeClr val="tx2"/>
                    </a:solidFill>
                  </a:rPr>
                  <a:t>02</a:t>
                </a:r>
                <a:endParaRPr lang="zh-CN" sz="4000">
                  <a:solidFill>
                    <a:schemeClr val="tx2"/>
                  </a:solidFill>
                </a:endParaRPr>
              </a:p>
            </p:txBody>
          </p:sp>
        </p:grpSp>
        <p:grpSp>
          <p:nvGrpSpPr>
            <p:cNvPr id="41" name="组合 40"/>
            <p:cNvGrpSpPr/>
            <p:nvPr/>
          </p:nvGrpSpPr>
          <p:grpSpPr>
            <a:xfrm>
              <a:off x="5583554" y="2120652"/>
              <a:ext cx="2362563" cy="656221"/>
              <a:chOff x="5707379" y="2092077"/>
              <a:chExt cx="2362563" cy="656221"/>
            </a:xfrm>
          </p:grpSpPr>
          <p:sp>
            <p:nvSpPr>
              <p:cNvPr id="42" name="文本框 41"/>
              <p:cNvSpPr txBox="1"/>
              <p:nvPr/>
            </p:nvSpPr>
            <p:spPr>
              <a:xfrm>
                <a:off x="5707379" y="2092077"/>
                <a:ext cx="2362563" cy="461665"/>
              </a:xfrm>
              <a:prstGeom prst="rect">
                <a:avLst/>
              </a:prstGeom>
              <a:noFill/>
            </p:spPr>
            <p:txBody>
              <a:bodyPr wrap="square">
                <a:spAutoFit/>
              </a:bodyPr>
              <a:lstStyle/>
              <a:p>
                <a:r>
                  <a:rPr lang="zh-CN" sz="2400" b="1" spc="50">
                    <a:solidFill>
                      <a:srgbClr val="003B6A"/>
                    </a:solidFill>
                    <a:latin typeface="微软雅黑 Light" panose="020B0502040204020203" charset="-122"/>
                    <a:ea typeface="微软雅黑 Light" panose="020B0502040204020203" charset="-122"/>
                  </a:rPr>
                  <a:t>Idea</a:t>
                </a:r>
                <a:endParaRPr lang="zh-CN" sz="2400" b="1" spc="50">
                  <a:solidFill>
                    <a:srgbClr val="003B6A"/>
                  </a:solidFill>
                  <a:latin typeface="微软雅黑 Light" panose="020B0502040204020203" charset="-122"/>
                  <a:ea typeface="微软雅黑 Light" panose="020B0502040204020203" charset="-122"/>
                </a:endParaRPr>
              </a:p>
            </p:txBody>
          </p:sp>
          <p:sp>
            <p:nvSpPr>
              <p:cNvPr id="43" name="文本框 42"/>
              <p:cNvSpPr txBox="1"/>
              <p:nvPr/>
            </p:nvSpPr>
            <p:spPr>
              <a:xfrm>
                <a:off x="5717506" y="2425133"/>
                <a:ext cx="2342308" cy="323165"/>
              </a:xfrm>
              <a:prstGeom prst="rect">
                <a:avLst/>
              </a:prstGeom>
              <a:noFill/>
            </p:spPr>
            <p:txBody>
              <a:bodyPr wrap="none">
                <a:spAutoFit/>
              </a:bodyPr>
              <a:lstStyle/>
              <a:p>
                <a:r>
                  <a:rPr lang="en-US" sz="1500" spc="100">
                    <a:solidFill>
                      <a:schemeClr val="bg1">
                        <a:lumMod val="50000"/>
                      </a:schemeClr>
                    </a:solidFill>
                  </a:rPr>
                  <a:t>Please enter your title</a:t>
                </a:r>
                <a:endParaRPr lang="zh-CN" sz="1500" spc="100">
                  <a:solidFill>
                    <a:schemeClr val="bg1">
                      <a:lumMod val="50000"/>
                    </a:schemeClr>
                  </a:solidFill>
                </a:endParaRPr>
              </a:p>
            </p:txBody>
          </p:sp>
        </p:grpSp>
      </p:grpSp>
      <p:grpSp>
        <p:nvGrpSpPr>
          <p:cNvPr id="46" name="组合 45"/>
          <p:cNvGrpSpPr/>
          <p:nvPr/>
        </p:nvGrpSpPr>
        <p:grpSpPr>
          <a:xfrm>
            <a:off x="4428256" y="4357814"/>
            <a:ext cx="3061529" cy="656221"/>
            <a:chOff x="4884588" y="2120652"/>
            <a:chExt cx="3061529" cy="656221"/>
          </a:xfrm>
        </p:grpSpPr>
        <p:grpSp>
          <p:nvGrpSpPr>
            <p:cNvPr id="47" name="组合 46"/>
            <p:cNvGrpSpPr/>
            <p:nvPr/>
          </p:nvGrpSpPr>
          <p:grpSpPr>
            <a:xfrm>
              <a:off x="4884588" y="2132745"/>
              <a:ext cx="822792" cy="615553"/>
              <a:chOff x="4884588" y="2092077"/>
              <a:chExt cx="822792" cy="615553"/>
            </a:xfrm>
          </p:grpSpPr>
          <p:sp>
            <p:nvSpPr>
              <p:cNvPr id="51" name="矩形 50"/>
              <p:cNvSpPr/>
              <p:nvPr/>
            </p:nvSpPr>
            <p:spPr>
              <a:xfrm>
                <a:off x="4994620" y="2419153"/>
                <a:ext cx="602729" cy="220849"/>
              </a:xfrm>
              <a:prstGeom prst="rect">
                <a:avLst/>
              </a:prstGeom>
              <a:solidFill>
                <a:schemeClr val="tx2">
                  <a:lumMod val="20000"/>
                  <a:lumOff val="80000"/>
                </a:schemeClr>
              </a:solidFill>
              <a:ln>
                <a:noFill/>
              </a:ln>
            </p:spPr>
            <p:txBody>
              <a:bodyPr anchor="ctr"/>
              <a:lstStyle/>
              <a:p>
                <a:pPr algn="ctr"/>
                <a:endParaRPr lang="zh-CN">
                  <a:solidFill>
                    <a:schemeClr val="lt1"/>
                  </a:solidFill>
                </a:endParaRPr>
              </a:p>
            </p:txBody>
          </p:sp>
          <p:sp>
            <p:nvSpPr>
              <p:cNvPr id="52" name="文本框 51"/>
              <p:cNvSpPr txBox="1"/>
              <p:nvPr/>
            </p:nvSpPr>
            <p:spPr>
              <a:xfrm>
                <a:off x="4884588" y="2092077"/>
                <a:ext cx="822792" cy="615553"/>
              </a:xfrm>
              <a:prstGeom prst="rect">
                <a:avLst/>
              </a:prstGeom>
              <a:noFill/>
            </p:spPr>
            <p:txBody>
              <a:bodyPr wrap="square" lIns="0" tIns="0" rIns="0" bIns="0" anchor="ctr" anchorCtr="0">
                <a:spAutoFit/>
              </a:bodyPr>
              <a:lstStyle/>
              <a:p>
                <a:pPr algn="ctr"/>
                <a:r>
                  <a:rPr lang="en-US" sz="4000">
                    <a:solidFill>
                      <a:schemeClr val="tx2"/>
                    </a:solidFill>
                  </a:rPr>
                  <a:t>03</a:t>
                </a:r>
                <a:endParaRPr lang="zh-CN" sz="4000">
                  <a:solidFill>
                    <a:schemeClr val="tx2"/>
                  </a:solidFill>
                </a:endParaRPr>
              </a:p>
            </p:txBody>
          </p:sp>
        </p:grpSp>
        <p:grpSp>
          <p:nvGrpSpPr>
            <p:cNvPr id="48" name="组合 47"/>
            <p:cNvGrpSpPr/>
            <p:nvPr/>
          </p:nvGrpSpPr>
          <p:grpSpPr>
            <a:xfrm>
              <a:off x="5583554" y="2120652"/>
              <a:ext cx="2362563" cy="656221"/>
              <a:chOff x="5707379" y="2092077"/>
              <a:chExt cx="2362563" cy="656221"/>
            </a:xfrm>
          </p:grpSpPr>
          <p:sp>
            <p:nvSpPr>
              <p:cNvPr id="49" name="文本框 48"/>
              <p:cNvSpPr txBox="1"/>
              <p:nvPr/>
            </p:nvSpPr>
            <p:spPr>
              <a:xfrm>
                <a:off x="5707379" y="2092077"/>
                <a:ext cx="2362563" cy="461665"/>
              </a:xfrm>
              <a:prstGeom prst="rect">
                <a:avLst/>
              </a:prstGeom>
              <a:noFill/>
            </p:spPr>
            <p:txBody>
              <a:bodyPr wrap="square">
                <a:spAutoFit/>
              </a:bodyPr>
              <a:lstStyle/>
              <a:p>
                <a:r>
                  <a:rPr lang="zh-CN" sz="2400" b="1" spc="50">
                    <a:solidFill>
                      <a:srgbClr val="003B6A"/>
                    </a:solidFill>
                    <a:latin typeface="微软雅黑 Light" panose="020B0502040204020203" charset="-122"/>
                    <a:ea typeface="微软雅黑 Light" panose="020B0502040204020203" charset="-122"/>
                  </a:rPr>
                  <a:t>Related Work</a:t>
                </a:r>
                <a:endParaRPr lang="zh-CN" sz="2400" b="1" spc="50">
                  <a:solidFill>
                    <a:srgbClr val="003B6A"/>
                  </a:solidFill>
                  <a:latin typeface="微软雅黑 Light" panose="020B0502040204020203" charset="-122"/>
                  <a:ea typeface="微软雅黑 Light" panose="020B0502040204020203" charset="-122"/>
                </a:endParaRPr>
              </a:p>
            </p:txBody>
          </p:sp>
          <p:sp>
            <p:nvSpPr>
              <p:cNvPr id="50" name="文本框 49"/>
              <p:cNvSpPr txBox="1"/>
              <p:nvPr/>
            </p:nvSpPr>
            <p:spPr>
              <a:xfrm>
                <a:off x="5717506" y="2425133"/>
                <a:ext cx="2342308" cy="323165"/>
              </a:xfrm>
              <a:prstGeom prst="rect">
                <a:avLst/>
              </a:prstGeom>
              <a:noFill/>
            </p:spPr>
            <p:txBody>
              <a:bodyPr wrap="none">
                <a:spAutoFit/>
              </a:bodyPr>
              <a:lstStyle/>
              <a:p>
                <a:r>
                  <a:rPr lang="en-US" sz="1500" spc="100">
                    <a:solidFill>
                      <a:schemeClr val="bg1">
                        <a:lumMod val="50000"/>
                      </a:schemeClr>
                    </a:solidFill>
                  </a:rPr>
                  <a:t>Please enter your title</a:t>
                </a:r>
                <a:endParaRPr lang="zh-CN" sz="1500" spc="100">
                  <a:solidFill>
                    <a:schemeClr val="bg1">
                      <a:lumMod val="50000"/>
                    </a:schemeClr>
                  </a:solidFill>
                </a:endParaRPr>
              </a:p>
            </p:txBody>
          </p:sp>
        </p:grpSp>
      </p:grpSp>
      <p:grpSp>
        <p:nvGrpSpPr>
          <p:cNvPr id="60" name="组合 59"/>
          <p:cNvGrpSpPr/>
          <p:nvPr/>
        </p:nvGrpSpPr>
        <p:grpSpPr>
          <a:xfrm>
            <a:off x="7781056" y="2250365"/>
            <a:ext cx="3343751" cy="656221"/>
            <a:chOff x="4884588" y="2120652"/>
            <a:chExt cx="3343751" cy="656221"/>
          </a:xfrm>
        </p:grpSpPr>
        <p:grpSp>
          <p:nvGrpSpPr>
            <p:cNvPr id="61" name="组合 60"/>
            <p:cNvGrpSpPr/>
            <p:nvPr/>
          </p:nvGrpSpPr>
          <p:grpSpPr>
            <a:xfrm>
              <a:off x="4884588" y="2132745"/>
              <a:ext cx="822792" cy="615553"/>
              <a:chOff x="4884588" y="2092077"/>
              <a:chExt cx="822792" cy="615553"/>
            </a:xfrm>
          </p:grpSpPr>
          <p:sp>
            <p:nvSpPr>
              <p:cNvPr id="65" name="矩形 64"/>
              <p:cNvSpPr/>
              <p:nvPr/>
            </p:nvSpPr>
            <p:spPr>
              <a:xfrm>
                <a:off x="4994620" y="2419153"/>
                <a:ext cx="602729" cy="220849"/>
              </a:xfrm>
              <a:prstGeom prst="rect">
                <a:avLst/>
              </a:prstGeom>
              <a:solidFill>
                <a:schemeClr val="tx2">
                  <a:lumMod val="20000"/>
                  <a:lumOff val="80000"/>
                </a:schemeClr>
              </a:solidFill>
              <a:ln>
                <a:noFill/>
              </a:ln>
            </p:spPr>
            <p:txBody>
              <a:bodyPr anchor="ctr"/>
              <a:lstStyle/>
              <a:p>
                <a:pPr algn="ctr"/>
                <a:endParaRPr lang="zh-CN">
                  <a:solidFill>
                    <a:schemeClr val="lt1"/>
                  </a:solidFill>
                </a:endParaRPr>
              </a:p>
            </p:txBody>
          </p:sp>
          <p:sp>
            <p:nvSpPr>
              <p:cNvPr id="66" name="文本框 65"/>
              <p:cNvSpPr txBox="1"/>
              <p:nvPr/>
            </p:nvSpPr>
            <p:spPr>
              <a:xfrm>
                <a:off x="4884588" y="2092077"/>
                <a:ext cx="822792" cy="615553"/>
              </a:xfrm>
              <a:prstGeom prst="rect">
                <a:avLst/>
              </a:prstGeom>
              <a:noFill/>
            </p:spPr>
            <p:txBody>
              <a:bodyPr wrap="square" lIns="0" tIns="0" rIns="0" bIns="0" anchor="ctr" anchorCtr="0">
                <a:spAutoFit/>
              </a:bodyPr>
              <a:lstStyle/>
              <a:p>
                <a:pPr algn="ctr"/>
                <a:r>
                  <a:rPr lang="en-US" sz="4000">
                    <a:solidFill>
                      <a:schemeClr val="tx2"/>
                    </a:solidFill>
                  </a:rPr>
                  <a:t>04</a:t>
                </a:r>
                <a:endParaRPr lang="zh-CN" sz="4000">
                  <a:solidFill>
                    <a:schemeClr val="tx2"/>
                  </a:solidFill>
                </a:endParaRPr>
              </a:p>
            </p:txBody>
          </p:sp>
        </p:grpSp>
        <p:grpSp>
          <p:nvGrpSpPr>
            <p:cNvPr id="62" name="组合 61"/>
            <p:cNvGrpSpPr/>
            <p:nvPr/>
          </p:nvGrpSpPr>
          <p:grpSpPr>
            <a:xfrm>
              <a:off x="5583554" y="2120652"/>
              <a:ext cx="2644785" cy="656221"/>
              <a:chOff x="5707379" y="2092077"/>
              <a:chExt cx="2644785" cy="656221"/>
            </a:xfrm>
          </p:grpSpPr>
          <p:sp>
            <p:nvSpPr>
              <p:cNvPr id="63" name="文本框 62"/>
              <p:cNvSpPr txBox="1"/>
              <p:nvPr/>
            </p:nvSpPr>
            <p:spPr>
              <a:xfrm>
                <a:off x="5707379" y="2092077"/>
                <a:ext cx="2644785" cy="461665"/>
              </a:xfrm>
              <a:prstGeom prst="rect">
                <a:avLst/>
              </a:prstGeom>
              <a:noFill/>
            </p:spPr>
            <p:txBody>
              <a:bodyPr wrap="square">
                <a:spAutoFit/>
              </a:bodyPr>
              <a:lstStyle/>
              <a:p>
                <a:r>
                  <a:rPr lang="zh-CN" sz="2400" b="1" spc="50">
                    <a:solidFill>
                      <a:srgbClr val="003B6A"/>
                    </a:solidFill>
                    <a:latin typeface="微软雅黑 Light" panose="020B0502040204020203" charset="-122"/>
                    <a:ea typeface="微软雅黑 Light" panose="020B0502040204020203" charset="-122"/>
                  </a:rPr>
                  <a:t>Model Proposal</a:t>
                </a:r>
                <a:endParaRPr lang="zh-CN" sz="2400" b="1" spc="50">
                  <a:solidFill>
                    <a:srgbClr val="003B6A"/>
                  </a:solidFill>
                  <a:latin typeface="微软雅黑 Light" panose="020B0502040204020203" charset="-122"/>
                  <a:ea typeface="微软雅黑 Light" panose="020B0502040204020203" charset="-122"/>
                </a:endParaRPr>
              </a:p>
            </p:txBody>
          </p:sp>
          <p:sp>
            <p:nvSpPr>
              <p:cNvPr id="64" name="文本框 63"/>
              <p:cNvSpPr txBox="1"/>
              <p:nvPr/>
            </p:nvSpPr>
            <p:spPr>
              <a:xfrm>
                <a:off x="5717506" y="2425133"/>
                <a:ext cx="2342308" cy="323165"/>
              </a:xfrm>
              <a:prstGeom prst="rect">
                <a:avLst/>
              </a:prstGeom>
              <a:noFill/>
            </p:spPr>
            <p:txBody>
              <a:bodyPr wrap="none">
                <a:spAutoFit/>
              </a:bodyPr>
              <a:lstStyle/>
              <a:p>
                <a:r>
                  <a:rPr lang="en-US" sz="1500" spc="100">
                    <a:solidFill>
                      <a:schemeClr val="bg1">
                        <a:lumMod val="50000"/>
                      </a:schemeClr>
                    </a:solidFill>
                  </a:rPr>
                  <a:t>Please enter your title</a:t>
                </a:r>
                <a:endParaRPr lang="zh-CN" sz="1500" spc="100">
                  <a:solidFill>
                    <a:schemeClr val="bg1">
                      <a:lumMod val="50000"/>
                    </a:schemeClr>
                  </a:solidFill>
                </a:endParaRPr>
              </a:p>
            </p:txBody>
          </p:sp>
        </p:grpSp>
      </p:grpSp>
      <p:grpSp>
        <p:nvGrpSpPr>
          <p:cNvPr id="67" name="组合 66"/>
          <p:cNvGrpSpPr/>
          <p:nvPr/>
        </p:nvGrpSpPr>
        <p:grpSpPr>
          <a:xfrm>
            <a:off x="7781056" y="3304090"/>
            <a:ext cx="3442529" cy="656221"/>
            <a:chOff x="4884588" y="2120652"/>
            <a:chExt cx="3442529" cy="656221"/>
          </a:xfrm>
        </p:grpSpPr>
        <p:grpSp>
          <p:nvGrpSpPr>
            <p:cNvPr id="68" name="组合 67"/>
            <p:cNvGrpSpPr/>
            <p:nvPr/>
          </p:nvGrpSpPr>
          <p:grpSpPr>
            <a:xfrm>
              <a:off x="4884588" y="2132745"/>
              <a:ext cx="822792" cy="615553"/>
              <a:chOff x="4884588" y="2092077"/>
              <a:chExt cx="822792" cy="615553"/>
            </a:xfrm>
          </p:grpSpPr>
          <p:sp>
            <p:nvSpPr>
              <p:cNvPr id="72" name="矩形 71"/>
              <p:cNvSpPr/>
              <p:nvPr/>
            </p:nvSpPr>
            <p:spPr>
              <a:xfrm>
                <a:off x="4994620" y="2419153"/>
                <a:ext cx="602729" cy="220849"/>
              </a:xfrm>
              <a:prstGeom prst="rect">
                <a:avLst/>
              </a:prstGeom>
              <a:solidFill>
                <a:schemeClr val="tx2">
                  <a:lumMod val="20000"/>
                  <a:lumOff val="80000"/>
                </a:schemeClr>
              </a:solidFill>
              <a:ln>
                <a:noFill/>
              </a:ln>
            </p:spPr>
            <p:txBody>
              <a:bodyPr anchor="ctr"/>
              <a:lstStyle/>
              <a:p>
                <a:pPr algn="ctr"/>
                <a:endParaRPr lang="zh-CN">
                  <a:solidFill>
                    <a:schemeClr val="lt1"/>
                  </a:solidFill>
                </a:endParaRPr>
              </a:p>
            </p:txBody>
          </p:sp>
          <p:sp>
            <p:nvSpPr>
              <p:cNvPr id="73" name="文本框 72"/>
              <p:cNvSpPr txBox="1"/>
              <p:nvPr/>
            </p:nvSpPr>
            <p:spPr>
              <a:xfrm>
                <a:off x="4884588" y="2092077"/>
                <a:ext cx="822792" cy="615553"/>
              </a:xfrm>
              <a:prstGeom prst="rect">
                <a:avLst/>
              </a:prstGeom>
              <a:noFill/>
            </p:spPr>
            <p:txBody>
              <a:bodyPr wrap="square" lIns="0" tIns="0" rIns="0" bIns="0" anchor="ctr" anchorCtr="0">
                <a:spAutoFit/>
              </a:bodyPr>
              <a:lstStyle/>
              <a:p>
                <a:pPr algn="ctr"/>
                <a:r>
                  <a:rPr lang="en-US" sz="4000">
                    <a:solidFill>
                      <a:schemeClr val="tx2"/>
                    </a:solidFill>
                  </a:rPr>
                  <a:t>05</a:t>
                </a:r>
                <a:endParaRPr lang="zh-CN" sz="4000">
                  <a:solidFill>
                    <a:schemeClr val="tx2"/>
                  </a:solidFill>
                </a:endParaRPr>
              </a:p>
            </p:txBody>
          </p:sp>
        </p:grpSp>
        <p:grpSp>
          <p:nvGrpSpPr>
            <p:cNvPr id="69" name="组合 68"/>
            <p:cNvGrpSpPr/>
            <p:nvPr/>
          </p:nvGrpSpPr>
          <p:grpSpPr>
            <a:xfrm>
              <a:off x="5583554" y="2120652"/>
              <a:ext cx="2743563" cy="656221"/>
              <a:chOff x="5707379" y="2092077"/>
              <a:chExt cx="2743563" cy="656221"/>
            </a:xfrm>
          </p:grpSpPr>
          <p:sp>
            <p:nvSpPr>
              <p:cNvPr id="70" name="文本框 69"/>
              <p:cNvSpPr txBox="1"/>
              <p:nvPr/>
            </p:nvSpPr>
            <p:spPr>
              <a:xfrm>
                <a:off x="5707379" y="2092077"/>
                <a:ext cx="2743563" cy="461665"/>
              </a:xfrm>
              <a:prstGeom prst="rect">
                <a:avLst/>
              </a:prstGeom>
              <a:noFill/>
            </p:spPr>
            <p:txBody>
              <a:bodyPr wrap="square">
                <a:spAutoFit/>
              </a:bodyPr>
              <a:lstStyle/>
              <a:p>
                <a:r>
                  <a:rPr lang="zh-CN" sz="2400" b="1" spc="50">
                    <a:solidFill>
                      <a:srgbClr val="003B6A"/>
                    </a:solidFill>
                    <a:latin typeface="微软雅黑 Light" panose="020B0502040204020203" charset="-122"/>
                    <a:ea typeface="微软雅黑 Light" panose="020B0502040204020203" charset="-122"/>
                  </a:rPr>
                  <a:t>Experiment Plan</a:t>
                </a:r>
                <a:endParaRPr lang="zh-CN" sz="2400" b="1" spc="50">
                  <a:solidFill>
                    <a:srgbClr val="003B6A"/>
                  </a:solidFill>
                  <a:latin typeface="微软雅黑 Light" panose="020B0502040204020203" charset="-122"/>
                  <a:ea typeface="微软雅黑 Light" panose="020B0502040204020203" charset="-122"/>
                </a:endParaRPr>
              </a:p>
            </p:txBody>
          </p:sp>
          <p:sp>
            <p:nvSpPr>
              <p:cNvPr id="71" name="文本框 70"/>
              <p:cNvSpPr txBox="1"/>
              <p:nvPr/>
            </p:nvSpPr>
            <p:spPr>
              <a:xfrm>
                <a:off x="5717506" y="2425133"/>
                <a:ext cx="2342308" cy="323165"/>
              </a:xfrm>
              <a:prstGeom prst="rect">
                <a:avLst/>
              </a:prstGeom>
              <a:noFill/>
            </p:spPr>
            <p:txBody>
              <a:bodyPr wrap="none">
                <a:spAutoFit/>
              </a:bodyPr>
              <a:lstStyle/>
              <a:p>
                <a:r>
                  <a:rPr lang="en-US" sz="1500" spc="100">
                    <a:solidFill>
                      <a:schemeClr val="bg1">
                        <a:lumMod val="50000"/>
                      </a:schemeClr>
                    </a:solidFill>
                  </a:rPr>
                  <a:t>Please enter your title</a:t>
                </a:r>
                <a:endParaRPr lang="zh-CN" sz="1500" spc="100">
                  <a:solidFill>
                    <a:schemeClr val="bg1">
                      <a:lumMod val="50000"/>
                    </a:schemeClr>
                  </a:solidFill>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占位符 5"/>
          <p:cNvSpPr/>
          <p:nvPr>
            <p:ph type="body" idx="12" hasCustomPrompt="1"/>
          </p:nvPr>
        </p:nvSpPr>
        <p:spPr>
          <a:xfrm>
            <a:off x="660400" y="315249"/>
            <a:ext cx="7601971" cy="507831"/>
          </a:xfrm>
          <a:prstGeom prst="rect">
            <a:avLst/>
          </a:prstGeom>
        </p:spPr>
        <p:txBody>
          <a:bodyPr/>
          <a:lstStyle>
            <a:lvl1pPr marL="0" lvl="0" indent="0" algn="l" defTabSz="914400">
              <a:lnSpc>
                <a:spcPct val="90000"/>
              </a:lnSpc>
              <a:spcBef>
                <a:spcPts val="1000"/>
              </a:spcBef>
              <a:buFont typeface="Arial" panose="020B0604020202020204" pitchFamily="34" charset="0"/>
              <a:buNone/>
              <a:defRPr sz="2800" b="1" kern="1200" spc="300">
                <a:solidFill>
                  <a:schemeClr val="bg1"/>
                </a:solidFill>
                <a:latin typeface="微软雅黑" panose="020B0503020204020204" charset="-122"/>
                <a:ea typeface="微软雅黑" panose="020B0503020204020204" charset="-122"/>
              </a:defRPr>
            </a:lvl1pPr>
            <a:lvl2pPr marL="457200" lvl="1"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2pPr>
            <a:lvl3pPr marL="914400" lvl="2"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3pPr>
            <a:lvl4pPr marL="1371600" lvl="3"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4pPr>
            <a:lvl5pPr marL="1828800" lvl="4"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9pPr>
          </a:lstStyle>
          <a:p>
            <a:r>
              <a:rPr lang="zh-CN" sz="2800" b="1">
                <a:solidFill>
                  <a:srgbClr val="FFFFFF"/>
                </a:solidFill>
                <a:latin typeface="微软雅黑" panose="020B0503020204020204" charset="-122"/>
                <a:ea typeface="微软雅黑" panose="020B0503020204020204" charset="-122"/>
              </a:rPr>
              <a:t>Experiment</a:t>
            </a:r>
            <a:endParaRPr lang="zh-CN" sz="2800" b="1">
              <a:solidFill>
                <a:srgbClr val="FFFFFF"/>
              </a:solidFill>
              <a:latin typeface="微软雅黑" panose="020B0503020204020204" charset="-122"/>
              <a:ea typeface="微软雅黑" panose="020B0503020204020204" charset="-122"/>
            </a:endParaRPr>
          </a:p>
        </p:txBody>
      </p:sp>
      <p:sp>
        <p:nvSpPr>
          <p:cNvPr id="3" name="内容占位符 2"/>
          <p:cNvSpPr/>
          <p:nvPr>
            <p:ph idx="14"/>
          </p:nvPr>
        </p:nvSpPr>
        <p:spPr>
          <a:xfrm>
            <a:off x="660399" y="2044704"/>
            <a:ext cx="10858500" cy="3568691"/>
          </a:xfrm>
          <a:prstGeom prst="rect">
            <a:avLst/>
          </a:prstGeom>
        </p:spPr>
        <p:txBody>
          <a:bodyPr/>
          <a:lstStyle>
            <a:lvl1pPr marL="0" lvl="0" indent="0" algn="just" defTabSz="914400">
              <a:lnSpc>
                <a:spcPct val="130000"/>
              </a:lnSpc>
              <a:spcBef>
                <a:spcPts val="1200"/>
              </a:spcBef>
              <a:buFont typeface="Arial" panose="020B0604020202020204" pitchFamily="34" charset="0"/>
              <a:buNone/>
              <a:defRPr sz="2000" b="0" kern="1200">
                <a:solidFill>
                  <a:schemeClr val="tx1"/>
                </a:solidFill>
                <a:latin typeface="微软雅黑 Light" panose="020B0502040204020203" charset="-122"/>
                <a:ea typeface="微软雅黑 Light" panose="020B0502040204020203" charset="-122"/>
              </a:defRPr>
            </a:lvl1pPr>
            <a:lvl2pPr marL="457200" lvl="1"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2pPr>
            <a:lvl3pPr marL="914400" lvl="2"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3pPr>
            <a:lvl4pPr marL="1371600" lvl="3"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4pPr>
            <a:lvl5pPr marL="1828800" lvl="4"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9pPr>
          </a:lstStyle>
          <a:p>
            <a:endParaRPr lang="zh-CN"/>
          </a:p>
        </p:txBody>
      </p:sp>
      <p:sp>
        <p:nvSpPr>
          <p:cNvPr id="2" name="内容占位符 1"/>
          <p:cNvSpPr/>
          <p:nvPr>
            <p:ph idx="13"/>
          </p:nvPr>
        </p:nvSpPr>
        <p:spPr>
          <a:xfrm>
            <a:off x="844551" y="1499607"/>
            <a:ext cx="10674350" cy="370501"/>
          </a:xfrm>
          <a:prstGeom prst="rect">
            <a:avLst/>
          </a:prstGeom>
        </p:spPr>
        <p:txBody>
          <a:bodyPr/>
          <a:lstStyle>
            <a:lvl1pPr marL="0" lvl="0" indent="0" algn="l" defTabSz="914400">
              <a:lnSpc>
                <a:spcPct val="90000"/>
              </a:lnSpc>
              <a:spcBef>
                <a:spcPts val="1000"/>
              </a:spcBef>
              <a:buFont typeface="Arial" panose="020B0604020202020204" pitchFamily="34" charset="0"/>
              <a:buNone/>
              <a:defRPr sz="2400" b="1" kern="1200">
                <a:solidFill>
                  <a:schemeClr val="tx2"/>
                </a:solidFill>
                <a:latin typeface="微软雅黑" panose="020B0503020204020204" charset="-122"/>
                <a:ea typeface="微软雅黑" panose="020B0503020204020204" charset="-122"/>
              </a:defRPr>
            </a:lvl1pPr>
            <a:lvl2pPr marL="457200" lvl="1"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2pPr>
            <a:lvl3pPr marL="914400" lvl="2"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3pPr>
            <a:lvl4pPr marL="1371600" lvl="3"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4pPr>
            <a:lvl5pPr marL="1828800" lvl="4" indent="0" algn="l" defTabSz="914400">
              <a:lnSpc>
                <a:spcPct val="90000"/>
              </a:lnSpc>
              <a:spcBef>
                <a:spcPts val="500"/>
              </a:spcBef>
              <a:buFont typeface="Arial" panose="020B0604020202020204" pitchFamily="34" charset="0"/>
              <a:buNone/>
              <a:defRPr sz="2400" b="1" kern="1200">
                <a:solidFill>
                  <a:schemeClr val="tx1"/>
                </a:solidFill>
                <a:latin typeface="微软雅黑" panose="020B0503020204020204" charset="-122"/>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9pPr>
          </a:lstStyle>
          <a:p>
            <a:r>
              <a:rPr lang="zh-CN"/>
              <a:t>automatic evaluation and human evaluation</a:t>
            </a:r>
            <a:endParaRPr lang="zh-CN"/>
          </a:p>
        </p:txBody>
      </p:sp>
      <p:sp>
        <p:nvSpPr>
          <p:cNvPr id="5" name="矩形 4"/>
          <p:cNvSpPr/>
          <p:nvPr/>
        </p:nvSpPr>
        <p:spPr>
          <a:xfrm>
            <a:off x="5142916" y="6381864"/>
            <a:ext cx="1906169" cy="276999"/>
          </a:xfrm>
          <a:prstGeom prst="rect">
            <a:avLst/>
          </a:prstGeom>
        </p:spPr>
        <p:txBody>
          <a:bodyPr wrap="square" anchor="ctr" anchorCtr="0">
            <a:spAutoFit/>
          </a:bodyPr>
          <a:lstStyle>
            <a:lvl1pPr marL="0" lvl="0" algn="l" defTabSz="457200">
              <a:defRPr sz="1800" kern="1200">
                <a:solidFill>
                  <a:schemeClr val="tx1"/>
                </a:solidFill>
                <a:latin typeface="Arial" panose="020B0604020202020204"/>
                <a:ea typeface="微软雅黑 Light" panose="020B0502040204020203" charset="-122"/>
              </a:defRPr>
            </a:lvl1pPr>
            <a:lvl2pPr marL="457200" lvl="1" algn="l" defTabSz="457200">
              <a:defRPr sz="1800" kern="1200">
                <a:solidFill>
                  <a:schemeClr val="tx1"/>
                </a:solidFill>
                <a:latin typeface="Arial" panose="020B0604020202020204"/>
                <a:ea typeface="微软雅黑 Light" panose="020B0502040204020203" charset="-122"/>
              </a:defRPr>
            </a:lvl2pPr>
            <a:lvl3pPr marL="914400" lvl="2" algn="l" defTabSz="457200">
              <a:defRPr sz="1800" kern="1200">
                <a:solidFill>
                  <a:schemeClr val="tx1"/>
                </a:solidFill>
                <a:latin typeface="Arial" panose="020B0604020202020204"/>
                <a:ea typeface="微软雅黑 Light" panose="020B0502040204020203" charset="-122"/>
              </a:defRPr>
            </a:lvl3pPr>
            <a:lvl4pPr marL="1371600" lvl="3" algn="l" defTabSz="457200">
              <a:defRPr sz="1800" kern="1200">
                <a:solidFill>
                  <a:schemeClr val="tx1"/>
                </a:solidFill>
                <a:latin typeface="Arial" panose="020B0604020202020204"/>
                <a:ea typeface="微软雅黑 Light" panose="020B0502040204020203" charset="-122"/>
              </a:defRPr>
            </a:lvl4pPr>
            <a:lvl5pPr marL="1828800" lvl="4" algn="l" defTabSz="457200">
              <a:defRPr sz="1800" kern="1200">
                <a:solidFill>
                  <a:schemeClr val="tx1"/>
                </a:solidFill>
                <a:latin typeface="Arial" panose="020B0604020202020204"/>
                <a:ea typeface="微软雅黑 Light" panose="020B0502040204020203" charset="-122"/>
              </a:defRPr>
            </a:lvl5pPr>
            <a:lvl6pPr marL="2286000" lvl="5" algn="l" defTabSz="457200">
              <a:defRPr sz="1800" kern="1200">
                <a:solidFill>
                  <a:schemeClr val="tx1"/>
                </a:solidFill>
                <a:latin typeface="Arial" panose="020B0604020202020204"/>
                <a:ea typeface="微软雅黑 Light" panose="020B0502040204020203" charset="-122"/>
              </a:defRPr>
            </a:lvl6pPr>
            <a:lvl7pPr marL="2743200" lvl="6" algn="l" defTabSz="457200">
              <a:defRPr sz="1800" kern="1200">
                <a:solidFill>
                  <a:schemeClr val="tx1"/>
                </a:solidFill>
                <a:latin typeface="Arial" panose="020B0604020202020204"/>
                <a:ea typeface="微软雅黑 Light" panose="020B0502040204020203" charset="-122"/>
              </a:defRPr>
            </a:lvl7pPr>
            <a:lvl8pPr marL="3200400" lvl="7" algn="l" defTabSz="457200">
              <a:defRPr sz="1800" kern="1200">
                <a:solidFill>
                  <a:schemeClr val="tx1"/>
                </a:solidFill>
                <a:latin typeface="Arial" panose="020B0604020202020204"/>
                <a:ea typeface="微软雅黑 Light" panose="020B0502040204020203" charset="-122"/>
              </a:defRPr>
            </a:lvl8pPr>
            <a:lvl9pPr marL="3657600" lvl="8" algn="l" defTabSz="457200">
              <a:defRPr sz="1800" kern="1200">
                <a:solidFill>
                  <a:schemeClr val="tx1"/>
                </a:solidFill>
                <a:latin typeface="Arial" panose="020B0604020202020204"/>
                <a:ea typeface="微软雅黑 Light" panose="020B0502040204020203" charset="-122"/>
              </a:defRPr>
            </a:lvl9pPr>
          </a:lstStyle>
          <a:p>
            <a:pPr algn="ctr"/>
            <a:r>
              <a:rPr lang="zh-CN" sz="1200" b="1" spc="300">
                <a:solidFill>
                  <a:schemeClr val="tx2"/>
                </a:solidFill>
                <a:latin typeface="微软雅黑" panose="020B0503020204020204" charset="-122"/>
                <a:ea typeface="微软雅黑" panose="020B0503020204020204" charset="-122"/>
              </a:rPr>
              <a:t>弘德明志 博学笃行</a:t>
            </a:r>
            <a:endParaRPr lang="zh-CN" sz="1200" b="1" spc="300">
              <a:solidFill>
                <a:schemeClr val="tx2"/>
              </a:solidFill>
              <a:latin typeface="微软雅黑" panose="020B0503020204020204" charset="-122"/>
              <a:ea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占位符 4"/>
          <p:cNvSpPr/>
          <p:nvPr>
            <p:ph type="body" idx="14"/>
          </p:nvPr>
        </p:nvSpPr>
        <p:spPr>
          <a:xfrm>
            <a:off x="4394200" y="4586308"/>
            <a:ext cx="3390900" cy="339725"/>
          </a:xfrm>
        </p:spPr>
        <p:txBody>
          <a:bodyPr/>
          <a:lstStyle/>
          <a:p>
            <a:r>
              <a:rPr lang="zh-CN"/>
              <a:t>汇报人：汤婷、苏锦</a:t>
            </a:r>
            <a:r>
              <a:rPr lang="zh-CN"/>
              <a:t>华</a:t>
            </a:r>
            <a:endParaRPr lang="zh-CN"/>
          </a:p>
        </p:txBody>
      </p:sp>
      <p:sp>
        <p:nvSpPr>
          <p:cNvPr id="6" name="文本占位符 5"/>
          <p:cNvSpPr/>
          <p:nvPr>
            <p:ph type="body" idx="15"/>
          </p:nvPr>
        </p:nvSpPr>
        <p:spPr>
          <a:xfrm>
            <a:off x="4394200" y="5036880"/>
            <a:ext cx="3390900" cy="339725"/>
          </a:xfrm>
        </p:spPr>
        <p:txBody>
          <a:bodyPr/>
          <a:lstStyle/>
          <a:p>
            <a:r>
              <a:rPr lang="en-US"/>
              <a:t>2021.06</a:t>
            </a:r>
            <a:endParaRPr lang="zh-CN"/>
          </a:p>
        </p:txBody>
      </p:sp>
      <p:sp>
        <p:nvSpPr>
          <p:cNvPr id="8" name="矩形 7"/>
          <p:cNvSpPr/>
          <p:nvPr/>
        </p:nvSpPr>
        <p:spPr>
          <a:xfrm>
            <a:off x="2128407" y="2515466"/>
            <a:ext cx="7935186" cy="1200329"/>
          </a:xfrm>
          <a:prstGeom prst="rect">
            <a:avLst/>
          </a:prstGeom>
        </p:spPr>
        <p:txBody>
          <a:bodyPr wrap="none">
            <a:spAutoFit/>
          </a:bodyPr>
          <a:lstStyle/>
          <a:p>
            <a:pPr algn="ctr"/>
            <a:r>
              <a:rPr lang="en-US" sz="7200">
                <a:solidFill>
                  <a:schemeClr val="bg1"/>
                </a:solidFill>
                <a:latin typeface="微软雅黑" panose="020B0503020204020204" charset="-122"/>
                <a:ea typeface="微软雅黑" panose="020B0503020204020204" charset="-122"/>
              </a:rPr>
              <a:t>THANKS FOR ALL</a:t>
            </a:r>
            <a:endParaRPr lang="zh-CN" sz="720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占位符 2"/>
          <p:cNvSpPr/>
          <p:nvPr>
            <p:ph type="body" idx="12" hasCustomPrompt="1"/>
          </p:nvPr>
        </p:nvSpPr>
        <p:spPr>
          <a:xfrm>
            <a:off x="2984500" y="2699665"/>
            <a:ext cx="8534400" cy="507831"/>
          </a:xfrm>
          <a:prstGeom prst="rect">
            <a:avLst/>
          </a:prstGeom>
        </p:spPr>
        <p:txBody>
          <a:bodyPr/>
          <a:lstStyle>
            <a:lvl1pPr marL="0" lvl="0" indent="0" algn="l" defTabSz="914400">
              <a:lnSpc>
                <a:spcPct val="90000"/>
              </a:lnSpc>
              <a:spcBef>
                <a:spcPts val="1000"/>
              </a:spcBef>
              <a:buFont typeface="Arial" panose="020B0604020202020204" pitchFamily="34" charset="0"/>
              <a:buNone/>
              <a:defRPr sz="3600" b="1" kern="1200" spc="300">
                <a:solidFill>
                  <a:schemeClr val="bg1"/>
                </a:solidFill>
                <a:latin typeface="微软雅黑" panose="020B0503020204020204" charset="-122"/>
                <a:ea typeface="微软雅黑" panose="020B0503020204020204" charset="-122"/>
              </a:defRPr>
            </a:lvl1pPr>
            <a:lvl2pPr marL="457200" lvl="1"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2pPr>
            <a:lvl3pPr marL="914400" lvl="2"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3pPr>
            <a:lvl4pPr marL="1371600" lvl="3"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4pPr>
            <a:lvl5pPr marL="1828800" lvl="4"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9pPr>
          </a:lstStyle>
          <a:p>
            <a:r>
              <a:rPr lang="zh-CN"/>
              <a:t>Motivation</a:t>
            </a:r>
            <a:endParaRPr lang="zh-CN"/>
          </a:p>
        </p:txBody>
      </p:sp>
      <p:sp>
        <p:nvSpPr>
          <p:cNvPr id="7" name="文本占位符 6"/>
          <p:cNvSpPr/>
          <p:nvPr>
            <p:ph type="body" idx="15" hasCustomPrompt="1"/>
          </p:nvPr>
        </p:nvSpPr>
        <p:spPr>
          <a:xfrm>
            <a:off x="2984500" y="3199606"/>
            <a:ext cx="8534400" cy="282779"/>
          </a:xfrm>
          <a:prstGeom prst="rect">
            <a:avLst/>
          </a:prstGeom>
        </p:spPr>
        <p:txBody>
          <a:bodyPr/>
          <a:lstStyle>
            <a:lvl1pPr marL="0" lvl="0" indent="0" algn="l" defTabSz="914400">
              <a:lnSpc>
                <a:spcPct val="90000"/>
              </a:lnSpc>
              <a:spcBef>
                <a:spcPts val="1000"/>
              </a:spcBef>
              <a:buFont typeface="Arial" panose="020B0604020202020204" pitchFamily="34" charset="0"/>
              <a:buNone/>
              <a:defRPr sz="1800" b="0" kern="1200" spc="300">
                <a:solidFill>
                  <a:schemeClr val="tx2">
                    <a:lumMod val="20000"/>
                    <a:lumOff val="80000"/>
                  </a:schemeClr>
                </a:solidFill>
                <a:latin typeface="Arial" panose="020B0604020202020204"/>
                <a:ea typeface="微软雅黑" panose="020B0503020204020204" charset="-122"/>
              </a:defRPr>
            </a:lvl1pPr>
            <a:lvl2pPr marL="457200" lvl="1"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2pPr>
            <a:lvl3pPr marL="914400" lvl="2"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3pPr>
            <a:lvl4pPr marL="1371600" lvl="3"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4pPr>
            <a:lvl5pPr marL="1828800" lvl="4"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9pPr>
          </a:lstStyle>
          <a:p>
            <a:r>
              <a:rPr lang="en-US"/>
              <a:t>Text Content Typesetting</a:t>
            </a:r>
            <a:endParaRPr lang="zh-CN"/>
          </a:p>
        </p:txBody>
      </p:sp>
      <p:sp>
        <p:nvSpPr>
          <p:cNvPr id="5" name="文本框 4"/>
          <p:cNvSpPr txBox="1"/>
          <p:nvPr/>
        </p:nvSpPr>
        <p:spPr>
          <a:xfrm>
            <a:off x="1175285" y="2522479"/>
            <a:ext cx="1476476" cy="1200329"/>
          </a:xfrm>
          <a:prstGeom prst="rect">
            <a:avLst/>
          </a:prstGeom>
          <a:noFill/>
        </p:spPr>
        <p:txBody>
          <a:bodyPr wrap="square">
            <a:spAutoFit/>
          </a:bodyPr>
          <a:lstStyle>
            <a:lvl1pPr marL="0" lvl="0" algn="l" defTabSz="457200">
              <a:defRPr sz="1800" kern="1200">
                <a:solidFill>
                  <a:schemeClr val="tx1"/>
                </a:solidFill>
                <a:latin typeface="Arial" panose="020B0604020202020204"/>
                <a:ea typeface="微软雅黑 Light" panose="020B0502040204020203" charset="-122"/>
              </a:defRPr>
            </a:lvl1pPr>
            <a:lvl2pPr marL="457200" lvl="1" algn="l" defTabSz="457200">
              <a:defRPr sz="1800" kern="1200">
                <a:solidFill>
                  <a:schemeClr val="tx1"/>
                </a:solidFill>
                <a:latin typeface="Arial" panose="020B0604020202020204"/>
                <a:ea typeface="微软雅黑 Light" panose="020B0502040204020203" charset="-122"/>
              </a:defRPr>
            </a:lvl2pPr>
            <a:lvl3pPr marL="914400" lvl="2" algn="l" defTabSz="457200">
              <a:defRPr sz="1800" kern="1200">
                <a:solidFill>
                  <a:schemeClr val="tx1"/>
                </a:solidFill>
                <a:latin typeface="Arial" panose="020B0604020202020204"/>
                <a:ea typeface="微软雅黑 Light" panose="020B0502040204020203" charset="-122"/>
              </a:defRPr>
            </a:lvl3pPr>
            <a:lvl4pPr marL="1371600" lvl="3" algn="l" defTabSz="457200">
              <a:defRPr sz="1800" kern="1200">
                <a:solidFill>
                  <a:schemeClr val="tx1"/>
                </a:solidFill>
                <a:latin typeface="Arial" panose="020B0604020202020204"/>
                <a:ea typeface="微软雅黑 Light" panose="020B0502040204020203" charset="-122"/>
              </a:defRPr>
            </a:lvl4pPr>
            <a:lvl5pPr marL="1828800" lvl="4" algn="l" defTabSz="457200">
              <a:defRPr sz="1800" kern="1200">
                <a:solidFill>
                  <a:schemeClr val="tx1"/>
                </a:solidFill>
                <a:latin typeface="Arial" panose="020B0604020202020204"/>
                <a:ea typeface="微软雅黑 Light" panose="020B0502040204020203" charset="-122"/>
              </a:defRPr>
            </a:lvl5pPr>
            <a:lvl6pPr marL="2286000" lvl="5" algn="l" defTabSz="457200">
              <a:defRPr sz="1800" kern="1200">
                <a:solidFill>
                  <a:schemeClr val="tx1"/>
                </a:solidFill>
                <a:latin typeface="Arial" panose="020B0604020202020204"/>
                <a:ea typeface="微软雅黑 Light" panose="020B0502040204020203" charset="-122"/>
              </a:defRPr>
            </a:lvl6pPr>
            <a:lvl7pPr marL="2743200" lvl="6" algn="l" defTabSz="457200">
              <a:defRPr sz="1800" kern="1200">
                <a:solidFill>
                  <a:schemeClr val="tx1"/>
                </a:solidFill>
                <a:latin typeface="Arial" panose="020B0604020202020204"/>
                <a:ea typeface="微软雅黑 Light" panose="020B0502040204020203" charset="-122"/>
              </a:defRPr>
            </a:lvl7pPr>
            <a:lvl8pPr marL="3200400" lvl="7" algn="l" defTabSz="457200">
              <a:defRPr sz="1800" kern="1200">
                <a:solidFill>
                  <a:schemeClr val="tx1"/>
                </a:solidFill>
                <a:latin typeface="Arial" panose="020B0604020202020204"/>
                <a:ea typeface="微软雅黑 Light" panose="020B0502040204020203" charset="-122"/>
              </a:defRPr>
            </a:lvl8pPr>
            <a:lvl9pPr marL="3657600" lvl="8" algn="l" defTabSz="457200">
              <a:defRPr sz="1800" kern="1200">
                <a:solidFill>
                  <a:schemeClr val="tx1"/>
                </a:solidFill>
                <a:latin typeface="Arial" panose="020B0604020202020204"/>
                <a:ea typeface="微软雅黑 Light" panose="020B0502040204020203" charset="-122"/>
              </a:defRPr>
            </a:lvl9pPr>
          </a:lstStyle>
          <a:p>
            <a:pPr algn="ctr"/>
            <a:r>
              <a:rPr lang="en-US" sz="7200" b="1" spc="50">
                <a:solidFill>
                  <a:srgbClr val="003B6A"/>
                </a:solidFill>
                <a:latin typeface="Arial" panose="020B0604020202020204"/>
                <a:ea typeface="微软雅黑 Light" panose="020B0502040204020203" charset="-122"/>
              </a:rPr>
              <a:t>01</a:t>
            </a:r>
            <a:endParaRPr lang="en-US" sz="7200" b="1" spc="50">
              <a:solidFill>
                <a:srgbClr val="003B6A"/>
              </a:solidFill>
              <a:latin typeface="Arial" panose="020B0604020202020204"/>
              <a:ea typeface="微软雅黑 Light" panose="020B0502040204020203"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0" name=""/>
        <p:cNvGrpSpPr/>
        <p:nvPr/>
      </p:nvGrpSpPr>
      <p:grpSpPr/>
      <p:sp>
        <p:nvSpPr>
          <p:cNvPr id="12" name="文本占位符 11"/>
          <p:cNvSpPr/>
          <p:nvPr>
            <p:ph type="body" idx="12" hasCustomPrompt="1"/>
          </p:nvPr>
        </p:nvSpPr>
        <p:spPr>
          <a:xfrm>
            <a:off x="660400" y="315249"/>
            <a:ext cx="9433297" cy="507831"/>
          </a:xfrm>
          <a:prstGeom prst="rect">
            <a:avLst/>
          </a:prstGeom>
        </p:spPr>
        <p:txBody>
          <a:bodyPr/>
          <a:lstStyle>
            <a:lvl1pPr marL="0" lvl="0" indent="0">
              <a:buNone/>
              <a:defRPr sz="2800" b="1" spc="300">
                <a:solidFill>
                  <a:schemeClr val="bg1"/>
                </a:solidFill>
                <a:latin typeface="微软雅黑" panose="020B0503020204020204" charset="-122"/>
                <a:ea typeface="微软雅黑" panose="020B0503020204020204" charset="-122"/>
              </a:defRPr>
            </a:lvl1pPr>
            <a:lvl2pPr marL="457200" lvl="1" indent="0">
              <a:buNone/>
              <a:defRPr sz="2800" b="1">
                <a:solidFill>
                  <a:schemeClr val="bg1"/>
                </a:solidFill>
                <a:latin typeface="微软雅黑" panose="020B0503020204020204" charset="-122"/>
                <a:ea typeface="微软雅黑" panose="020B0503020204020204" charset="-122"/>
              </a:defRPr>
            </a:lvl2pPr>
            <a:lvl3pPr marL="914400" lvl="2" indent="0">
              <a:buNone/>
              <a:defRPr sz="2800" b="1">
                <a:solidFill>
                  <a:schemeClr val="bg1"/>
                </a:solidFill>
                <a:latin typeface="微软雅黑" panose="020B0503020204020204" charset="-122"/>
                <a:ea typeface="微软雅黑" panose="020B0503020204020204" charset="-122"/>
              </a:defRPr>
            </a:lvl3pPr>
            <a:lvl4pPr marL="1371600" lvl="3" indent="0">
              <a:buNone/>
              <a:defRPr sz="2800" b="1">
                <a:solidFill>
                  <a:schemeClr val="bg1"/>
                </a:solidFill>
                <a:latin typeface="微软雅黑" panose="020B0503020204020204" charset="-122"/>
                <a:ea typeface="微软雅黑" panose="020B0503020204020204" charset="-122"/>
              </a:defRPr>
            </a:lvl4pPr>
            <a:lvl5pPr marL="1828800" lvl="4" indent="0">
              <a:buNone/>
              <a:defRPr sz="2800" b="1">
                <a:solidFill>
                  <a:schemeClr val="bg1"/>
                </a:solidFill>
                <a:latin typeface="微软雅黑" panose="020B0503020204020204" charset="-122"/>
                <a:ea typeface="微软雅黑" panose="020B0503020204020204" charset="-122"/>
              </a:defRPr>
            </a:lvl5pPr>
          </a:lstStyle>
          <a:p>
            <a:r>
              <a:rPr lang="zh-CN"/>
              <a:t>开放领域对话也有目标与使命--有趣、有料、个性</a:t>
            </a:r>
            <a:endParaRPr lang="zh-CN"/>
          </a:p>
        </p:txBody>
      </p:sp>
      <p:sp>
        <p:nvSpPr>
          <p:cNvPr id="13" name="文本框 12"/>
          <p:cNvSpPr txBox="1"/>
          <p:nvPr/>
        </p:nvSpPr>
        <p:spPr>
          <a:xfrm>
            <a:off x="328376" y="1622810"/>
            <a:ext cx="8588287" cy="5456088"/>
          </a:xfrm>
          <a:prstGeom prst="rect">
            <a:avLst/>
          </a:prstGeom>
          <a:ln w="12700">
            <a:prstDash val="solid"/>
          </a:ln>
        </p:spPr>
        <p:txBody>
          <a:bodyPr/>
          <a:lstStyle/>
          <a:p>
            <a:pPr marL="349885" indent="-349885">
              <a:buFont typeface="Wingdings" panose="05000000000000000000" charset="0"/>
              <a:buChar char="l"/>
            </a:pPr>
            <a:r>
              <a:rPr lang="zh-CN" sz="2000"/>
              <a:t>（</a:t>
            </a:r>
            <a:r>
              <a:rPr lang="zh-CN" sz="2000" b="1"/>
              <a:t>现实观察</a:t>
            </a:r>
            <a:r>
              <a:rPr lang="zh-CN" sz="2000"/>
              <a:t>）</a:t>
            </a:r>
            <a:r>
              <a:rPr lang="zh-CN" sz="2000"/>
              <a:t>闲聊中人们会分享近期自己身边有趣的故事或者讨论微博上的热点新闻</a:t>
            </a:r>
            <a:endParaRPr lang="zh-CN" sz="2000"/>
          </a:p>
          <a:p>
            <a:pPr marL="349885" indent="-349885">
              <a:buFont typeface="Wingdings" panose="05000000000000000000" charset="0"/>
              <a:buChar char="l"/>
            </a:pPr>
            <a:endParaRPr lang="zh-CN" sz="2000"/>
          </a:p>
          <a:p>
            <a:pPr marL="349885" indent="-349885">
              <a:buFont typeface="Wingdings" panose="05000000000000000000" charset="0"/>
              <a:buChar char="l"/>
            </a:pPr>
            <a:r>
              <a:rPr lang="zh-CN" sz="2000">
                <a:solidFill>
                  <a:srgbClr val="0C0C0C"/>
                </a:solidFill>
                <a:latin typeface="Arial" panose="020B0604020202020204"/>
                <a:ea typeface="微软雅黑 Light" panose="020B0502040204020203" charset="-122"/>
              </a:rPr>
              <a:t>（</a:t>
            </a:r>
            <a:r>
              <a:rPr lang="zh-CN" sz="2000" b="1">
                <a:solidFill>
                  <a:srgbClr val="0C0C0C"/>
                </a:solidFill>
                <a:latin typeface="Arial" panose="020B0604020202020204"/>
                <a:ea typeface="微软雅黑 Light" panose="020B0502040204020203" charset="-122"/>
              </a:rPr>
              <a:t>总结</a:t>
            </a:r>
            <a:r>
              <a:rPr lang="zh-CN" sz="2000">
                <a:solidFill>
                  <a:srgbClr val="0C0C0C"/>
                </a:solidFill>
                <a:latin typeface="Arial" panose="020B0604020202020204"/>
                <a:ea typeface="微软雅黑 Light" panose="020B0502040204020203" charset="-122"/>
              </a:rPr>
              <a:t>）</a:t>
            </a:r>
            <a:r>
              <a:rPr lang="zh-CN" sz="2000">
                <a:solidFill>
                  <a:srgbClr val="0C0C0C"/>
                </a:solidFill>
                <a:latin typeface="Arial" panose="020B0604020202020204"/>
                <a:ea typeface="微软雅黑 Light" panose="020B0502040204020203" charset="-122"/>
              </a:rPr>
              <a:t>识别幽默是一种普遍能力，但表达幽默并非每个人的默认技能，</a:t>
            </a:r>
            <a:r>
              <a:rPr lang="zh-CN" sz="2000"/>
              <a:t>现实中闲聊时的幽默能力是社交能力和情商的体现</a:t>
            </a:r>
            <a:endParaRPr lang="zh-CN" sz="2000"/>
          </a:p>
          <a:p>
            <a:pPr marL="349885" indent="-349885">
              <a:buFont typeface="Wingdings" panose="05000000000000000000" charset="0"/>
              <a:buChar char="l"/>
            </a:pPr>
            <a:endParaRPr lang="zh-CN" sz="2000"/>
          </a:p>
          <a:p>
            <a:pPr marL="349885" indent="-349885">
              <a:buFont typeface="Wingdings" panose="05000000000000000000" charset="0"/>
              <a:buChar char="l"/>
            </a:pPr>
            <a:r>
              <a:rPr lang="zh-CN" sz="2000"/>
              <a:t>（</a:t>
            </a:r>
            <a:r>
              <a:rPr lang="zh-CN" sz="2000" b="1"/>
              <a:t>归纳</a:t>
            </a:r>
            <a:r>
              <a:rPr lang="zh-CN" sz="2000"/>
              <a:t>）</a:t>
            </a:r>
            <a:r>
              <a:rPr lang="zh-CN" sz="2000"/>
              <a:t>幽默是高级的情感表达、是对上下文的充分理解，有时是一种wordplay</a:t>
            </a:r>
            <a:endParaRPr lang="zh-CN" sz="2000"/>
          </a:p>
          <a:p>
            <a:pPr marL="349885" indent="-349885">
              <a:buFont typeface="Wingdings" panose="05000000000000000000" charset="0"/>
              <a:buChar char="l"/>
            </a:pPr>
            <a:endParaRPr lang="zh-CN" sz="2000"/>
          </a:p>
          <a:p>
            <a:pPr marL="349885" indent="-349885">
              <a:buFont typeface="Wingdings" panose="05000000000000000000" charset="0"/>
              <a:buChar char="l"/>
            </a:pPr>
            <a:r>
              <a:rPr lang="zh-CN" sz="2000">
                <a:solidFill>
                  <a:srgbClr val="0C0C0C"/>
                </a:solidFill>
                <a:latin typeface="Arial" panose="020B0604020202020204"/>
                <a:ea typeface="微软雅黑 Light" panose="020B0502040204020203" charset="-122"/>
              </a:rPr>
              <a:t>（</a:t>
            </a:r>
            <a:r>
              <a:rPr lang="zh-CN" sz="2000" b="1">
                <a:solidFill>
                  <a:srgbClr val="0C0C0C"/>
                </a:solidFill>
                <a:latin typeface="Arial" panose="020B0604020202020204"/>
                <a:ea typeface="微软雅黑 Light" panose="020B0502040204020203" charset="-122"/>
              </a:rPr>
              <a:t>论断</a:t>
            </a:r>
            <a:r>
              <a:rPr lang="zh-CN" sz="2000">
                <a:solidFill>
                  <a:srgbClr val="0C0C0C"/>
                </a:solidFill>
                <a:latin typeface="Arial" panose="020B0604020202020204"/>
                <a:ea typeface="微软雅黑 Light" panose="020B0502040204020203" charset="-122"/>
              </a:rPr>
              <a:t>）</a:t>
            </a:r>
            <a:r>
              <a:rPr lang="zh-CN" sz="2000">
                <a:solidFill>
                  <a:srgbClr val="0C0C0C"/>
                </a:solidFill>
                <a:latin typeface="Arial" panose="020B0604020202020204"/>
                <a:ea typeface="微软雅黑 Light" panose="020B0502040204020203" charset="-122"/>
              </a:rPr>
              <a:t>开放对话的最终形态应该是以有趣、有料、有个性为目标</a:t>
            </a:r>
            <a:endParaRPr lang="zh-CN" sz="2000">
              <a:solidFill>
                <a:srgbClr val="0C0C0C"/>
              </a:solidFill>
              <a:latin typeface="Arial" panose="020B0604020202020204"/>
              <a:ea typeface="微软雅黑 Light" panose="020B0502040204020203" charset="-122"/>
            </a:endParaRPr>
          </a:p>
          <a:p>
            <a:pPr marL="349885" indent="-349885">
              <a:buFont typeface="Wingdings" panose="05000000000000000000" charset="0"/>
              <a:buChar char="l"/>
            </a:pPr>
            <a:endParaRPr lang="zh-CN"/>
          </a:p>
        </p:txBody>
      </p:sp>
      <p:pic>
        <p:nvPicPr>
          <p:cNvPr id="14" name="图片 13"/>
          <p:cNvPicPr/>
          <p:nvPr/>
        </p:nvPicPr>
        <p:blipFill>
          <a:blip r:embed="rId1"/>
          <a:stretch>
            <a:fillRect/>
          </a:stretch>
        </p:blipFill>
        <p:spPr>
          <a:xfrm>
            <a:off x="9136267" y="871459"/>
            <a:ext cx="2572240" cy="556975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占位符 2"/>
          <p:cNvSpPr/>
          <p:nvPr>
            <p:ph type="body" idx="12"/>
          </p:nvPr>
        </p:nvSpPr>
        <p:spPr/>
        <p:txBody>
          <a:bodyPr/>
          <a:lstStyle/>
          <a:p>
            <a:r>
              <a:rPr lang="zh-CN"/>
              <a:t>Idea</a:t>
            </a:r>
            <a:endParaRPr lang="zh-CN"/>
          </a:p>
        </p:txBody>
      </p:sp>
      <p:sp>
        <p:nvSpPr>
          <p:cNvPr id="7" name="文本占位符 6"/>
          <p:cNvSpPr/>
          <p:nvPr>
            <p:ph type="body" idx="15"/>
          </p:nvPr>
        </p:nvSpPr>
        <p:spPr/>
        <p:txBody>
          <a:bodyPr/>
          <a:lstStyle/>
          <a:p>
            <a:r>
              <a:rPr lang="en-US"/>
              <a:t>Text Content Typesetting</a:t>
            </a:r>
            <a:endParaRPr lang="zh-CN"/>
          </a:p>
        </p:txBody>
      </p:sp>
      <p:sp>
        <p:nvSpPr>
          <p:cNvPr id="5" name="文本框 4"/>
          <p:cNvSpPr txBox="1"/>
          <p:nvPr/>
        </p:nvSpPr>
        <p:spPr>
          <a:xfrm>
            <a:off x="1175285" y="2522479"/>
            <a:ext cx="1476476" cy="1200329"/>
          </a:xfrm>
          <a:prstGeom prst="rect">
            <a:avLst/>
          </a:prstGeom>
          <a:noFill/>
        </p:spPr>
        <p:txBody>
          <a:bodyPr wrap="square">
            <a:spAutoFit/>
          </a:bodyPr>
          <a:lstStyle/>
          <a:p>
            <a:pPr algn="ctr"/>
            <a:r>
              <a:rPr lang="en-US" sz="7200" b="1" spc="50">
                <a:solidFill>
                  <a:srgbClr val="003B6A"/>
                </a:solidFill>
                <a:latin typeface="Arial" panose="020B0604020202020204"/>
                <a:ea typeface="微软雅黑 Light" panose="020B0502040204020203" charset="-122"/>
              </a:rPr>
              <a:t>02</a:t>
            </a:r>
            <a:endParaRPr lang="en-US" sz="7200" b="1" spc="50">
              <a:solidFill>
                <a:srgbClr val="003B6A"/>
              </a:solidFill>
              <a:latin typeface="Arial" panose="020B0604020202020204"/>
              <a:ea typeface="微软雅黑 Light" panose="020B0502040204020203"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0" name=""/>
        <p:cNvGrpSpPr/>
        <p:nvPr/>
      </p:nvGrpSpPr>
      <p:grpSpPr/>
      <p:sp>
        <p:nvSpPr>
          <p:cNvPr id="12" name="文本占位符 11"/>
          <p:cNvSpPr/>
          <p:nvPr>
            <p:ph type="body" idx="12" hasCustomPrompt="1"/>
          </p:nvPr>
        </p:nvSpPr>
        <p:spPr>
          <a:xfrm>
            <a:off x="660400" y="315249"/>
            <a:ext cx="7601971" cy="507831"/>
          </a:xfrm>
          <a:prstGeom prst="rect">
            <a:avLst/>
          </a:prstGeom>
        </p:spPr>
        <p:txBody>
          <a:bodyPr/>
          <a:lstStyle>
            <a:lvl1pPr marL="0" lvl="0" indent="0">
              <a:buNone/>
              <a:defRPr sz="2800" b="1" spc="300">
                <a:solidFill>
                  <a:schemeClr val="bg1"/>
                </a:solidFill>
                <a:latin typeface="微软雅黑" panose="020B0503020204020204" charset="-122"/>
                <a:ea typeface="微软雅黑" panose="020B0503020204020204" charset="-122"/>
              </a:defRPr>
            </a:lvl1pPr>
            <a:lvl2pPr marL="457200" lvl="1" indent="0">
              <a:buNone/>
              <a:defRPr sz="2800" b="1">
                <a:solidFill>
                  <a:schemeClr val="bg1"/>
                </a:solidFill>
                <a:latin typeface="微软雅黑" panose="020B0503020204020204" charset="-122"/>
                <a:ea typeface="微软雅黑" panose="020B0503020204020204" charset="-122"/>
              </a:defRPr>
            </a:lvl2pPr>
            <a:lvl3pPr marL="914400" lvl="2" indent="0">
              <a:buNone/>
              <a:defRPr sz="2800" b="1">
                <a:solidFill>
                  <a:schemeClr val="bg1"/>
                </a:solidFill>
                <a:latin typeface="微软雅黑" panose="020B0503020204020204" charset="-122"/>
                <a:ea typeface="微软雅黑" panose="020B0503020204020204" charset="-122"/>
              </a:defRPr>
            </a:lvl3pPr>
            <a:lvl4pPr marL="1371600" lvl="3" indent="0">
              <a:buNone/>
              <a:defRPr sz="2800" b="1">
                <a:solidFill>
                  <a:schemeClr val="bg1"/>
                </a:solidFill>
                <a:latin typeface="微软雅黑" panose="020B0503020204020204" charset="-122"/>
                <a:ea typeface="微软雅黑" panose="020B0503020204020204" charset="-122"/>
              </a:defRPr>
            </a:lvl4pPr>
            <a:lvl5pPr marL="1828800" lvl="4" indent="0">
              <a:buNone/>
              <a:defRPr sz="2800" b="1">
                <a:solidFill>
                  <a:schemeClr val="bg1"/>
                </a:solidFill>
                <a:latin typeface="微软雅黑" panose="020B0503020204020204" charset="-122"/>
                <a:ea typeface="微软雅黑" panose="020B0503020204020204" charset="-122"/>
              </a:defRPr>
            </a:lvl5pPr>
          </a:lstStyle>
          <a:p>
            <a:r>
              <a:rPr lang="zh-CN"/>
              <a:t>幽默理论和幽默对话的挑战</a:t>
            </a:r>
            <a:endParaRPr lang="zh-CN"/>
          </a:p>
        </p:txBody>
      </p:sp>
      <p:sp>
        <p:nvSpPr>
          <p:cNvPr id="13" name="文本框 12"/>
          <p:cNvSpPr txBox="1"/>
          <p:nvPr/>
        </p:nvSpPr>
        <p:spPr>
          <a:xfrm>
            <a:off x="424815" y="1130140"/>
            <a:ext cx="10401995" cy="4054177"/>
          </a:xfrm>
          <a:prstGeom prst="rect">
            <a:avLst/>
          </a:prstGeom>
          <a:ln w="12700">
            <a:prstDash val="solid"/>
          </a:ln>
        </p:spPr>
        <p:txBody>
          <a:bodyPr/>
          <a:lstStyle/>
          <a:p>
            <a:pPr marL="349885" indent="-349885">
              <a:buFont typeface="Wingdings" panose="05000000000000000000" charset="0"/>
              <a:buChar char="l"/>
            </a:pPr>
            <a:r>
              <a:rPr lang="zh-CN"/>
              <a:t>风格论（语调、口癖，比较典型的是视频平台主打搞笑视频的博主）</a:t>
            </a:r>
            <a:endParaRPr lang="zh-CN"/>
          </a:p>
          <a:p>
            <a:pPr marL="349885" indent="-349885">
              <a:buFont typeface="Wingdings" panose="05000000000000000000" charset="0"/>
              <a:buChar char="l"/>
            </a:pPr>
            <a:r>
              <a:rPr lang="zh-CN"/>
              <a:t>乖讹论（不协调、讽刺、双关，卓别林）</a:t>
            </a:r>
            <a:endParaRPr lang="zh-CN"/>
          </a:p>
          <a:p>
            <a:pPr marL="349885" indent="-349885">
              <a:buFont typeface="Wingdings" panose="05000000000000000000" charset="0"/>
              <a:buChar char="l"/>
            </a:pPr>
            <a:r>
              <a:rPr lang="zh-CN"/>
              <a:t>段子、梗（二次的笑话，当事事件本事足够讽刺好笑，如潘嘎之交）</a:t>
            </a:r>
            <a:endParaRPr lang="zh-CN"/>
          </a:p>
          <a:p>
            <a:pPr marL="0" indent="0">
              <a:buNone/>
            </a:pPr>
            <a:endParaRPr lang="zh-CN"/>
          </a:p>
          <a:p>
            <a:pPr marL="0" indent="0">
              <a:buNone/>
            </a:pPr>
            <a:r>
              <a:rPr lang="zh-CN"/>
              <a:t>抖包袱结构（语义脚本理论）：伏笔(setup) + 笑点(punchline)</a:t>
            </a:r>
            <a:endParaRPr lang="zh-CN"/>
          </a:p>
          <a:p>
            <a:pPr marL="0" indent="0">
              <a:buNone/>
            </a:pPr>
            <a:endParaRPr lang="zh-CN"/>
          </a:p>
          <a:p>
            <a:pPr marL="0" indent="0">
              <a:buNone/>
            </a:pPr>
            <a:endParaRPr lang="zh-CN"/>
          </a:p>
          <a:p>
            <a:pPr marL="0" indent="0">
              <a:buNone/>
            </a:pPr>
            <a:endParaRPr lang="zh-CN"/>
          </a:p>
          <a:p>
            <a:pPr marL="0" indent="0">
              <a:buNone/>
            </a:pPr>
            <a:endParaRPr lang="zh-CN"/>
          </a:p>
          <a:p>
            <a:pPr marL="0" indent="0">
              <a:buNone/>
            </a:pPr>
            <a:endParaRPr lang="zh-CN"/>
          </a:p>
          <a:p>
            <a:pPr marL="0" indent="0">
              <a:buNone/>
            </a:pPr>
            <a:endParaRPr lang="zh-CN"/>
          </a:p>
          <a:p>
            <a:pPr marL="0" indent="0">
              <a:buNone/>
            </a:pPr>
            <a:endParaRPr lang="zh-CN"/>
          </a:p>
          <a:p>
            <a:pPr marL="0" indent="0">
              <a:buNone/>
            </a:pPr>
            <a:r>
              <a:rPr lang="zh-CN"/>
              <a:t>不是任何内容都能当合适的伏笔，现实中对话其实是一种不断推演的伏笔，高情商的人能挖掘其中的伏笔元素，来构筑笑料。</a:t>
            </a:r>
            <a:endParaRPr lang="zh-CN"/>
          </a:p>
          <a:p>
            <a:pPr marL="0" indent="0">
              <a:buNone/>
            </a:pPr>
            <a:endParaRPr lang="zh-CN"/>
          </a:p>
          <a:p>
            <a:pPr marL="0" indent="0">
              <a:buNone/>
            </a:pPr>
            <a:endParaRPr lang="zh-CN"/>
          </a:p>
          <a:p>
            <a:pPr marL="349885" indent="-349885">
              <a:buFont typeface="Wingdings" panose="05000000000000000000" charset="0"/>
              <a:buChar char="l"/>
            </a:pPr>
            <a:r>
              <a:rPr lang="zh-CN"/>
              <a:t>（上下文信息缺失）</a:t>
            </a:r>
            <a:r>
              <a:rPr lang="zh-CN"/>
              <a:t>很多段子基于general knowledge，也就是说不懂黑话可能不能理解笑点在哪</a:t>
            </a:r>
            <a:endParaRPr lang="zh-CN"/>
          </a:p>
          <a:p>
            <a:pPr marL="349885" indent="-349885">
              <a:buFont typeface="Wingdings" panose="05000000000000000000" charset="0"/>
              <a:buChar char="l"/>
            </a:pPr>
            <a:r>
              <a:rPr lang="zh-CN" sz="1800">
                <a:solidFill>
                  <a:srgbClr val="0C0C0C"/>
                </a:solidFill>
                <a:latin typeface="Arial" panose="020B0604020202020204"/>
                <a:ea typeface="微软雅黑 Light" panose="020B0502040204020203" charset="-122"/>
              </a:rPr>
              <a:t>（个性化）</a:t>
            </a:r>
            <a:r>
              <a:rPr lang="zh-CN"/>
              <a:t>笑点高的人对笑点低的笑话会觉得根本不好笑，还会有反作用</a:t>
            </a:r>
            <a:endParaRPr lang="zh-CN"/>
          </a:p>
          <a:p>
            <a:pPr marL="349885" indent="-349885">
              <a:buFont typeface="Wingdings" panose="05000000000000000000" charset="0"/>
              <a:buChar char="l"/>
            </a:pPr>
            <a:r>
              <a:rPr lang="zh-CN"/>
              <a:t>（不协调的度极难把控）双关以及一些梗需要情理之中，否则会变成晦涩难懂，就会变得不好笑，这就是为什么自己身边有意思的事第一遍总是效果不好</a:t>
            </a:r>
            <a:endParaRPr lang="zh-CN"/>
          </a:p>
          <a:p>
            <a:pPr marL="349885" indent="-349885">
              <a:buFont typeface="Wingdings" panose="05000000000000000000" charset="0"/>
              <a:buChar char="l"/>
            </a:pPr>
            <a:endParaRPr lang="zh-CN"/>
          </a:p>
        </p:txBody>
      </p:sp>
      <p:pic>
        <p:nvPicPr>
          <p:cNvPr id="14" name="图片 13"/>
          <p:cNvPicPr/>
          <p:nvPr/>
        </p:nvPicPr>
        <p:blipFill>
          <a:blip r:embed="rId1"/>
          <a:stretch>
            <a:fillRect/>
          </a:stretch>
        </p:blipFill>
        <p:spPr>
          <a:xfrm>
            <a:off x="609173" y="2615317"/>
            <a:ext cx="8606118" cy="16274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占位符 2"/>
          <p:cNvSpPr/>
          <p:nvPr>
            <p:ph type="body" idx="12" hasCustomPrompt="1"/>
          </p:nvPr>
        </p:nvSpPr>
        <p:spPr>
          <a:xfrm>
            <a:off x="2984500" y="2699665"/>
            <a:ext cx="8534400" cy="507831"/>
          </a:xfrm>
          <a:prstGeom prst="rect">
            <a:avLst/>
          </a:prstGeom>
        </p:spPr>
        <p:txBody>
          <a:bodyPr/>
          <a:lstStyle>
            <a:lvl1pPr marL="0" lvl="0" indent="0" algn="l" defTabSz="914400">
              <a:lnSpc>
                <a:spcPct val="90000"/>
              </a:lnSpc>
              <a:spcBef>
                <a:spcPts val="1000"/>
              </a:spcBef>
              <a:buFont typeface="Arial" panose="020B0604020202020204" pitchFamily="34" charset="0"/>
              <a:buNone/>
              <a:defRPr sz="3600" b="1" kern="1200" spc="300">
                <a:solidFill>
                  <a:schemeClr val="bg1"/>
                </a:solidFill>
                <a:latin typeface="微软雅黑" panose="020B0503020204020204" charset="-122"/>
                <a:ea typeface="微软雅黑" panose="020B0503020204020204" charset="-122"/>
              </a:defRPr>
            </a:lvl1pPr>
            <a:lvl2pPr marL="457200" lvl="1"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2pPr>
            <a:lvl3pPr marL="914400" lvl="2"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3pPr>
            <a:lvl4pPr marL="1371600" lvl="3"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4pPr>
            <a:lvl5pPr marL="1828800" lvl="4"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9pPr>
          </a:lstStyle>
          <a:p>
            <a:r>
              <a:rPr lang="zh-CN"/>
              <a:t>Related Work</a:t>
            </a:r>
            <a:endParaRPr lang="zh-CN"/>
          </a:p>
        </p:txBody>
      </p:sp>
      <p:sp>
        <p:nvSpPr>
          <p:cNvPr id="7" name="文本占位符 6"/>
          <p:cNvSpPr/>
          <p:nvPr>
            <p:ph type="body" idx="15" hasCustomPrompt="1"/>
          </p:nvPr>
        </p:nvSpPr>
        <p:spPr>
          <a:xfrm>
            <a:off x="2984500" y="3199606"/>
            <a:ext cx="8534400" cy="282779"/>
          </a:xfrm>
          <a:prstGeom prst="rect">
            <a:avLst/>
          </a:prstGeom>
        </p:spPr>
        <p:txBody>
          <a:bodyPr/>
          <a:lstStyle>
            <a:lvl1pPr marL="0" lvl="0" indent="0" algn="l" defTabSz="914400">
              <a:lnSpc>
                <a:spcPct val="90000"/>
              </a:lnSpc>
              <a:spcBef>
                <a:spcPts val="1000"/>
              </a:spcBef>
              <a:buFont typeface="Arial" panose="020B0604020202020204" pitchFamily="34" charset="0"/>
              <a:buNone/>
              <a:defRPr sz="1800" b="0" kern="1200" spc="300">
                <a:solidFill>
                  <a:schemeClr val="tx2">
                    <a:lumMod val="20000"/>
                    <a:lumOff val="80000"/>
                  </a:schemeClr>
                </a:solidFill>
                <a:latin typeface="Arial" panose="020B0604020202020204"/>
                <a:ea typeface="微软雅黑" panose="020B0503020204020204" charset="-122"/>
              </a:defRPr>
            </a:lvl1pPr>
            <a:lvl2pPr marL="457200" lvl="1"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2pPr>
            <a:lvl3pPr marL="914400" lvl="2"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3pPr>
            <a:lvl4pPr marL="1371600" lvl="3"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4pPr>
            <a:lvl5pPr marL="1828800" lvl="4"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9pPr>
          </a:lstStyle>
          <a:p>
            <a:r>
              <a:rPr lang="en-US"/>
              <a:t>Text Content Typesetting</a:t>
            </a:r>
            <a:endParaRPr lang="zh-CN"/>
          </a:p>
        </p:txBody>
      </p:sp>
      <p:sp>
        <p:nvSpPr>
          <p:cNvPr id="5" name="文本框 4"/>
          <p:cNvSpPr txBox="1"/>
          <p:nvPr/>
        </p:nvSpPr>
        <p:spPr>
          <a:xfrm>
            <a:off x="1175285" y="2522479"/>
            <a:ext cx="1476476" cy="1200329"/>
          </a:xfrm>
          <a:prstGeom prst="rect">
            <a:avLst/>
          </a:prstGeom>
          <a:noFill/>
        </p:spPr>
        <p:txBody>
          <a:bodyPr wrap="square">
            <a:spAutoFit/>
          </a:bodyPr>
          <a:lstStyle>
            <a:lvl1pPr marL="0" lvl="0" algn="l" defTabSz="457200">
              <a:defRPr sz="1800" kern="1200">
                <a:solidFill>
                  <a:schemeClr val="tx1"/>
                </a:solidFill>
                <a:latin typeface="Arial" panose="020B0604020202020204"/>
                <a:ea typeface="微软雅黑 Light" panose="020B0502040204020203" charset="-122"/>
              </a:defRPr>
            </a:lvl1pPr>
            <a:lvl2pPr marL="457200" lvl="1" algn="l" defTabSz="457200">
              <a:defRPr sz="1800" kern="1200">
                <a:solidFill>
                  <a:schemeClr val="tx1"/>
                </a:solidFill>
                <a:latin typeface="Arial" panose="020B0604020202020204"/>
                <a:ea typeface="微软雅黑 Light" panose="020B0502040204020203" charset="-122"/>
              </a:defRPr>
            </a:lvl2pPr>
            <a:lvl3pPr marL="914400" lvl="2" algn="l" defTabSz="457200">
              <a:defRPr sz="1800" kern="1200">
                <a:solidFill>
                  <a:schemeClr val="tx1"/>
                </a:solidFill>
                <a:latin typeface="Arial" panose="020B0604020202020204"/>
                <a:ea typeface="微软雅黑 Light" panose="020B0502040204020203" charset="-122"/>
              </a:defRPr>
            </a:lvl3pPr>
            <a:lvl4pPr marL="1371600" lvl="3" algn="l" defTabSz="457200">
              <a:defRPr sz="1800" kern="1200">
                <a:solidFill>
                  <a:schemeClr val="tx1"/>
                </a:solidFill>
                <a:latin typeface="Arial" panose="020B0604020202020204"/>
                <a:ea typeface="微软雅黑 Light" panose="020B0502040204020203" charset="-122"/>
              </a:defRPr>
            </a:lvl4pPr>
            <a:lvl5pPr marL="1828800" lvl="4" algn="l" defTabSz="457200">
              <a:defRPr sz="1800" kern="1200">
                <a:solidFill>
                  <a:schemeClr val="tx1"/>
                </a:solidFill>
                <a:latin typeface="Arial" panose="020B0604020202020204"/>
                <a:ea typeface="微软雅黑 Light" panose="020B0502040204020203" charset="-122"/>
              </a:defRPr>
            </a:lvl5pPr>
            <a:lvl6pPr marL="2286000" lvl="5" algn="l" defTabSz="457200">
              <a:defRPr sz="1800" kern="1200">
                <a:solidFill>
                  <a:schemeClr val="tx1"/>
                </a:solidFill>
                <a:latin typeface="Arial" panose="020B0604020202020204"/>
                <a:ea typeface="微软雅黑 Light" panose="020B0502040204020203" charset="-122"/>
              </a:defRPr>
            </a:lvl6pPr>
            <a:lvl7pPr marL="2743200" lvl="6" algn="l" defTabSz="457200">
              <a:defRPr sz="1800" kern="1200">
                <a:solidFill>
                  <a:schemeClr val="tx1"/>
                </a:solidFill>
                <a:latin typeface="Arial" panose="020B0604020202020204"/>
                <a:ea typeface="微软雅黑 Light" panose="020B0502040204020203" charset="-122"/>
              </a:defRPr>
            </a:lvl7pPr>
            <a:lvl8pPr marL="3200400" lvl="7" algn="l" defTabSz="457200">
              <a:defRPr sz="1800" kern="1200">
                <a:solidFill>
                  <a:schemeClr val="tx1"/>
                </a:solidFill>
                <a:latin typeface="Arial" panose="020B0604020202020204"/>
                <a:ea typeface="微软雅黑 Light" panose="020B0502040204020203" charset="-122"/>
              </a:defRPr>
            </a:lvl8pPr>
            <a:lvl9pPr marL="3657600" lvl="8" algn="l" defTabSz="457200">
              <a:defRPr sz="1800" kern="1200">
                <a:solidFill>
                  <a:schemeClr val="tx1"/>
                </a:solidFill>
                <a:latin typeface="Arial" panose="020B0604020202020204"/>
                <a:ea typeface="微软雅黑 Light" panose="020B0502040204020203" charset="-122"/>
              </a:defRPr>
            </a:lvl9pPr>
          </a:lstStyle>
          <a:p>
            <a:pPr algn="ctr"/>
            <a:r>
              <a:rPr lang="en-US" sz="7200" b="1" spc="50">
                <a:solidFill>
                  <a:srgbClr val="003B6A"/>
                </a:solidFill>
                <a:latin typeface="Arial" panose="020B0604020202020204"/>
                <a:ea typeface="微软雅黑 Light" panose="020B0502040204020203" charset="-122"/>
              </a:rPr>
              <a:t>03</a:t>
            </a:r>
            <a:endParaRPr lang="en-US" sz="7200" b="1" spc="50">
              <a:solidFill>
                <a:srgbClr val="003B6A"/>
              </a:solidFill>
              <a:latin typeface="Arial" panose="020B0604020202020204"/>
              <a:ea typeface="微软雅黑 Light" panose="020B0502040204020203"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0" name=""/>
        <p:cNvGrpSpPr/>
        <p:nvPr/>
      </p:nvGrpSpPr>
      <p:grpSpPr/>
      <p:sp>
        <p:nvSpPr>
          <p:cNvPr id="12" name="文本占位符 11"/>
          <p:cNvSpPr/>
          <p:nvPr>
            <p:ph type="body" idx="12" hasCustomPrompt="1"/>
          </p:nvPr>
        </p:nvSpPr>
        <p:spPr>
          <a:xfrm>
            <a:off x="666610" y="378398"/>
            <a:ext cx="8587098" cy="507831"/>
          </a:xfrm>
          <a:prstGeom prst="rect">
            <a:avLst/>
          </a:prstGeom>
        </p:spPr>
        <p:txBody>
          <a:bodyPr/>
          <a:lstStyle>
            <a:lvl1pPr marL="0" lvl="0" indent="0">
              <a:buNone/>
              <a:defRPr sz="2800" b="1" spc="300">
                <a:solidFill>
                  <a:schemeClr val="bg1"/>
                </a:solidFill>
                <a:latin typeface="微软雅黑" panose="020B0503020204020204" charset="-122"/>
                <a:ea typeface="微软雅黑" panose="020B0503020204020204" charset="-122"/>
              </a:defRPr>
            </a:lvl1pPr>
            <a:lvl2pPr marL="457200" lvl="1" indent="0">
              <a:buNone/>
              <a:defRPr sz="2800" b="1">
                <a:solidFill>
                  <a:schemeClr val="bg1"/>
                </a:solidFill>
                <a:latin typeface="微软雅黑" panose="020B0503020204020204" charset="-122"/>
                <a:ea typeface="微软雅黑" panose="020B0503020204020204" charset="-122"/>
              </a:defRPr>
            </a:lvl2pPr>
            <a:lvl3pPr marL="914400" lvl="2" indent="0">
              <a:buNone/>
              <a:defRPr sz="2800" b="1">
                <a:solidFill>
                  <a:schemeClr val="bg1"/>
                </a:solidFill>
                <a:latin typeface="微软雅黑" panose="020B0503020204020204" charset="-122"/>
                <a:ea typeface="微软雅黑" panose="020B0503020204020204" charset="-122"/>
              </a:defRPr>
            </a:lvl3pPr>
            <a:lvl4pPr marL="1371600" lvl="3" indent="0">
              <a:buNone/>
              <a:defRPr sz="2800" b="1">
                <a:solidFill>
                  <a:schemeClr val="bg1"/>
                </a:solidFill>
                <a:latin typeface="微软雅黑" panose="020B0503020204020204" charset="-122"/>
                <a:ea typeface="微软雅黑" panose="020B0503020204020204" charset="-122"/>
              </a:defRPr>
            </a:lvl4pPr>
            <a:lvl5pPr marL="1828800" lvl="4" indent="0">
              <a:buNone/>
              <a:defRPr sz="2800" b="1">
                <a:solidFill>
                  <a:schemeClr val="bg1"/>
                </a:solidFill>
                <a:latin typeface="微软雅黑" panose="020B0503020204020204" charset="-122"/>
                <a:ea typeface="微软雅黑" panose="020B0503020204020204" charset="-122"/>
              </a:defRPr>
            </a:lvl5pPr>
          </a:lstStyle>
          <a:p>
            <a:r>
              <a:rPr lang="zh-CN" sz="2000"/>
              <a:t>Let's be Humorous: Knowledge Enhanced Humor Generation</a:t>
            </a:r>
            <a:endParaRPr lang="zh-CN" sz="2000"/>
          </a:p>
        </p:txBody>
      </p:sp>
      <p:pic>
        <p:nvPicPr>
          <p:cNvPr id="13" name="图片 12"/>
          <p:cNvPicPr/>
          <p:nvPr/>
        </p:nvPicPr>
        <p:blipFill>
          <a:blip r:embed="rId1"/>
          <a:stretch>
            <a:fillRect/>
          </a:stretch>
        </p:blipFill>
        <p:spPr>
          <a:xfrm>
            <a:off x="176881" y="886229"/>
            <a:ext cx="6737682" cy="2838315"/>
          </a:xfrm>
          <a:prstGeom prst="rect">
            <a:avLst/>
          </a:prstGeom>
        </p:spPr>
      </p:pic>
      <p:pic>
        <p:nvPicPr>
          <p:cNvPr id="14" name="图片 13"/>
          <p:cNvPicPr/>
          <p:nvPr/>
        </p:nvPicPr>
        <p:blipFill>
          <a:blip r:embed="rId2"/>
          <a:stretch>
            <a:fillRect/>
          </a:stretch>
        </p:blipFill>
        <p:spPr>
          <a:xfrm>
            <a:off x="590533" y="3724544"/>
            <a:ext cx="5959544" cy="3133520"/>
          </a:xfrm>
          <a:prstGeom prst="rect">
            <a:avLst/>
          </a:prstGeom>
        </p:spPr>
      </p:pic>
      <p:pic>
        <p:nvPicPr>
          <p:cNvPr id="15" name="图片 14"/>
          <p:cNvPicPr/>
          <p:nvPr/>
        </p:nvPicPr>
        <p:blipFill>
          <a:blip r:embed="rId3"/>
          <a:stretch>
            <a:fillRect/>
          </a:stretch>
        </p:blipFill>
        <p:spPr>
          <a:xfrm>
            <a:off x="6768946" y="2018840"/>
            <a:ext cx="5212513" cy="467497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0" name=""/>
        <p:cNvGrpSpPr/>
        <p:nvPr/>
      </p:nvGrpSpPr>
      <p:grpSpPr/>
      <p:sp>
        <p:nvSpPr>
          <p:cNvPr id="12" name="文本占位符 11"/>
          <p:cNvSpPr/>
          <p:nvPr>
            <p:ph type="body" idx="12" hasCustomPrompt="1"/>
          </p:nvPr>
        </p:nvSpPr>
        <p:spPr>
          <a:xfrm>
            <a:off x="666610" y="378398"/>
            <a:ext cx="8587098" cy="507831"/>
          </a:xfrm>
          <a:prstGeom prst="rect">
            <a:avLst/>
          </a:prstGeom>
        </p:spPr>
        <p:txBody>
          <a:bodyPr/>
          <a:lstStyle>
            <a:lvl1pPr marL="0" lvl="0" indent="0" algn="l" defTabSz="914400">
              <a:lnSpc>
                <a:spcPct val="90000"/>
              </a:lnSpc>
              <a:spcBef>
                <a:spcPts val="1000"/>
              </a:spcBef>
              <a:buFont typeface="Arial" panose="020B0604020202020204" pitchFamily="34" charset="0"/>
              <a:buNone/>
              <a:defRPr sz="2800" b="1" kern="1200" spc="300">
                <a:solidFill>
                  <a:schemeClr val="bg1"/>
                </a:solidFill>
                <a:latin typeface="微软雅黑" panose="020B0503020204020204" charset="-122"/>
                <a:ea typeface="微软雅黑" panose="020B0503020204020204" charset="-122"/>
              </a:defRPr>
            </a:lvl1pPr>
            <a:lvl2pPr marL="457200" lvl="1"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2pPr>
            <a:lvl3pPr marL="914400" lvl="2"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3pPr>
            <a:lvl4pPr marL="1371600" lvl="3"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4pPr>
            <a:lvl5pPr marL="1828800" lvl="4" indent="0" algn="l" defTabSz="914400">
              <a:lnSpc>
                <a:spcPct val="90000"/>
              </a:lnSpc>
              <a:spcBef>
                <a:spcPts val="500"/>
              </a:spcBef>
              <a:buFont typeface="Arial" panose="020B0604020202020204" pitchFamily="34" charset="0"/>
              <a:buNone/>
              <a:defRPr sz="2800" b="1" kern="1200">
                <a:solidFill>
                  <a:schemeClr val="bg1"/>
                </a:solidFill>
                <a:latin typeface="微软雅黑" panose="020B0503020204020204" charset="-122"/>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Light" panose="020B0502040204020203" charset="-122"/>
              </a:defRPr>
            </a:lvl9pPr>
          </a:lstStyle>
          <a:p>
            <a:r>
              <a:rPr lang="zh-CN" sz="2000"/>
              <a:t>Let's be Humorous: Knowledge Enhanced Humor Generation</a:t>
            </a:r>
            <a:endParaRPr lang="zh-CN" sz="2000"/>
          </a:p>
        </p:txBody>
      </p:sp>
      <p:pic>
        <p:nvPicPr>
          <p:cNvPr id="13" name="图片 12"/>
          <p:cNvPicPr/>
          <p:nvPr/>
        </p:nvPicPr>
        <p:blipFill>
          <a:blip r:embed="rId1"/>
          <a:stretch>
            <a:fillRect/>
          </a:stretch>
        </p:blipFill>
        <p:spPr>
          <a:xfrm>
            <a:off x="64" y="835710"/>
            <a:ext cx="7438200" cy="3522732"/>
          </a:xfrm>
          <a:prstGeom prst="rect">
            <a:avLst/>
          </a:prstGeom>
        </p:spPr>
      </p:pic>
      <p:pic>
        <p:nvPicPr>
          <p:cNvPr id="14" name="图片 13"/>
          <p:cNvPicPr/>
          <p:nvPr/>
        </p:nvPicPr>
        <p:blipFill>
          <a:blip r:embed="rId2"/>
          <a:stretch>
            <a:fillRect/>
          </a:stretch>
        </p:blipFill>
        <p:spPr>
          <a:xfrm>
            <a:off x="7503726" y="1630932"/>
            <a:ext cx="4612706" cy="2542316"/>
          </a:xfrm>
          <a:prstGeom prst="rect">
            <a:avLst/>
          </a:prstGeom>
        </p:spPr>
      </p:pic>
      <p:pic>
        <p:nvPicPr>
          <p:cNvPr id="15" name="图片 14"/>
          <p:cNvPicPr/>
          <p:nvPr/>
        </p:nvPicPr>
        <p:blipFill>
          <a:blip r:embed="rId3"/>
          <a:stretch>
            <a:fillRect/>
          </a:stretch>
        </p:blipFill>
        <p:spPr>
          <a:xfrm>
            <a:off x="390751" y="4420692"/>
            <a:ext cx="4399816" cy="2371426"/>
          </a:xfrm>
          <a:prstGeom prst="rect">
            <a:avLst/>
          </a:prstGeom>
        </p:spPr>
      </p:pic>
      <p:pic>
        <p:nvPicPr>
          <p:cNvPr id="16" name="图片 15"/>
          <p:cNvPicPr/>
          <p:nvPr/>
        </p:nvPicPr>
        <p:blipFill>
          <a:blip r:embed="rId4"/>
          <a:stretch>
            <a:fillRect/>
          </a:stretch>
        </p:blipFill>
        <p:spPr>
          <a:xfrm>
            <a:off x="5118136" y="4413107"/>
            <a:ext cx="7150345" cy="2444957"/>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rgbClr val="0C0C0C"/>
      </a:dk1>
      <a:lt1>
        <a:srgbClr val="FFFFFF"/>
      </a:lt1>
      <a:dk2>
        <a:srgbClr val="003B6A"/>
      </a:dk2>
      <a:lt2>
        <a:srgbClr val="898989"/>
      </a:lt2>
      <a:accent1>
        <a:srgbClr val="004F8E"/>
      </a:accent1>
      <a:accent2>
        <a:srgbClr val="D0121B"/>
      </a:accent2>
      <a:accent3>
        <a:srgbClr val="FFDC6D"/>
      </a:accent3>
      <a:accent4>
        <a:srgbClr val="2D8987"/>
      </a:accent4>
      <a:accent5>
        <a:srgbClr val="9FD4FF"/>
      </a:accent5>
      <a:accent6>
        <a:srgbClr val="4C216D"/>
      </a:accent6>
      <a:hlink>
        <a:srgbClr val="D0121B"/>
      </a:hlink>
      <a:folHlink>
        <a:srgbClr val="898989"/>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2017</Words>
  <Application>WPS 演示</Application>
  <PresentationFormat/>
  <Paragraphs>188</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宋体</vt:lpstr>
      <vt:lpstr>Wingdings</vt:lpstr>
      <vt:lpstr>Arial</vt:lpstr>
      <vt:lpstr>微软雅黑 Light</vt:lpstr>
      <vt:lpstr>微软雅黑</vt:lpstr>
      <vt:lpstr>Wingdings</vt:lpstr>
      <vt:lpstr>Arial Unicode MS</vt:lpstr>
      <vt:lpstr>Calibri</vt:lpstr>
      <vt:lpstr>NimbusRomNo9L-Regu</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Taingload</cp:lastModifiedBy>
  <cp:revision>2</cp:revision>
  <dcterms:created xsi:type="dcterms:W3CDTF">2021-06-29T07:12:16Z</dcterms:created>
  <dcterms:modified xsi:type="dcterms:W3CDTF">2021-06-29T07:12:22Z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1700861DCE7B4A04A527C17AEE818382</vt:lpwstr>
  </property>
  <property fmtid="{D5CDD505-2E9C-101B-9397-08002B2CF9AE}" pid="3" name="KSOProductBuildVer">
    <vt:lpwstr>2052-11.1.0.10578</vt:lpwstr>
  </property>
</Properties>
</file>