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D87"/>
    <a:srgbClr val="58C1D8"/>
    <a:srgbClr val="C7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312" y="3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64" y="9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12E6-7485-4043-8330-0DCCCD5C79B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AC7C-326A-4483-90A1-6914B73F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569-D006-44D8-A949-7317869A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3554"/>
            <a:ext cx="9144000" cy="119676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058A8-72FA-456B-B98F-00BC6920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27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DBA5-5DE2-459F-ADE5-3A908BE9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EF7-4293-48DE-80D4-45DE0513AF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0DD3-170C-4492-A00E-E625FA2E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15FC-7694-4C5A-9FAC-79EA50F2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882-D622-44C1-8A2E-D7849E99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276F9E-44E7-40D5-8D81-04A8F6C28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153"/>
          <a:stretch/>
        </p:blipFill>
        <p:spPr>
          <a:xfrm>
            <a:off x="0" y="1"/>
            <a:ext cx="12192000" cy="1463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85BA-1FE0-45A0-AA75-58AC4B9B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6EBE-92CB-4A53-ACAC-05EFEF5F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EF7-4293-48DE-80D4-45DE0513AF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B6CE33-0FAC-43B4-8FE1-3B2D373670D1}"/>
              </a:ext>
            </a:extLst>
          </p:cNvPr>
          <p:cNvSpPr/>
          <p:nvPr userDrawn="1"/>
        </p:nvSpPr>
        <p:spPr>
          <a:xfrm>
            <a:off x="838200" y="274185"/>
            <a:ext cx="10515600" cy="1053230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6A38-AA0A-4DD0-81DE-1C50CDEC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C713-8657-4D7A-AA02-2B01510A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882-D622-44C1-8A2E-D7849E99C0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A946A-D5E5-404B-A7E4-43A709CF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3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620E-0C2B-4F63-9B66-7E68565B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6792"/>
            <a:ext cx="5181600" cy="4620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DE3C-C894-4B5C-AA0B-2D6A8E8D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6792"/>
            <a:ext cx="5181600" cy="4620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AD66-25CD-47C3-81A1-201C3124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EF7-4293-48DE-80D4-45DE0513AF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850F-C7D9-4666-8B47-59CD421B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BD76-8464-42F3-A755-59974BF3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882-D622-44C1-8A2E-D7849E99C05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0276F9E-44E7-40D5-8D81-04A8F6C28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153"/>
          <a:stretch/>
        </p:blipFill>
        <p:spPr>
          <a:xfrm>
            <a:off x="0" y="1"/>
            <a:ext cx="12192000" cy="1463582"/>
          </a:xfrm>
          <a:prstGeom prst="rect">
            <a:avLst/>
          </a:prstGeom>
        </p:spPr>
      </p:pic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29B6CE33-0FAC-43B4-8FE1-3B2D373670D1}"/>
              </a:ext>
            </a:extLst>
          </p:cNvPr>
          <p:cNvSpPr/>
          <p:nvPr userDrawn="1"/>
        </p:nvSpPr>
        <p:spPr>
          <a:xfrm>
            <a:off x="838200" y="274185"/>
            <a:ext cx="10515600" cy="1053230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0A946A-D5E5-404B-A7E4-43A709CF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EEA3C-8E00-4C72-99D0-A2E53405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EF7-4293-48DE-80D4-45DE0513AF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7F9E2-AF11-4259-A7A1-C32735A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97B1-3A73-47DE-8352-3C6FB2D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882-D622-44C1-8A2E-D7849E99C0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0276F9E-44E7-40D5-8D81-04A8F6C28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153"/>
          <a:stretch/>
        </p:blipFill>
        <p:spPr>
          <a:xfrm>
            <a:off x="0" y="1"/>
            <a:ext cx="12192000" cy="1463582"/>
          </a:xfrm>
          <a:prstGeom prst="rect">
            <a:avLst/>
          </a:prstGeom>
        </p:spPr>
      </p:pic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29B6CE33-0FAC-43B4-8FE1-3B2D373670D1}"/>
              </a:ext>
            </a:extLst>
          </p:cNvPr>
          <p:cNvSpPr/>
          <p:nvPr userDrawn="1"/>
        </p:nvSpPr>
        <p:spPr>
          <a:xfrm>
            <a:off x="838200" y="274185"/>
            <a:ext cx="10515600" cy="1053230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0A946A-D5E5-404B-A7E4-43A709CF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E38CE-F874-4A35-AD10-CCB999AE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94AB-1DF2-49A9-802C-3FD7968A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D2E9-8698-44DC-B984-BB1127BD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EF7-4293-48DE-80D4-45DE0513AF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4345-DAD0-46E0-836F-9986E04BA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07D9-5791-4692-BF41-88C092B0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4882-D622-44C1-8A2E-D7849E99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58C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r="25278"/>
          <a:stretch/>
        </p:blipFill>
        <p:spPr>
          <a:xfrm>
            <a:off x="0" y="1203424"/>
            <a:ext cx="12191998" cy="5776545"/>
          </a:xfrm>
          <a:prstGeom prst="rect">
            <a:avLst/>
          </a:prstGeom>
          <a:noFill/>
        </p:spPr>
      </p:pic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64E0B1D7-EA4F-4A86-8611-F7892739E042}"/>
              </a:ext>
            </a:extLst>
          </p:cNvPr>
          <p:cNvSpPr/>
          <p:nvPr/>
        </p:nvSpPr>
        <p:spPr>
          <a:xfrm>
            <a:off x="1066800" y="1655885"/>
            <a:ext cx="10134600" cy="2252639"/>
          </a:xfrm>
          <a:prstGeom prst="rect">
            <a:avLst/>
          </a:prstGeom>
          <a:solidFill>
            <a:srgbClr val="F57D8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83301CF-6896-4327-A6DD-2F86DAD37208}"/>
              </a:ext>
            </a:extLst>
          </p:cNvPr>
          <p:cNvSpPr txBox="1"/>
          <p:nvPr/>
        </p:nvSpPr>
        <p:spPr>
          <a:xfrm>
            <a:off x="1066800" y="1600200"/>
            <a:ext cx="10134599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0" i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Symposium on </a:t>
            </a: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</a:t>
            </a:r>
          </a:p>
          <a:p>
            <a:pPr algn="ctr"/>
            <a:r>
              <a:rPr lang="en-US" sz="7200" b="0" i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2020</a:t>
            </a:r>
            <a:endParaRPr lang="en-US" sz="7200" b="1" dirty="0"/>
          </a:p>
        </p:txBody>
      </p:sp>
      <p:sp>
        <p:nvSpPr>
          <p:cNvPr id="14" name="Rechteck 13"/>
          <p:cNvSpPr/>
          <p:nvPr/>
        </p:nvSpPr>
        <p:spPr>
          <a:xfrm>
            <a:off x="2995792" y="227820"/>
            <a:ext cx="6200415" cy="646331"/>
          </a:xfrm>
          <a:prstGeom prst="rect">
            <a:avLst/>
          </a:prstGeom>
          <a:solidFill>
            <a:srgbClr val="58C1D8"/>
          </a:solidFill>
        </p:spPr>
        <p:txBody>
          <a:bodyPr wrap="none">
            <a:spAutoFit/>
          </a:bodyPr>
          <a:lstStyle/>
          <a:p>
            <a:r>
              <a:rPr lang="en-US" sz="3600" b="1" dirty="0"/>
              <a:t>ACM SIGGRAPH / </a:t>
            </a:r>
            <a:r>
              <a:rPr lang="en-US" sz="3600" b="1" dirty="0" err="1"/>
              <a:t>Eurographics</a:t>
            </a:r>
            <a:r>
              <a:rPr lang="en-US" sz="3600" b="1" dirty="0"/>
              <a:t> </a:t>
            </a:r>
            <a:endParaRPr 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570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678A0827-AF43-448A-B67C-52DC109535BE}" vid="{7EB8D0B9-C5AA-448C-906D-3A83EA7AC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SCA_Template2</Template>
  <TotalTime>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Distant Collision Response for Rigid Body Simulations</dc:title>
  <dc:creator>Paul Kry</dc:creator>
  <cp:lastModifiedBy>Paul Kry</cp:lastModifiedBy>
  <cp:revision>10</cp:revision>
  <dcterms:created xsi:type="dcterms:W3CDTF">2020-09-09T13:16:55Z</dcterms:created>
  <dcterms:modified xsi:type="dcterms:W3CDTF">2020-09-24T15:17:20Z</dcterms:modified>
</cp:coreProperties>
</file>