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AF7"/>
    <a:srgbClr val="FCF4F6"/>
    <a:srgbClr val="F1FDFB"/>
    <a:srgbClr val="F8F5FB"/>
    <a:srgbClr val="F1F5FD"/>
    <a:srgbClr val="3F7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D111-2AB8-EE08-071A-B7CE62DB2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344AE-FC43-2AD3-1405-9967E83A7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C685-6CC3-1C5F-3B75-18CD3496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D94A-B664-2BAA-F3E3-1C28084D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A5FE-ED3D-76BA-B423-DA02DD73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5EA-5878-DBCA-2E1A-2466F51D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ECE54-309B-1A00-EC3D-FE6FF64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6879-DA73-28D5-F056-EA52478C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5164-6413-FAB4-296F-76CF9629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1D02-6E4D-AB69-4AAF-E3662DDF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FEA8C-D88F-8E45-8C50-B6B0B1458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197FF-9FA3-68D8-8D36-AFE188DAB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A289-A06D-9F91-2601-AC6E2E70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48E1-973A-7CA1-889E-94FE80CB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7AB2-D572-1C52-A9D5-C949EB39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7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4F51-461A-5C62-F0CC-1AD36E87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C163-9039-ADF7-0D20-BB31FF9B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3DAC-4A9E-2C74-BA05-1034456E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3726-E3BB-FF9B-C0F0-EA2044CB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8050-6A6A-5848-2788-395EF2CA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9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7FE5-392E-155D-D428-A9F8C507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9038-E56E-AF12-E3A4-A1336B25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4004-08BE-2A83-91AA-48B39BEC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C0CD-31FA-2911-8A44-50BA07A4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B712-5306-A6E1-1AE0-3089867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1E3F-C414-5FFA-1AD9-00A921D0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A576-E15D-4C10-9AC5-401A8A437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6BE7-A922-F9D4-707B-6061FD29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FB32D-5229-DA68-9768-E6E579D9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5291-6CF3-9A31-12FC-C0875D50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8BDB-B0D3-6D9C-EE9C-203CF132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9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F3FD-B0A8-397C-1B3E-5C8ADB2D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59AD8-2AC4-FC66-7ED5-A471A96D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8FC9F-4FB3-EDE2-FCFC-159A5A0B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BDFA8-989A-848C-830A-09A579051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88485-4F33-CD28-8D31-EA4AC88F8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C06CB-288C-D1DF-9501-6147C385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5870F-1EA4-7F29-39D2-D897C452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7009E-88BF-514C-4F6F-8A51318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097F-6C95-CAA9-1246-4F7AC9A1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F19B0-AA17-CBDB-5A63-475E5CFA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8D3A-7EF1-7EA4-C083-AA937E8F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4BF52-8526-D10D-B64F-249EF3AF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5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75036-2637-7CAE-EE4A-E6539ED9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FC54E-24FE-C55E-C49A-842CFCF1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7E1D-C95E-F7E6-3101-B39F431D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8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7868-1649-34CB-8B1D-6BB5B401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EC72-6F7B-98C8-809C-A247836C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4CE5-AF9C-EF7C-F0A8-CDF99254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921E-9AFB-8B9A-87C9-ABC687BE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9662-A582-0925-6777-CC974053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5B06-8951-95FB-D5BE-287BBC6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D71E-E96E-A36C-0806-FBBEE72B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43CAD-2C3C-0383-C130-00D33ADEB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18CF3-7730-0870-5DCD-FE04AB0D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1C65-96CC-F2BE-B716-88A46D8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EA57-128E-2E3D-7BE4-40B51D5D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9C95-7926-E239-A208-3976AD18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B8775-9010-CB0E-1CCE-67F7AD01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F4024-F0D5-FC4F-028D-28443E56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D824-17BE-48CC-CAA1-EA07417BE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35E9CA-F4B0-4233-AFAD-11EF794C708C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1F8B-C852-784B-A813-44E584D92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9013-D668-253B-1DD8-53C167C79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E041B-7143-4DB9-AE6B-033395D7E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0613D7-3057-7EC2-D81C-6A2194CD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203"/>
            <a:ext cx="9835505" cy="4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74E5A3-0681-A49B-7E42-12896267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37" y="441830"/>
            <a:ext cx="5841164" cy="6135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3633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AC791476-CAE8-220A-995E-F7ED8E562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470"/>
          <a:stretch/>
        </p:blipFill>
        <p:spPr bwMode="auto">
          <a:xfrm>
            <a:off x="-6507" y="1183339"/>
            <a:ext cx="4046132" cy="57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screenshot of a food recipe&#10;&#10;Description automatically generated">
            <a:extLst>
              <a:ext uri="{FF2B5EF4-FFF2-40B4-BE49-F238E27FC236}">
                <a16:creationId xmlns:a16="http://schemas.microsoft.com/office/drawing/2014/main" id="{E599A3C0-B36B-76F6-1572-B30D82AE4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9"/>
          <a:stretch/>
        </p:blipFill>
        <p:spPr bwMode="auto">
          <a:xfrm>
            <a:off x="4094960" y="10"/>
            <a:ext cx="4029005" cy="57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A screenshot of a recipe&#10;&#10;Description automatically generated">
            <a:extLst>
              <a:ext uri="{FF2B5EF4-FFF2-40B4-BE49-F238E27FC236}">
                <a16:creationId xmlns:a16="http://schemas.microsoft.com/office/drawing/2014/main" id="{6870D5F4-6B79-56E9-65B4-5197F0FE0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" r="-1" b="26368"/>
          <a:stretch/>
        </p:blipFill>
        <p:spPr bwMode="auto">
          <a:xfrm>
            <a:off x="8179347" y="1183339"/>
            <a:ext cx="4012654" cy="57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CB30D77-4A5F-1C13-D910-A1FEAF3E2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" r="2" b="2"/>
          <a:stretch/>
        </p:blipFill>
        <p:spPr>
          <a:xfrm>
            <a:off x="5450529" y="3263116"/>
            <a:ext cx="6741471" cy="359488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3C671A-2B84-25BA-8809-3D6A6FD56F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8"/>
          <a:stretch/>
        </p:blipFill>
        <p:spPr>
          <a:xfrm>
            <a:off x="1754330" y="10"/>
            <a:ext cx="6760897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EA48B1-EC0B-B860-3415-EF53F37F4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98" b="-2"/>
          <a:stretch/>
        </p:blipFill>
        <p:spPr>
          <a:xfrm>
            <a:off x="0" y="3643287"/>
            <a:ext cx="5299494" cy="30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B45E26D-EC51-728B-571B-620F34B2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81780" y="264753"/>
            <a:ext cx="5291666" cy="3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red lines on a checkered surface&#10;&#10;Description automatically generated">
            <a:extLst>
              <a:ext uri="{FF2B5EF4-FFF2-40B4-BE49-F238E27FC236}">
                <a16:creationId xmlns:a16="http://schemas.microsoft.com/office/drawing/2014/main" id="{0D1817BA-77CF-7F5E-E05B-366B56F3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16" y="3025397"/>
            <a:ext cx="5291667" cy="3942291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FED808A-B0D7-3010-CAA8-8BA5F16E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100" y="15542"/>
            <a:ext cx="3660714" cy="68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23EF37-19EC-4973-A7AF-4BBF6864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BFA6FE-598A-A300-6B5C-35F6A8CB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" r="4" b="4"/>
          <a:stretch/>
        </p:blipFill>
        <p:spPr>
          <a:xfrm>
            <a:off x="-7901" y="196646"/>
            <a:ext cx="4662197" cy="25893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65D402D-B54C-DBF1-3963-D0115D2099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1" r="17283" b="-3"/>
          <a:stretch/>
        </p:blipFill>
        <p:spPr>
          <a:xfrm>
            <a:off x="-25018" y="2957665"/>
            <a:ext cx="4679315" cy="390033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2FF4B8-C497-6A3E-3138-7199D6F75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2" r="19645" b="-1"/>
          <a:stretch/>
        </p:blipFill>
        <p:spPr>
          <a:xfrm>
            <a:off x="4846823" y="557189"/>
            <a:ext cx="6701710" cy="57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3E615-A4EE-EC9A-F528-79D038768214}"/>
              </a:ext>
            </a:extLst>
          </p:cNvPr>
          <p:cNvSpPr txBox="1"/>
          <p:nvPr/>
        </p:nvSpPr>
        <p:spPr>
          <a:xfrm>
            <a:off x="3667432" y="1907458"/>
            <a:ext cx="407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Leelawadee UI Semilight" panose="020B0402040204020203" pitchFamily="34" charset="-34"/>
                <a:ea typeface="ADLaM Display" panose="020F0502020204030204" pitchFamily="2" charset="0"/>
                <a:cs typeface="Leelawadee UI Semilight" panose="020B0402040204020203" pitchFamily="34" charset="-34"/>
              </a:rPr>
              <a:t>Rucha Deshpande</a:t>
            </a:r>
          </a:p>
        </p:txBody>
      </p:sp>
    </p:spTree>
    <p:extLst>
      <p:ext uri="{BB962C8B-B14F-4D97-AF65-F5344CB8AC3E}">
        <p14:creationId xmlns:p14="http://schemas.microsoft.com/office/powerpoint/2010/main" val="9522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Leelawadee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41420_Rucha_21_22</dc:creator>
  <cp:lastModifiedBy>41420_Rucha_21_22</cp:lastModifiedBy>
  <cp:revision>2</cp:revision>
  <dcterms:created xsi:type="dcterms:W3CDTF">2024-06-09T17:10:30Z</dcterms:created>
  <dcterms:modified xsi:type="dcterms:W3CDTF">2024-06-09T21:22:59Z</dcterms:modified>
</cp:coreProperties>
</file>