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7" r:id="rId2"/>
    <p:sldMasterId id="2147483702" r:id="rId3"/>
    <p:sldMasterId id="2147483706" r:id="rId4"/>
  </p:sldMasterIdLst>
  <p:notesMasterIdLst>
    <p:notesMasterId r:id="rId20"/>
  </p:notesMasterIdLst>
  <p:sldIdLst>
    <p:sldId id="586" r:id="rId5"/>
    <p:sldId id="981" r:id="rId6"/>
    <p:sldId id="987" r:id="rId7"/>
    <p:sldId id="979" r:id="rId8"/>
    <p:sldId id="965" r:id="rId9"/>
    <p:sldId id="963" r:id="rId10"/>
    <p:sldId id="966" r:id="rId11"/>
    <p:sldId id="982" r:id="rId12"/>
    <p:sldId id="984" r:id="rId13"/>
    <p:sldId id="983" r:id="rId14"/>
    <p:sldId id="986" r:id="rId15"/>
    <p:sldId id="980" r:id="rId16"/>
    <p:sldId id="970" r:id="rId17"/>
    <p:sldId id="971" r:id="rId18"/>
    <p:sldId id="9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  <a:srgbClr val="A5A6A7"/>
    <a:srgbClr val="2D2D2D"/>
    <a:srgbClr val="A4D76B"/>
    <a:srgbClr val="60489D"/>
    <a:srgbClr val="00823B"/>
    <a:srgbClr val="FFFF66"/>
    <a:srgbClr val="FFFF99"/>
    <a:srgbClr val="33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97691" autoAdjust="0"/>
  </p:normalViewPr>
  <p:slideViewPr>
    <p:cSldViewPr>
      <p:cViewPr>
        <p:scale>
          <a:sx n="79" d="100"/>
          <a:sy n="79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00DD-CEF8-45E4-BA69-684397D3BA64}" type="datetimeFigureOut">
              <a:rPr lang="en-US" smtClean="0"/>
              <a:t>21/03/2024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0385-67E8-4E4F-95EE-53F70BD7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0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1F8430D-C969-4136-9E2B-46AA0AB0D64A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72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5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276463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9013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6D7BA905-9C2B-46B5-8F79-E96AD287D34B}"/>
              </a:ext>
            </a:extLst>
          </p:cNvPr>
          <p:cNvSpPr/>
          <p:nvPr userDrawn="1"/>
        </p:nvSpPr>
        <p:spPr>
          <a:xfrm rot="10800000" flipH="1">
            <a:off x="0" y="0"/>
            <a:ext cx="376833" cy="502444"/>
          </a:xfrm>
          <a:prstGeom prst="rtTriangle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A2E4FB-1034-4B1B-AAB2-1645F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E0BEC4B-C6CA-4F18-8D59-FE13BC9FDAD0}" type="datetime1">
              <a:rPr lang="en-IN" smtClean="0"/>
              <a:pPr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0F671-345E-4AF6-A69B-7761277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66CA3265-0B92-46FF-89D7-35E69099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73448-FA56-4FF8-AABB-0B4629FC6E4E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E35194F-047E-4672-92B0-1DD6429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3102"/>
            <a:ext cx="7677150" cy="290849"/>
          </a:xfrm>
        </p:spPr>
        <p:txBody>
          <a:bodyPr/>
          <a:lstStyle>
            <a:lvl1pPr>
              <a:defRPr sz="2100" b="0" spc="0">
                <a:solidFill>
                  <a:srgbClr val="5D4DA8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ABD4397-5B15-4AAE-B46A-59F9A1764E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48208" y="313103"/>
            <a:ext cx="985500" cy="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44191C-FE35-432E-9BA7-634212EA490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7824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2E54C-2F1E-1F9A-E980-6E5D328D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34E29-66FE-4618-DEF9-AE360304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F653C5-EACE-965A-7DD2-35FBC655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EE4645-546F-AF3E-5738-AC8F53E1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9FFE42-5110-4733-1D54-3F729C7A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0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2FA961-94DE-BA75-7762-69EFEC22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27805"/>
            <a:ext cx="2949178" cy="13295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81779-2AE9-6A9D-D3BE-2DD296AB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E7E6F6-EBDE-1247-0362-0F100345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0000C9-0C9E-F270-BDF3-09E03A94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916B10-5F15-FC05-D5F3-1B8FA9B2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37E2FA-26D1-9E61-018E-E54CE845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276463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67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6D7BA905-9C2B-46B5-8F79-E96AD287D34B}"/>
              </a:ext>
            </a:extLst>
          </p:cNvPr>
          <p:cNvSpPr/>
          <p:nvPr userDrawn="1"/>
        </p:nvSpPr>
        <p:spPr>
          <a:xfrm rot="10800000" flipH="1">
            <a:off x="0" y="0"/>
            <a:ext cx="376833" cy="502444"/>
          </a:xfrm>
          <a:prstGeom prst="rtTriangle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A2E4FB-1034-4B1B-AAB2-1645F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E0BEC4B-C6CA-4F18-8D59-FE13BC9FDAD0}" type="datetime1">
              <a:rPr lang="en-IN" smtClean="0"/>
              <a:pPr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0F671-345E-4AF6-A69B-7761277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66CA3265-0B92-46FF-89D7-35E69099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73448-FA56-4FF8-AABB-0B4629FC6E4E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E35194F-047E-4672-92B0-1DD6429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3102"/>
            <a:ext cx="7677150" cy="290849"/>
          </a:xfrm>
        </p:spPr>
        <p:txBody>
          <a:bodyPr/>
          <a:lstStyle>
            <a:lvl1pPr>
              <a:defRPr sz="2100" b="0">
                <a:solidFill>
                  <a:srgbClr val="5D4DA8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ABD4397-5B15-4AAE-B46A-59F9A1764E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48208" y="313103"/>
            <a:ext cx="985500" cy="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505531" y="0"/>
            <a:ext cx="2133269" cy="566392"/>
            <a:chOff x="3505531" y="0"/>
            <a:chExt cx="2133269" cy="566392"/>
          </a:xfrm>
        </p:grpSpPr>
        <p:pic>
          <p:nvPicPr>
            <p:cNvPr id="7" name="Picture 1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31" y="0"/>
              <a:ext cx="2133269" cy="5663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Shieanne-drive\logos-and-media-files\Brandguide and logos\Monster College\800x600_monstercollege_Purple_Green_eps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726" y="67443"/>
              <a:ext cx="1656878" cy="42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FB7AF-A08A-4F94-BCF7-A8413F0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" y="260350"/>
            <a:ext cx="8063927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3F1F63-6691-4434-BF68-9800DB1F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72" y="1368425"/>
            <a:ext cx="8434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61F46-2BD2-47C4-8F70-23C2AA6E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789-A466-4327-83E7-D094D255C614}" type="datetime1">
              <a:rPr lang="en-IN" smtClean="0"/>
              <a:pPr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FF24E-5BAB-4796-BF2B-51D601C0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A31268-5EEE-42C3-9C04-E4ADB99F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1F8430D-C969-4136-9E2B-46AA0AB0D64A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412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1" r:id="rId4"/>
    <p:sldLayoutId id="2147483712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9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25000"/>
        <a:buFont typeface="Arial" panose="020B0604020202020204" pitchFamily="34" charset="0"/>
        <a:buChar char="▪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97694" indent="-254794" algn="l" defTabSz="685800" rtl="0" eaLnBrk="1" latinLnBrk="0" hangingPunct="1">
        <a:lnSpc>
          <a:spcPct val="90000"/>
        </a:lnSpc>
        <a:spcBef>
          <a:spcPts val="375"/>
        </a:spcBef>
        <a:buSzPct val="125000"/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FB7AF-A08A-4F94-BCF7-A8413F0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" y="260350"/>
            <a:ext cx="8063927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3F1F63-6691-4434-BF68-9800DB1F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72" y="1368425"/>
            <a:ext cx="8434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61F46-2BD2-47C4-8F70-23C2AA6E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789-A466-4327-83E7-D094D255C614}" type="datetime1">
              <a:rPr lang="en-IN" smtClean="0"/>
              <a:pPr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FF24E-5BAB-4796-BF2B-51D601C0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A31268-5EEE-42C3-9C04-E4ADB99F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9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25000"/>
        <a:buFont typeface="Arial" panose="020B0604020202020204" pitchFamily="34" charset="0"/>
        <a:buChar char="▪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97694" indent="-254794" algn="l" defTabSz="685800" rtl="0" eaLnBrk="1" latinLnBrk="0" hangingPunct="1">
        <a:lnSpc>
          <a:spcPct val="90000"/>
        </a:lnSpc>
        <a:spcBef>
          <a:spcPts val="375"/>
        </a:spcBef>
        <a:buSzPct val="125000"/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to build an Online Food Delivery app like Zomato in 2021">
            <a:extLst>
              <a:ext uri="{FF2B5EF4-FFF2-40B4-BE49-F238E27FC236}">
                <a16:creationId xmlns:a16="http://schemas.microsoft.com/office/drawing/2014/main" xmlns="" id="{524E436B-B633-479A-A070-37DF2C59D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9"/>
          <a:stretch/>
        </p:blipFill>
        <p:spPr bwMode="auto">
          <a:xfrm>
            <a:off x="0" y="0"/>
            <a:ext cx="9144000" cy="56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rallelogram 17"/>
          <p:cNvSpPr/>
          <p:nvPr/>
        </p:nvSpPr>
        <p:spPr>
          <a:xfrm>
            <a:off x="-300096" y="4149337"/>
            <a:ext cx="8405867" cy="1271070"/>
          </a:xfrm>
          <a:prstGeom prst="parallelogram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990600" y="5387503"/>
            <a:ext cx="6324599" cy="1356691"/>
          </a:xfrm>
          <a:prstGeom prst="parallelogram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4072" y="5670220"/>
            <a:ext cx="2158283" cy="7617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4950" b="1" dirty="0">
                <a:solidFill>
                  <a:prstClr val="white"/>
                </a:solidFill>
                <a:latin typeface="Calibri" pitchFamily="34" charset="0"/>
                <a:ea typeface="Arial" charset="0"/>
                <a:cs typeface="Calibri" pitchFamily="34" charset="0"/>
              </a:rPr>
              <a:t>Zomato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12128" y="3780005"/>
            <a:ext cx="689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2400" b="1" i="1" dirty="0" smtClean="0">
                <a:solidFill>
                  <a:prstClr val="white"/>
                </a:solidFill>
                <a:latin typeface="Calibri" pitchFamily="34" charset="0"/>
                <a:ea typeface="Arial" charset="0"/>
                <a:cs typeface="Calibri" pitchFamily="34" charset="0"/>
              </a:rPr>
              <a:t> </a:t>
            </a:r>
            <a:endParaRPr lang="en-US" sz="2400" b="1" i="1" dirty="0">
              <a:solidFill>
                <a:prstClr val="white"/>
              </a:solidFill>
              <a:latin typeface="Calibri" pitchFamily="34" charset="0"/>
              <a:ea typeface="Arial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21236" y="4809440"/>
            <a:ext cx="53802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3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alibri" pitchFamily="34" charset="0"/>
                <a:ea typeface="Arial" charset="0"/>
                <a:cs typeface="Calibri" pitchFamily="34" charset="0"/>
              </a:rPr>
              <a:t>Emergence </a:t>
            </a:r>
            <a:r>
              <a:rPr lang="en-US" sz="3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alibri" pitchFamily="34" charset="0"/>
                <a:ea typeface="Arial" charset="0"/>
                <a:cs typeface="Calibri" pitchFamily="34" charset="0"/>
              </a:rPr>
              <a:t>With Hungry Minds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2F97AF-0D5A-4332-A19B-86AC8A21B403}"/>
              </a:ext>
            </a:extLst>
          </p:cNvPr>
          <p:cNvSpPr/>
          <p:nvPr/>
        </p:nvSpPr>
        <p:spPr>
          <a:xfrm>
            <a:off x="553453" y="222521"/>
            <a:ext cx="3505200" cy="1984518"/>
          </a:xfrm>
          <a:prstGeom prst="rect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0" name="Picture 16" descr="Delivery — LOKE Branded Ordering, Loyalty &amp; Marketing Apps">
            <a:extLst>
              <a:ext uri="{FF2B5EF4-FFF2-40B4-BE49-F238E27FC236}">
                <a16:creationId xmlns:a16="http://schemas.microsoft.com/office/drawing/2014/main" xmlns="" id="{3F270685-9F1E-404D-8939-BFC36ED8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6" y="222521"/>
            <a:ext cx="3775384" cy="18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Zomato – Logos Download">
            <a:extLst>
              <a:ext uri="{FF2B5EF4-FFF2-40B4-BE49-F238E27FC236}">
                <a16:creationId xmlns:a16="http://schemas.microsoft.com/office/drawing/2014/main" xmlns="" id="{249C564B-A598-4EF6-A44A-ED858C3C5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1423876" y="1447800"/>
            <a:ext cx="633524" cy="1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Zomato – Logos Download">
            <a:extLst>
              <a:ext uri="{FF2B5EF4-FFF2-40B4-BE49-F238E27FC236}">
                <a16:creationId xmlns:a16="http://schemas.microsoft.com/office/drawing/2014/main" xmlns="" id="{D3E63843-D805-4824-B2C3-C1A21D9B3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3114072" y="1441093"/>
            <a:ext cx="633524" cy="1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Zomato – Logos Download">
            <a:extLst>
              <a:ext uri="{FF2B5EF4-FFF2-40B4-BE49-F238E27FC236}">
                <a16:creationId xmlns:a16="http://schemas.microsoft.com/office/drawing/2014/main" xmlns="" id="{062AEA16-5735-4CF2-A4AA-2177AFE1C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3;p16"/>
          <p:cNvSpPr txBox="1"/>
          <p:nvPr/>
        </p:nvSpPr>
        <p:spPr>
          <a:xfrm>
            <a:off x="60676" y="316024"/>
            <a:ext cx="853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800" dirty="0" smtClean="0">
                <a:cs typeface="Calibri" panose="020F0502020204030204" pitchFamily="34" charset="0"/>
              </a:rPr>
              <a:t>Tasting the dish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73;p16"/>
          <p:cNvSpPr txBox="1"/>
          <p:nvPr/>
        </p:nvSpPr>
        <p:spPr>
          <a:xfrm>
            <a:off x="455250" y="1010010"/>
            <a:ext cx="814177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Once the dish is cooked and prepared we taste it and we might like the texture of it, flavours of it or even the gravy of it.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Similarly now that we have prepared the data and analysis we will overview it and decide the best part of the data based on the analysis done.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dirty="0">
              <a:cs typeface="Calibri" panose="020F0502020204030204" pitchFamily="34" charset="0"/>
            </a:endParaRPr>
          </a:p>
        </p:txBody>
      </p:sp>
      <p:pic>
        <p:nvPicPr>
          <p:cNvPr id="4098" name="Picture 2" descr="Flags from Around the World Wallpaper Mural by Magic Mur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74" y="2819400"/>
            <a:ext cx="4953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3;p16"/>
          <p:cNvSpPr txBox="1"/>
          <p:nvPr/>
        </p:nvSpPr>
        <p:spPr>
          <a:xfrm>
            <a:off x="228600" y="2579640"/>
            <a:ext cx="3429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From the given 15 countries we have selected 4 top countries for opening our restaurant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dirty="0"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GB" dirty="0" smtClean="0"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GB" dirty="0"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78317"/>
              </p:ext>
            </p:extLst>
          </p:nvPr>
        </p:nvGraphicFramePr>
        <p:xfrm>
          <a:off x="596733" y="4305300"/>
          <a:ext cx="2895600" cy="1148892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287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Canada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57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4F7"/>
                    </a:solidFill>
                  </a:tcPr>
                </a:tc>
              </a:tr>
              <a:tr h="287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Qatar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4F7"/>
                    </a:solidFill>
                  </a:tcPr>
                </a:tc>
              </a:tr>
              <a:tr h="287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Singapore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4F7"/>
                    </a:solidFill>
                  </a:tcPr>
                </a:tc>
              </a:tr>
              <a:tr h="287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Sri Lanka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4F7"/>
                    </a:solidFill>
                  </a:tcPr>
                </a:tc>
              </a:tr>
            </a:tbl>
          </a:graphicData>
        </a:graphic>
      </p:graphicFrame>
      <p:sp>
        <p:nvSpPr>
          <p:cNvPr id="4" name="AutoShape 4" descr="Flag of Canada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Flag of Canada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Flag of Canada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41910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Popular Cuisines</a:t>
            </a:r>
            <a:endParaRPr lang="en-IN" sz="2800" b="0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B97AE9C-B33D-5C12-FFB3-A43063FC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400300"/>
            <a:ext cx="3419979" cy="25527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are the cuisines in the suggested four countries with high number of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are some cuisines in all the four countries. It includes local food of that country and some other cuisines.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03337" y="0"/>
            <a:ext cx="421547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52861"/>
              </p:ext>
            </p:extLst>
          </p:nvPr>
        </p:nvGraphicFramePr>
        <p:xfrm>
          <a:off x="6019800" y="1371600"/>
          <a:ext cx="1981200" cy="40386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981200"/>
              </a:tblGrid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Bakery</a:t>
                      </a:r>
                      <a:endParaRPr lang="en-US" sz="28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Pizza</a:t>
                      </a:r>
                      <a:endParaRPr lang="en-US" sz="28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Italian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Chinese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smtClean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Seafood</a:t>
                      </a:r>
                      <a:endParaRPr lang="en-US" sz="280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6" name="AutoShape 2" descr="7 Prominent International Cuisines - Jaypee Hote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7 Prominent International Cuisines - Jaypee Hotel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AF701201-A5C0-4DAA-BF94-5ED478FAAA43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Zomato – Logos Download">
            <a:extLst>
              <a:ext uri="{FF2B5EF4-FFF2-40B4-BE49-F238E27FC236}">
                <a16:creationId xmlns:a16="http://schemas.microsoft.com/office/drawing/2014/main" xmlns="" id="{2868E6AA-6277-4418-AB75-2ABA18E15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0AADCFB-0AE7-46DD-9D10-EA48A927A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8263" y="1"/>
            <a:ext cx="1066800" cy="108788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23191" r="53487" b="22039"/>
          <a:stretch/>
        </p:blipFill>
        <p:spPr bwMode="auto">
          <a:xfrm>
            <a:off x="228600" y="1087889"/>
            <a:ext cx="8368426" cy="53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01;p20"/>
          <p:cNvSpPr txBox="1"/>
          <p:nvPr/>
        </p:nvSpPr>
        <p:spPr>
          <a:xfrm>
            <a:off x="663225" y="81000"/>
            <a:ext cx="6403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Dashboard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98198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xmlns="" id="{9C6D4C85-C41A-4EF1-BF36-2ADEC8568963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Zomato – Logos Download">
            <a:extLst>
              <a:ext uri="{FF2B5EF4-FFF2-40B4-BE49-F238E27FC236}">
                <a16:creationId xmlns:a16="http://schemas.microsoft.com/office/drawing/2014/main" xmlns="" id="{DC6CA009-242F-48D8-A8D0-947606976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8F43956-7487-486E-A16F-B27999BAB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5812"/>
            <a:ext cx="1066800" cy="1087888"/>
          </a:xfrm>
          <a:prstGeom prst="rect">
            <a:avLst/>
          </a:prstGeom>
        </p:spPr>
      </p:pic>
      <p:sp>
        <p:nvSpPr>
          <p:cNvPr id="7" name="Google Shape;100;p20"/>
          <p:cNvSpPr txBox="1"/>
          <p:nvPr/>
        </p:nvSpPr>
        <p:spPr>
          <a:xfrm>
            <a:off x="431250" y="1289074"/>
            <a:ext cx="8281500" cy="51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Country with most restaurants: 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India</a:t>
            </a: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India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has total of 8652 restaurants that takes 48% of total portion globally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.</a:t>
            </a:r>
            <a:endParaRPr lang="en-US" sz="2000" dirty="0">
              <a:solidFill>
                <a:srgbClr val="262626"/>
              </a:solidFill>
              <a:ea typeface="Comfortaa"/>
              <a:cs typeface="Comfortaa"/>
              <a:sym typeface="Comfortaa"/>
            </a:endParaRP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Country with most no. of voters: 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Indonesia</a:t>
            </a: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Indonesia’s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average votes is 772 which makes up 19% of total portion globally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.</a:t>
            </a:r>
            <a:endParaRPr lang="en-US" sz="2000" dirty="0">
              <a:solidFill>
                <a:srgbClr val="262626"/>
              </a:solidFill>
              <a:ea typeface="Comfortaa"/>
              <a:cs typeface="Comfortaa"/>
              <a:sym typeface="Comfortaa"/>
            </a:endParaRP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Country with highest rating:  Philippines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Rating: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4.47                              Country with lowest rating:  India Rating: 2.77</a:t>
            </a: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Highly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Expensive countries:  Indonesia &amp;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Singapore</a:t>
            </a: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Average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Cost of two in Indonesia: &gt; Rs.16K, Singapore: &gt; Rs.8K, Others: &lt;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Rs.4K</a:t>
            </a:r>
            <a:endParaRPr lang="en-US" sz="2000" dirty="0">
              <a:solidFill>
                <a:srgbClr val="262626"/>
              </a:solidFill>
              <a:ea typeface="Comfortaa"/>
              <a:cs typeface="Comfortaa"/>
              <a:sym typeface="Comfortaa"/>
            </a:endParaRP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Most Affordable countries:  India &amp; </a:t>
            </a: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Turkey</a:t>
            </a:r>
          </a:p>
          <a:p>
            <a:pPr marL="425450" lvl="0" indent="-285750">
              <a:lnSpc>
                <a:spcPct val="115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Average </a:t>
            </a:r>
            <a:r>
              <a:rPr lang="en-US" sz="2000" dirty="0">
                <a:solidFill>
                  <a:srgbClr val="262626"/>
                </a:solidFill>
                <a:ea typeface="Comfortaa"/>
                <a:cs typeface="Comfortaa"/>
                <a:sym typeface="Comfortaa"/>
              </a:rPr>
              <a:t>Cost of two in India: &lt; Rs.700, Turkey: &lt; Rs.600, Others: &gt; Rs.1K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1300" dirty="0" smtClean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01;p20"/>
          <p:cNvSpPr txBox="1"/>
          <p:nvPr/>
        </p:nvSpPr>
        <p:spPr>
          <a:xfrm>
            <a:off x="663225" y="81000"/>
            <a:ext cx="6403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Key Insights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45303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AF701201-A5C0-4DAA-BF94-5ED478FAAA43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Zomato – Logos Download">
            <a:extLst>
              <a:ext uri="{FF2B5EF4-FFF2-40B4-BE49-F238E27FC236}">
                <a16:creationId xmlns:a16="http://schemas.microsoft.com/office/drawing/2014/main" xmlns="" id="{2868E6AA-6277-4418-AB75-2ABA18E15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0AADCFB-0AE7-46DD-9D10-EA48A927A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4200" y="254493"/>
            <a:ext cx="1066800" cy="1087888"/>
          </a:xfrm>
          <a:prstGeom prst="rect">
            <a:avLst/>
          </a:prstGeom>
        </p:spPr>
      </p:pic>
      <p:sp>
        <p:nvSpPr>
          <p:cNvPr id="7" name="Google Shape;115;p19"/>
          <p:cNvSpPr txBox="1">
            <a:spLocks/>
          </p:cNvSpPr>
          <p:nvPr/>
        </p:nvSpPr>
        <p:spPr>
          <a:xfrm>
            <a:off x="389684" y="481172"/>
            <a:ext cx="6163515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9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400" dirty="0" smtClean="0">
                <a:latin typeface="Comfortaa"/>
                <a:ea typeface="Comfortaa"/>
                <a:cs typeface="Comfortaa"/>
                <a:sym typeface="Comfortaa"/>
              </a:rPr>
              <a:t>Cook by the Book</a:t>
            </a:r>
            <a:endParaRPr lang="en-US" dirty="0"/>
          </a:p>
        </p:txBody>
      </p:sp>
      <p:sp>
        <p:nvSpPr>
          <p:cNvPr id="8" name="Google Shape;116;p19"/>
          <p:cNvSpPr txBox="1"/>
          <p:nvPr/>
        </p:nvSpPr>
        <p:spPr>
          <a:xfrm>
            <a:off x="403388" y="2133600"/>
            <a:ext cx="5569800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What do we do now ? </a:t>
            </a:r>
            <a:r>
              <a:rPr lang="en" sz="2800" dirty="0">
                <a:solidFill>
                  <a:srgbClr val="EE0448"/>
                </a:solidFill>
                <a:latin typeface="Comfortaa"/>
                <a:ea typeface="Comfortaa"/>
                <a:cs typeface="Comfortaa"/>
                <a:sym typeface="Comfortaa"/>
              </a:rPr>
              <a:t>We Cook</a:t>
            </a:r>
            <a:r>
              <a:rPr lang="en" sz="2800" b="1" dirty="0">
                <a:solidFill>
                  <a:srgbClr val="EE0448"/>
                </a:solidFill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sz="2800" b="1" dirty="0">
              <a:solidFill>
                <a:srgbClr val="EE044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❖"/>
            </a:pPr>
            <a:r>
              <a:rPr lang="en" sz="2000" dirty="0">
                <a:latin typeface="Comfortaa"/>
                <a:ea typeface="Comfortaa"/>
                <a:cs typeface="Comfortaa"/>
                <a:sym typeface="Comfortaa"/>
              </a:rPr>
              <a:t>Created pivot tables</a:t>
            </a:r>
            <a:br>
              <a:rPr lang="en" sz="2000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 dirty="0">
                <a:latin typeface="Comfortaa"/>
                <a:ea typeface="Comfortaa"/>
                <a:cs typeface="Comfortaa"/>
                <a:sym typeface="Comfortaa"/>
              </a:rPr>
              <a:t>Created multiple pivot tables to get diverse </a:t>
            </a:r>
            <a:r>
              <a:rPr lang="en" sz="2000" dirty="0" smtClean="0">
                <a:latin typeface="Comfortaa"/>
                <a:ea typeface="Comfortaa"/>
                <a:cs typeface="Comfortaa"/>
                <a:sym typeface="Comfortaa"/>
              </a:rPr>
              <a:t>insights</a:t>
            </a:r>
            <a:r>
              <a:rPr lang="en" sz="2000" dirty="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" sz="2000" dirty="0">
                <a:latin typeface="Comfortaa"/>
                <a:ea typeface="Comfortaa"/>
                <a:cs typeface="Comfortaa"/>
                <a:sym typeface="Comfortaa"/>
              </a:rPr>
            </a:br>
            <a:endParaRPr sz="2000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❖"/>
            </a:pPr>
            <a:r>
              <a:rPr lang="en" sz="2000" dirty="0">
                <a:latin typeface="Comfortaa"/>
                <a:ea typeface="Comfortaa"/>
                <a:cs typeface="Comfortaa"/>
                <a:sym typeface="Comfortaa"/>
              </a:rPr>
              <a:t>Created visualization charts</a:t>
            </a:r>
            <a:br>
              <a:rPr lang="en" sz="2000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 dirty="0">
                <a:latin typeface="Comfortaa"/>
                <a:ea typeface="Comfortaa"/>
                <a:cs typeface="Comfortaa"/>
                <a:sym typeface="Comfortaa"/>
              </a:rPr>
              <a:t>Created suitable visualization charts from those pivot tables.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" sz="1000" dirty="0">
                <a:latin typeface="Comfortaa"/>
                <a:ea typeface="Comfortaa"/>
                <a:cs typeface="Comfortaa"/>
                <a:sym typeface="Comfortaa"/>
              </a:rPr>
            </a:br>
            <a:endParaRPr sz="1000"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❖"/>
            </a:pPr>
            <a:r>
              <a:rPr lang="en" sz="16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By the book</a:t>
            </a:r>
            <a:br>
              <a:rPr lang="en" sz="16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Created pivot tables and suitable charts as asked for </a:t>
            </a:r>
            <a:endParaRPr sz="10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objective &amp; subjective problems in document, with proper formatting.</a:t>
            </a:r>
            <a:endParaRPr sz="10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" name="Google Shape;117;p19"/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64860" y="4146059"/>
            <a:ext cx="3002450" cy="2396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6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6FA0B9E-A084-4E71-ADA5-DFA3DA9D305C}"/>
              </a:ext>
            </a:extLst>
          </p:cNvPr>
          <p:cNvSpPr/>
          <p:nvPr/>
        </p:nvSpPr>
        <p:spPr>
          <a:xfrm>
            <a:off x="-38100" y="-1"/>
            <a:ext cx="9220200" cy="6781791"/>
          </a:xfrm>
          <a:prstGeom prst="rect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785967A-D5AD-4A72-BA89-5B68D9C7EE9D}"/>
              </a:ext>
            </a:extLst>
          </p:cNvPr>
          <p:cNvCxnSpPr>
            <a:cxnSpLocks/>
          </p:cNvCxnSpPr>
          <p:nvPr/>
        </p:nvCxnSpPr>
        <p:spPr>
          <a:xfrm>
            <a:off x="-61913" y="3429000"/>
            <a:ext cx="9267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DD4F1D81-2A4F-45FE-945C-C01CFB862406}"/>
              </a:ext>
            </a:extLst>
          </p:cNvPr>
          <p:cNvSpPr/>
          <p:nvPr/>
        </p:nvSpPr>
        <p:spPr>
          <a:xfrm>
            <a:off x="3257550" y="3086100"/>
            <a:ext cx="2628900" cy="685800"/>
          </a:xfrm>
          <a:prstGeom prst="parallelogram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4EF5E4-13EE-4C8B-8737-26B8647701CC}"/>
              </a:ext>
            </a:extLst>
          </p:cNvPr>
          <p:cNvSpPr txBox="1"/>
          <p:nvPr/>
        </p:nvSpPr>
        <p:spPr>
          <a:xfrm>
            <a:off x="3567145" y="3140460"/>
            <a:ext cx="2009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3300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Thank you</a:t>
            </a:r>
          </a:p>
        </p:txBody>
      </p:sp>
      <p:pic>
        <p:nvPicPr>
          <p:cNvPr id="12" name="Picture 2" descr="Zomato – Logos Download">
            <a:extLst>
              <a:ext uri="{FF2B5EF4-FFF2-40B4-BE49-F238E27FC236}">
                <a16:creationId xmlns:a16="http://schemas.microsoft.com/office/drawing/2014/main" xmlns="" id="{CE83FBA5-EFCD-4672-8C0B-6130F11F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83" y="4020920"/>
            <a:ext cx="2279034" cy="2511850"/>
          </a:xfrm>
          <a:prstGeom prst="rect">
            <a:avLst/>
          </a:prstGeom>
          <a:noFill/>
          <a:ln w="76200">
            <a:solidFill>
              <a:srgbClr val="CB202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elivery — LOKE Branded Ordering, Loyalty &amp; Marketing Apps">
            <a:extLst>
              <a:ext uri="{FF2B5EF4-FFF2-40B4-BE49-F238E27FC236}">
                <a16:creationId xmlns:a16="http://schemas.microsoft.com/office/drawing/2014/main" xmlns="" id="{8C3A35BE-2DC6-4A02-8874-5A163B6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7610"/>
            <a:ext cx="5699716" cy="28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omato – Logos Download">
            <a:extLst>
              <a:ext uri="{FF2B5EF4-FFF2-40B4-BE49-F238E27FC236}">
                <a16:creationId xmlns:a16="http://schemas.microsoft.com/office/drawing/2014/main" xmlns="" id="{CE3CB641-E6DB-45D0-9A54-F99271028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3620693" y="1935458"/>
            <a:ext cx="875107" cy="32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Zomato – Logos Download">
            <a:extLst>
              <a:ext uri="{FF2B5EF4-FFF2-40B4-BE49-F238E27FC236}">
                <a16:creationId xmlns:a16="http://schemas.microsoft.com/office/drawing/2014/main" xmlns="" id="{A8C31F29-2C2F-4685-9D24-46C7EF4C9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6324600" y="1935458"/>
            <a:ext cx="633524" cy="1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936372-2CAD-48B1-B2C6-E6AEE2FFA280}"/>
              </a:ext>
            </a:extLst>
          </p:cNvPr>
          <p:cNvSpPr/>
          <p:nvPr/>
        </p:nvSpPr>
        <p:spPr>
          <a:xfrm>
            <a:off x="512099" y="2133600"/>
            <a:ext cx="82348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Problem Statement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You are hired as a consultant data analyst by </a:t>
            </a:r>
            <a:r>
              <a:rPr lang="en-US" sz="2000" dirty="0" err="1"/>
              <a:t>zomato</a:t>
            </a:r>
            <a:r>
              <a:rPr lang="en-US" sz="2000" dirty="0"/>
              <a:t> where the team is looking for expansion and</a:t>
            </a:r>
            <a:r>
              <a:rPr lang="en-US" sz="2000" b="1" dirty="0"/>
              <a:t> </a:t>
            </a:r>
            <a:r>
              <a:rPr lang="en-US" sz="2000" dirty="0"/>
              <a:t>opening restaurants. Your task is to come up with strategies/suggestions about opening newer restaurants.</a:t>
            </a:r>
            <a:endParaRPr lang="en-GB" sz="2000" dirty="0">
              <a:cs typeface="Calibri" panose="020F0502020204030204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2C9ED5FC-1B7D-4CB5-B349-506AFC4448DE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Zomato – Logos Download">
            <a:extLst>
              <a:ext uri="{FF2B5EF4-FFF2-40B4-BE49-F238E27FC236}">
                <a16:creationId xmlns:a16="http://schemas.microsoft.com/office/drawing/2014/main" xmlns="" id="{C1AC5336-B773-4821-B946-1E33A1B92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Uber For Food Delivery - Food Delivery PNG Image with No  Background - PNGkey.com">
            <a:extLst>
              <a:ext uri="{FF2B5EF4-FFF2-40B4-BE49-F238E27FC236}">
                <a16:creationId xmlns:a16="http://schemas.microsoft.com/office/drawing/2014/main" xmlns="" id="{89B0FE8B-E1E1-475E-B056-B5EA274F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3" y="498822"/>
            <a:ext cx="480552" cy="7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use Illustration designs, themes, templates and downloadable graphic  elements on Dribbble">
            <a:extLst>
              <a:ext uri="{FF2B5EF4-FFF2-40B4-BE49-F238E27FC236}">
                <a16:creationId xmlns:a16="http://schemas.microsoft.com/office/drawing/2014/main" xmlns="" id="{899E517F-1C96-43E7-B352-33370664E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0666" r="15109" b="18000"/>
          <a:stretch/>
        </p:blipFill>
        <p:spPr bwMode="auto">
          <a:xfrm>
            <a:off x="8211342" y="6043647"/>
            <a:ext cx="771368" cy="8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wnload Uber For Food Delivery - Food Delivery PNG Image with No  Background - PNGkey.com">
            <a:extLst>
              <a:ext uri="{FF2B5EF4-FFF2-40B4-BE49-F238E27FC236}">
                <a16:creationId xmlns:a16="http://schemas.microsoft.com/office/drawing/2014/main" xmlns="" id="{89B0FE8B-E1E1-475E-B056-B5EA274F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948" y="498822"/>
            <a:ext cx="480552" cy="7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1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936372-2CAD-48B1-B2C6-E6AEE2FFA280}"/>
              </a:ext>
            </a:extLst>
          </p:cNvPr>
          <p:cNvSpPr/>
          <p:nvPr/>
        </p:nvSpPr>
        <p:spPr>
          <a:xfrm>
            <a:off x="512099" y="2133600"/>
            <a:ext cx="82348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Knowing the </a:t>
            </a:r>
            <a:r>
              <a:rPr lang="en-US" sz="2000" dirty="0">
                <a:solidFill>
                  <a:srgbClr val="202124"/>
                </a:solidFill>
              </a:rPr>
              <a:t>ingredients</a:t>
            </a:r>
            <a:endParaRPr lang="en-GB" sz="2000" dirty="0" smtClean="0"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Making the Preparation</a:t>
            </a:r>
            <a:endParaRPr lang="en-GB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Enhancing the Flavour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Cost Analysis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Voting Analysis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Tasting the Dish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Selected Countries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Popular cities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Dashboard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000" dirty="0" smtClean="0">
                <a:cs typeface="Calibri" panose="020F0502020204030204" pitchFamily="34" charset="0"/>
              </a:rPr>
              <a:t>Key Insights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>
              <a:cs typeface="Calibri" panose="020F0502020204030204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2C9ED5FC-1B7D-4CB5-B349-506AFC4448DE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Zomato – Logos Download">
            <a:extLst>
              <a:ext uri="{FF2B5EF4-FFF2-40B4-BE49-F238E27FC236}">
                <a16:creationId xmlns:a16="http://schemas.microsoft.com/office/drawing/2014/main" xmlns="" id="{C1AC5336-B773-4821-B946-1E33A1B92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Uber For Food Delivery - Food Delivery PNG Image with No  Background - PNGkey.com">
            <a:extLst>
              <a:ext uri="{FF2B5EF4-FFF2-40B4-BE49-F238E27FC236}">
                <a16:creationId xmlns:a16="http://schemas.microsoft.com/office/drawing/2014/main" xmlns="" id="{89B0FE8B-E1E1-475E-B056-B5EA274F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3" y="498822"/>
            <a:ext cx="480552" cy="7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8756D5-898C-4A41-AD27-DE05EDDF7927}"/>
              </a:ext>
            </a:extLst>
          </p:cNvPr>
          <p:cNvSpPr txBox="1">
            <a:spLocks/>
          </p:cNvSpPr>
          <p:nvPr/>
        </p:nvSpPr>
        <p:spPr>
          <a:xfrm>
            <a:off x="914400" y="615170"/>
            <a:ext cx="7296941" cy="6093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9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2D2D2D"/>
                </a:solidFill>
                <a:latin typeface="Calibri" pitchFamily="34" charset="0"/>
                <a:cs typeface="Calibri" pitchFamily="34" charset="0"/>
              </a:rPr>
              <a:t>Preparing a dish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House Illustration designs, themes, templates and downloadable graphic  elements on Dribbble">
            <a:extLst>
              <a:ext uri="{FF2B5EF4-FFF2-40B4-BE49-F238E27FC236}">
                <a16:creationId xmlns:a16="http://schemas.microsoft.com/office/drawing/2014/main" xmlns="" id="{899E517F-1C96-43E7-B352-33370664E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0666" r="15109" b="18000"/>
          <a:stretch/>
        </p:blipFill>
        <p:spPr bwMode="auto">
          <a:xfrm>
            <a:off x="8211342" y="6043647"/>
            <a:ext cx="771368" cy="8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wnload Uber For Food Delivery - Food Delivery PNG Image with No  Background - PNGkey.com">
            <a:extLst>
              <a:ext uri="{FF2B5EF4-FFF2-40B4-BE49-F238E27FC236}">
                <a16:creationId xmlns:a16="http://schemas.microsoft.com/office/drawing/2014/main" xmlns="" id="{89B0FE8B-E1E1-475E-B056-B5EA274F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948" y="498822"/>
            <a:ext cx="480552" cy="7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Zomato – Logos Download">
            <a:extLst>
              <a:ext uri="{FF2B5EF4-FFF2-40B4-BE49-F238E27FC236}">
                <a16:creationId xmlns:a16="http://schemas.microsoft.com/office/drawing/2014/main" xmlns="" id="{062AEA16-5735-4CF2-A4AA-2177AFE1C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457201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79;p17"/>
          <p:cNvSpPr txBox="1"/>
          <p:nvPr/>
        </p:nvSpPr>
        <p:spPr>
          <a:xfrm>
            <a:off x="122400" y="1371600"/>
            <a:ext cx="4536000" cy="532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Restaurant ID: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Unique identifier for each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Restaurant Name: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name of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CountryCode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Country code of the location where the restaurant is situated.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City: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city where the restaurant is located.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Address: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specific address of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Locality: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locality or </a:t>
            </a:r>
            <a:r>
              <a:rPr lang="en-GB" sz="13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neighborhood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where the restaurant is situated.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Locality Verbose: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Detailed information about the locality.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Longitude: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geographical longitude coordinate of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Latitude: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geographical latitude coordinate of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Cuisines: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type of cuisine offered by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Currency: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currency used for transactions in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80;p17"/>
          <p:cNvSpPr txBox="1"/>
          <p:nvPr/>
        </p:nvSpPr>
        <p:spPr>
          <a:xfrm>
            <a:off x="4678453" y="1258925"/>
            <a:ext cx="4407000" cy="55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Has_Table_booking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has a table booking option (Yes/No).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Has_Online_delivery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offers online delivery (Yes/No).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Is_delivering_now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is currently delivering (Yes/No).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Switch_to_order_menu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users can switch to the order menu (Yes/No).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Price_range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numeric value indicating the price range category of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Votes: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votes or ratings/(feedback) received by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GB" sz="13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Average_Cost_for_two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average cost for two people dining at the restaurant.</a:t>
            </a:r>
            <a:endParaRPr sz="13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Rating: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overall rating of the restaurant is based on user reviews.</a:t>
            </a: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2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Datekey_opening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date when the restaurant was opened.</a:t>
            </a:r>
            <a:endParaRPr sz="1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81;p17"/>
          <p:cNvSpPr txBox="1"/>
          <p:nvPr/>
        </p:nvSpPr>
        <p:spPr>
          <a:xfrm>
            <a:off x="471825" y="298675"/>
            <a:ext cx="81003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Knowing About the Ingredients</a:t>
            </a:r>
            <a:endParaRPr sz="2800" b="0" i="0" u="none" strike="noStrike" cap="none" dirty="0">
              <a:solidFill>
                <a:schemeClr val="dk1"/>
              </a:solidFill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16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Zomato – Logos Download">
            <a:extLst>
              <a:ext uri="{FF2B5EF4-FFF2-40B4-BE49-F238E27FC236}">
                <a16:creationId xmlns:a16="http://schemas.microsoft.com/office/drawing/2014/main" xmlns="" id="{062AEA16-5735-4CF2-A4AA-2177AFE1C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3;p16"/>
          <p:cNvSpPr txBox="1"/>
          <p:nvPr/>
        </p:nvSpPr>
        <p:spPr>
          <a:xfrm>
            <a:off x="60676" y="316024"/>
            <a:ext cx="853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800" dirty="0" smtClean="0">
                <a:cs typeface="Calibri" panose="020F0502020204030204" pitchFamily="34" charset="0"/>
              </a:rPr>
              <a:t>Making Preparations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Google Shape;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1" y="2819400"/>
            <a:ext cx="8153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3;p16"/>
          <p:cNvSpPr txBox="1"/>
          <p:nvPr/>
        </p:nvSpPr>
        <p:spPr>
          <a:xfrm>
            <a:off x="455250" y="1010010"/>
            <a:ext cx="853635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First we wash ,clean, cut the ingredients before cooking the dish.</a:t>
            </a:r>
            <a:endParaRPr lang="en-GB" dirty="0"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Hence here also we have cleaned the data in similar way by removing unwanted cell, and missing values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>
                <a:cs typeface="Calibri" panose="020F0502020204030204" pitchFamily="34" charset="0"/>
              </a:rPr>
              <a:t>By doing so we will get a clean data in order to prepare the analysis</a:t>
            </a:r>
            <a:endParaRPr lang="en-GB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BA16CA3A-A0D5-4BDF-9D60-5832E6BDB97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Zomato – Logos Download">
            <a:extLst>
              <a:ext uri="{FF2B5EF4-FFF2-40B4-BE49-F238E27FC236}">
                <a16:creationId xmlns:a16="http://schemas.microsoft.com/office/drawing/2014/main" xmlns="" id="{E2D24A63-A29A-4752-AC97-EAC0E52B2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87;p18"/>
          <p:cNvSpPr txBox="1"/>
          <p:nvPr/>
        </p:nvSpPr>
        <p:spPr>
          <a:xfrm>
            <a:off x="368825" y="109500"/>
            <a:ext cx="6042600" cy="6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Enhancing the flavor</a:t>
            </a:r>
            <a:endParaRPr sz="2400" b="1" dirty="0"/>
          </a:p>
        </p:txBody>
      </p:sp>
      <p:sp>
        <p:nvSpPr>
          <p:cNvPr id="17" name="Google Shape;93;p19"/>
          <p:cNvSpPr txBox="1"/>
          <p:nvPr/>
        </p:nvSpPr>
        <p:spPr>
          <a:xfrm>
            <a:off x="220579" y="990600"/>
            <a:ext cx="82815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Just as we add a myriad of spices to a dish to elevate its taste, our analysis will mirror this approach. </a:t>
            </a:r>
            <a:endParaRPr lang="en-US" sz="20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We'll delve into various dimensions of the data, meticulously examining aspects such as </a:t>
            </a:r>
            <a:r>
              <a:rPr lang="en-US" sz="2000" dirty="0" smtClean="0"/>
              <a:t>the </a:t>
            </a:r>
            <a:r>
              <a:rPr lang="en-US" sz="2000" dirty="0"/>
              <a:t>cost, rating, voting, dining experience, and more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Much like the diverse flavors that contribute to a delightful culinary </a:t>
            </a:r>
            <a:r>
              <a:rPr lang="en-US" sz="2000" dirty="0" smtClean="0"/>
              <a:t>experience</a:t>
            </a:r>
          </a:p>
          <a:p>
            <a:pPr lvl="0"/>
            <a:endParaRPr lang="en-US" sz="20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each facet of our analysis will enrich our understanding, creating a comprehensive and nuanced overview of the data landscape.</a:t>
            </a:r>
            <a:endParaRPr sz="20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78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Zomato – Logos Download">
            <a:extLst>
              <a:ext uri="{FF2B5EF4-FFF2-40B4-BE49-F238E27FC236}">
                <a16:creationId xmlns:a16="http://schemas.microsoft.com/office/drawing/2014/main" xmlns="" id="{58503B7B-3E19-4F3C-9B87-4F817E0A4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7991787" y="228600"/>
            <a:ext cx="980674" cy="26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xmlns="" id="{01264583-57D0-4175-8077-2FA5335641A1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93;p19"/>
          <p:cNvSpPr txBox="1"/>
          <p:nvPr/>
        </p:nvSpPr>
        <p:spPr>
          <a:xfrm>
            <a:off x="123491" y="1142999"/>
            <a:ext cx="3457909" cy="4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There are different price ranges over the world which offer a variety of food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Some of the count where a particular price range is considered is shown in the pie.</a:t>
            </a:r>
            <a:endParaRPr sz="16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94;p19"/>
          <p:cNvSpPr txBox="1"/>
          <p:nvPr/>
        </p:nvSpPr>
        <p:spPr>
          <a:xfrm>
            <a:off x="370344" y="345390"/>
            <a:ext cx="7325855" cy="79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Analysis</a:t>
            </a:r>
            <a:endParaRPr sz="2400" b="1" dirty="0"/>
          </a:p>
        </p:txBody>
      </p:sp>
      <p:sp>
        <p:nvSpPr>
          <p:cNvPr id="4" name="AutoShape 2" descr="data:image/png;base64,iVBORw0KGgoAAAANSUhEUgAAA+gAAAPcCAYAAADSSJFfAAAAAXNSR0IArs4c6QAAIABJREFUeF7s3QeUFceZ9vF3AswwAww55wySQBKSUM6yco6WbFmylZzDfrY2OMlr7zrsrtdZXifJkm3JVs5ZKAtFQEQBImeYYWAGmAFmvvO03Lhpbuib5nbf/vc5HO9q+lZX/apu336rqqvK2tvb240DAQQQQAABBBBAAAEEEEAAAQSKKlBGgF5Ufy6OAAIIIIAAAggggAACCCCAgCNAgE5D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SKJLBr1y5755137OWXX7bNmzfb7t27rVOnTjZy5Eg799xzrX///kXKGZdFAIFiCuzcudO5L7z11lu2ZcsWa2trsy5dutjEiRPtrLPOsu7duxcze1wbAQQQQAABBAooQIBeQFySRiCZwI4dO+yOO+6wxYsXJzzl0EMPtSuuuAJABBCImUB9fb39/ve/tw0bNiQs+ZlnnmknnXRSzFQoLgIIIIAAAvERiEWAvmfPHnv//fftzTfftGXLlllzc7O1t7dbWVmZ1dbW2rBhw2zKlCk2adIkq6qqClT7GtFQWq+//rotX77ctm3b5oyA6qisrLRu3brZ8OHD7ZBDDrFx48ZZRUVF2nQ1ovqnP/3J5s2bZ+Xl5XbBBRfYkUcemfZz7gnr1693HuwaGhqsrq7OrrvuuoSjsBqdUXC4aNGivfk94YQT7NRTTw2Uz9WrV9vvfvc7a2pqssGDBzvXkaMOpfmHP/xhr0XgzPtOVN2o/EcdddR+Scjpz3/+s+OkepTVGWecYSeeeGK2l+vwz2l07OGHH3byr6NXr15Oe1HgvmTJElOAfvHFF+ecL7X7O++801TnOjQq/6lPfcp69OiRc9okEE8BtVkFjzNmzLD58+dbY2Pj3u+7Rnl79+5tBx54oHPv69mzZzyRsiy1bO+//37nd0WH7oP6zuo+q8B95cqVzgj6sccem+UV+FicBNSennjiCXvhhRecWRiJDv1+du3a1XkOOuKII5znFf03DgQQQACB4gmUdICuHycFcQ8++KAzTTDdocD6sMMOs7PPPjtpoK4fOU1Lfuyxx5wANcihH79zzjnHeWDVA1eyQ0GUAmwF/jo+8pGPOEFz0GPFihX229/+1gnGqqurncBZP7r+w3ue+zd1IFx66aVOYJju8H5egd5nP/tZp0NAx3vvvecE//k4kpV/zZo19n//93+2ffv2vZfp27ev3XjjjZGY+umv56lTp9oll1yyt3NEHUpqu2qPuRxK495777U33nhjn2TUFo8//vhckuazMRXQqxj33XefM/PD7VxKRqF73ZAhQ+yyyy4L/esa+s799a9/tZkzZzr36Ew7R/PVHPQ79atf/crpZFU+TjvtNDvllFP2/m6oE1j/PUiHb77yVIx01Omtjl7d4/2dwMXIT1Sv6f+tCVIOdRZ/9KMfdTqMORBAAAEEiiNQsgG6Hrg0Qvnaa6/t8yDpjpor+NEDpkbT3ZFvtwo0EqtRCv/R0tLiBDyzZs3a7+FUI8h6f1iH0tQor/fQdRWIaVQ02cNVMQN05bVfv35OkKvR/1RHqgB91apVdtddd1lra2vCJLw2qgO5Jeq0UA++AkmNxPkPdY5Mnz59P9+PfexjdtBBBxXnm5TBVfUQ/otf/MIZeVSb+eQnP2mjR4/OIIVgpyqYuvXWW53reI8RI0Y411QnDgcCQQXmzJnjBLHubAz3cxo1d2ce6R6pWSDeQ0H69ddf77xDHdYj13tvvsqlwFSzk5QfvWd+0003WZ8+ffKVfGTS8Xb0+juBI1OIEGTU366931U3e4meV2pqauzaa68lSA9BHZIFBBCIp0BJBugKzu+55x57++2399aqfnBOP/10Z4TYO41dQbqmDr744ovOgjwKrDXd/aqrrtqnRSRKUw9Qmlqt893g3P3Q1q1b7fnnn3dGL73BukbokwXpuT4kZjOCruBY/9zpb0FG7VMF6Om+RprCrw4OHdkEinr4/81vfmPqCNCovUZXNEtCh4J51VvYR5eC1lM6y3R/V/tXQKU2LhtdV+2yc+fOzjR3LUbHgUAQAY0sqy25nZnqQNO9VCO8/mns+o7qO/7cc885M5eiEGDleu8NYhjkHALTD5VwCNJa0p8TtF1rxsYjjzxi6oRzZ8ZEoWMtvQBnIIAAAtEUKMkAXVPQ//a3v5mCah2aqvXxj3887fRn/ZhpdHbgwIH7vPusH6xnn33Wnn766b0/XlpN9/LLLzcF/qkOjYgoKHWn2GvU+Oqrr7YJEybs97GgP6bJrhc08POepyB30KBBzrukOtTpoFF0TRkPcp1MH75zDdAXLFhgt99+u1O3CjqPPvpou+2225wR+6iMOOXSwRH0NqNOIbloTQAF5Ndcc429+uqrzgOYDk1x1wwFDgTSCWgmhjrF1JGpQ/c8LWCY6B7mTct9HUjT4dUp6e/ETHfdjvx7rvfefOXVG5hm04GZr3wUOx0C9PzUQCbtWr+pd999t/Oahw51dH/iE59I+z3PT05JBQEEEEDAK1ByAbpGCH/961/bxo0bnXJqwSJNr9R7VdkeSktpKm0do0aNcn64gk7Z1DvlerfcnRo6ZswYZ/qY/4E1kx/TRGXJJkBXgH3RRRc5o2PuO/VamO7CCy9M+r58LgFmLgG6951qjfprSrss3RF1mUTh/epc/IK2Ye97+u6D/ty5c/eOqEfpnf2gZea8/Av41zFQB6PeKT/44IPzf7EippjrvTdfWSdA/1CSAD0/LSrTdq0FSvWs4s76CzKjLj85JRUEEEAAgZIO0DVVXVO1dCiI08iNVibN5fC+8+yORiowDHr4H3KTTTHO9MfUf/1sA/TPfOYz9sorrzgrvepItcCc/p5LgJlLgO5dQEnTaj/96U8702e99ZOs8yNoXaU6T9MA5aRA17tytd6jd2ddaCeARFPsEy3Ml+xaydZAyKQMzzzzjD311FPOR9yHLO876cqjZpUov4kOtQW5qu1qKrxG4NN1SGknAy1SuHbtWmdtAS1SqFcQ/IfauUbz33333b37v+u7qhkQ48ePd7aQUsdaqkMdSnolxXsdXVcLmGmla+VbbUMdTd6RXr1vOXv2bGfGiDox1Cnlvt6htFRWrZCtTo0gKxm7ZdGsnU2bNiVdKdkti2as6L3iZOXTTgyy18wHdQi6iwXq/MMPP9ymTZsWeKeJTNpLsnP9CzIecMABTsdYPl8j0XvrmhKvlcvVRt132NWBqXKrM0DldneKSFUujQKqfl966SWTpQIN1aPagmbcHHfccXsXtNTftKClZuUEOfLxvUx0HQWj2mkhyKJ76hzRWib+I1+G2X6vgvilOyeTHUC83yOtM/PAAw84fpotp/U1kt2rVOey1vdf7UKeqRZGVRvSPU33e7VF/VYmWqNF1163bp3T7jRjRN9d3VfcNW90P8nkvpLOKujfM32mUDm1Poo74y9VgK42p9fLNCtLr5x5d7KRv+792oUl2W+iWwb3t0ZWml2o82WntLXWjO5BerVG9wPV78knn+ys2ZJqwV03bTcd/d5oNqN/bSC/o9JM9h3TuWG7PwdtB5yHAALREyipEXT/j5F+IDR6nm4aeqpq877zrPOyDQCXLl3qLP7jLp6W6Icv0x9Tf76zDdC1Crt+yLQyuh6QdaR6EC9WgO59p1qdLup80Q9q0HJn+/XUj7qCVT0IJtuqxk072Qq4Cur/+Mc/pn0IVzqJ1kDIJO/eNqu2f8MNNzivMegh8i9/+cveKYwKfLRab6IHHe+rBEGnOnoDjUSBqK6vNRkeeuihlA9KenBWkJ5q2z+3o8ftTNL0a73W4n8Acy0VuD3++OOm7e3S1aGs9ZCoV1hSdUpoCzstiBh0Nwelm6zzK9UClN66144Qml6urZA64vB29OR7QUO1B30vtF6Id0eGROXStXXPVICdrONEQYVef9E2kMkO+Wv2kjpiMl3hWoGc7PN9aK0Stc0gh/93I9+GmX6vguQ56DmZ7ACi76V+2/WetPdela5zWUG0ZsOpo05Hqnug/q77he5XOpI9T6jt6t7jbvuZqrxDhw61K6+8Mm0HZFCzdOdl+kzhXcBUaScL0OWiNpsu4HXdNOMw2dae3nuMOo31W6VtVNXRmujQ75UC/3PPPTdlR6E6SZTOBx98kI5pn78nKnNY788ZFYyTEUAgUgIlFaD7f3zz8Z6teoY1hdod1TnvvPOy2oNWP+JKx314VACgHyPvSFSmP6b+lhY0UE0WYHv35k71rnwxAnQFWHp4VG+9f/RXDwnakkcjFzryOdKletcom5u2a+6u2q+efT3seUe/Eq2Aq5EJPYjrh17na7RIZdJsCo0a63/dQyNkmczQ8LcDb2eQv0NJD5Eqj66dajRXQadWgNd+1zo0gplqX3Z/8O9fsC/ROg56yNaIiCxlohEO7wrgqRZU9AYSCuS1IJm+Y+6IlbtDg3sP8I8MqX1rREwPgwr4Mr2+dxso+SiA1KiOyuLuV+0uqKb2OnbsWOdvmiWgzgfvCvoqswJL90FSZdDDrLZIVD41aqN7m5ue/ps6Vgq9Y4F3HYNUAUo2v3iqH30fNMvD22EiRzkl2mEj0bZj7rVlqKm5qhcdMlIwpA4z3Vd1z9IInzfo0DU0C0Pu+j7oO+52tqhdaFaM98j1e5nMyR15lYMCJE0z1qHOGH1/3d8ItVN1UAwYMMD5e74NlWam36ts6j7ZZ1R2tQl1YnsdEt0jvd8j/70q1ajvm2++6QTT7pHqVR+1Cd0r3UVIEz1P6LuudufeJ5Wud6cYfYfczgD3mvl47S6oe6bPFN7fh2Qds/403Rkq+r7pe+f/vimvujcqSE+0c4g3QNdvt96B967Zo/uB+zvrllvGWvRXo+mJDv89VXnU91nfHeVPv5HeTkH3++7/jintsN6fg7YBzkMAgWgKlFSA7u2Bd6dLaSQ4l8ObZi4jSP4fez18awqw9wcr0x9Tf7lyDdD1IKHpfG4nQrJFiooRoHs7X7QdnKYJ6wHWPbyvNuRj5oT7AHz//fc7U2/dBy8FnnrP3btytYJuXV8Pl24QlWrLulz8grRlbQU4Y8YM51R/h5J/jYZLL73UmTqd6NCrIiqXjkTm3s/492/2b3mnUS7NIJCPHuIUpOphzLsOgwIUXU9Bm3tesgUV3UDCuwuBgjF1ernT6t0HY7cDQDNE9H9rX2m1bf80bT1MayFITblU8KNztWCiGxC55dV5Cqg1gq5Do7F6+PTO1NG6FXpwd2ekJFvXQdfxtjEF5pdccokT0HtnNuhhUgs4uYs5Bt0SMUh7SXaOv1MjnyPI3vag6ytQ0usIWt/DHSFXe5CxXltIt8imd3aNAiBNc/YudClnTZXVd+OYY47Zb5p4rvfeXJy9n83kHfR8GyofmX6v8lVufzqZvIPu7xzUd0ev5PjXePGfp2ummh3kvaclOs9/H1C7VdtS0Oh9HUP3Ic3AUmeQ25GrGTC6ZxR64cRM2rU6GzSI4N6zkq3i7r4moN8S3ce1YK6/HPru6jdIW93qXp7K2Rugu+3A/xshN3W+aUTcvRek6lzxDjbovqzfEd1bvPdw3Qv0apL7+5Zoi9kw358L9d0jXQQQCIdASQXo3ht9uqluQfm90w+TPbAHTcsbOCVa/TyTH9NE18w1QFea6r1WIKAOBQUImkamd+e8Ry4BZrbvoHsD8ESjud4APt371UHry//euKbVKeBN9P6tfsj1QKJgy30IS7ZgXS5+6fLuDcCTtVdvO0z1yoZ3JD7dNHfv9Hb/g5O3XacaBVXZZKeHWXc9hGRb53nbkT6nETV1ePmD6XRe/r/rYVqBvN5n15GoA8Pb1ryvEPjTUnCpQF4PtOo80Purymey71K6vYe9HWjp3pXMtNzp7if6e74WjPLf51RnCqiTTYGVtzoO3UU6E7VZb5vWjArlNZMj13tvJtdKdW7QAL0QhspXob5XmfpkEqArbe/9J9luHv6RdjdPyWbaeUeTE3VQ+n8rdb/Xb2WiV4YUsD766KPOO+o68vUblc41XbvW/VYumpn25JNP7h1VTncvSndd/V3PELr/uWs8JHP2B+ipdonwmyvw9g/C+Gf+JPsd9t7rkw3oeH+r05l09P05SB1wDgIIRFegpAJ0jbzpZq9D03f1bnWyh76gVeb98ch0SzH/NdKlle7HNF2e8xGg+0cFNBqld5i9I8a5BJjZBOhel2SzGPwzFLzvqKdzS/Z370N/kFXP/VPtCzEDIV1ZvA+qiV6j0Oe9K/WmCjD96y8km+buH5ny23uvF8TRuzBZsu+xtx3le2Vxb9qJglJv8JBstE7O3oAgWYehd5ZCkDbr7ajSFHfNVAiyWFK6dpPo7xqx0roZ7u4Tenc2H6u3+9c3SLVYoZsvb7kTWXrrLA4BeiEM/QF6vr9XmbTBTAN07wKYuk6ijjXvfUjTnbWoo+7Zye7T3vu//111fxAYZG0a/+yldO+/Z+KV7NxM11lQOsnWUckmP95nnmRrq3jPSdfm/K8KJro/e2f+pBtU8dZxorTCfH/Opj74DAIIREegpAJ070NarsG0W4XpgupMqjpdWmEI0FUe/8jxCSecYGedddbeQKCjA3TvSG6yaXfKt3eaq3eV90zqyD3X/yAQdD0D76JCyUZycvFLVRbve/qpRlj9gXeqkVFvm002zT3dVFBvx1mQBfC8D1gKxj71qU8576p7D+93XQ+6WtAtXyuLZxKgpyqP9/ucKKjU3zUyrPagQ4FquvfKvYFLotdksmnryT7jX7QrSP6CXN/70Bv0dRT/+iL+AMw700kBhqY4ZzKbItd7b5ByBzkn6Ah6IQz9AXq+v1dByu+ek2mA7u+gTRT8uvcy3Se0noZWCNe744m+m977v7ulp/e7qeBea3S4szpSvSrkLbc3IAza9jNx85+bSYCuztozzjjDef0jX1PvMw3Qg3Q6eu/PiTqNvb8f6Z4DE+124hqG/f6cS7vgswggEH6BkgrQtaKy+05Ruhtz0KpJF1QHTUfnpUsr14fEfIygK5/+9670rrdWzHUXTcolwMxmBN37MJpqATjvKEquU4C9D2CZrGfgHaVJNtqfi1+q9ubNc7rtvLxb06Xq9PCOZieb5u4dtfcH8WpL2tZI5+hItPiWv0z+BbsSBYbpguh030tdQw/nWgRS9eGuHaDPadEwbamnI90IerJZCvqsHt5/+ctfOovGJQoCvCsmexeSS5V37wKD+brHJbuef+eBfATo/kAq6Hvt6TrM9M6/Vud2AyZ99zTdWB1rQbZny/Xem669Bf17kAC9UIb+AD1frzQELbv3vEwDdH3W2znqn6njHfF2O291D9SUaR3+tTq89+hE91Lvfd67ony6snoXqUvWgZsujUz+7m/XymtVVZWThKbde7eZ1H/Te9qaKeN/FSfVNZWOfnt1L9XK696FPvWqkH5DdAQZQQ/Sgeu99yc63xugpzP2PjP623vY78+ZtAPORQCB6AmUVIBeiHfQvWmmu9mnq37vj0Gi3vNcHxLzFaCrHP4HXj1Ia5RAgUQuAWamAbp3WmCy/eNdd/9U61TBU7q6CmrpT8e/6n+ioCYXv1T59k4DTvbutvt5bx5SLX7on7bvn4btN/fPNMhkBCdZ2fIZoCvwfuKJJ5wOA29QnuzaiYIUr53uCVpcyLsgmZuW9x3WRO+g+2eqpGuT/r8XOkD35y8fAVu29zit7K1F99yV7hM9mOs9Wu3j7U7Jl5cW7lLQoWnvqfa2zzZfmdZZuvODBOjZ5jWIYa4dX+nKF/Tv2QTo/nVItAjbhAkTnEt6Oy/d11IUnLsruvt/K7y/+4l+R7LJn/Lh7fTK1zo5qUzTtZVEC5ymWnHdey2lrdlRWvzO+51Llp+OCtD9a55otoR+t/yH99kiUSd82O/PQb9LnIcAAtEUKKkA3duDnm5Rq6DVpR9xrRyqI9l02yBp+d9ZS/Tuarof03TXCRpUBg0QvQ8pCo41bVTv2gX9fKL8Zhqge4McTcHT6reppjKrJ3/ZsmXOpVO9X50vS386/pWvOypAT/T+u9YPSHZoFE6LmLlbzaR6/znVyJR3enuiDpRcA/Rki79lE0gkCuDStYNEQal/nQatYqwp9t5V3BUs3Hbbbc7ouY5Evrk+AOq6egc9X9NR/Rb+aeXpttpLZ6m/53KPSzdypvS1Jd0DDzzgBPLerQ/1N3WiXHDBBc4K+f4jl3wFKXfQcwoZoCsP6Qyz+V4FLVsm52UTAPvr0NtZ6J3l436nk8048v9WJ9paNZv8qfxBf6MzsUp1bpB27d8CM9nisN7rqCNau3K4K6oHyW9HBejKi3cVd3VkXnXVVfu8JqWOCXXOzJ4928l6orVRwn5/DmLOOQggEF2BkgrQvQvnqEryMeLjncqmNIO+a+ZvEkH2lQ7yY5qqqQX98Q8aYGvfYE0bdfd4dbeG0bQ1vTur/GY6ipdJgO59pzrbr1iyFVzTpRfU0p9OsUbQve/ppytbor+nWrzN+yDrX33Y++CbaKp8rm06WVkyDSTUZrWFkLvPtYJpTYHW+5aawupu7eUPYpLdQ9RxpKn77ii8dx90dRKp/bj7eyfb9zjbNpZN/WbzGf89K9liWpmknW17CDL6682HZkpoJwC98uQd3Uu2CFW2+cqk7EHOLWSAHsQw0+9VkDJlc062AbC3U9l7P3Jfk/LOFvIG4t73zL33u2SLjGWbv7CNoLt14+90TLWNo/+5QKaHHXaYs8Wc7nXeDvRM30HPxxR3lUmj49qNw3128e+Druc6976Q7J4Q9vtzNt8rPoMAAtERKKkA3TuapyoIsrJquqryp5ntyqvekeBEi84oH/53C4MsmOLNv/fHP9V0/KAButJ+4403nL2D1cuuHzJta6LgpiMCdP/KvOnqKtHfU71fnSo9b6Cd7TvoyaYwZuIftMzed8qDfsZ7Xqp39pOtkK/P/+Uvf9n7HmeiYNb/2SAPYEHyn2kg4fXRdHNt66WH0ERHurS92+mky6s6PjSLItGCZf6FpvLxjne6/GTyd//rC7nMSHGv6w8Ss30HPWjnq9qfFo9UgOY+kCfqjIpSgF5Iw3RtP5P2k8u52QbA3g519/6r77lej9DMKv+rJt4A0p0h4l1sNFmnlPe3Ntt30DPt3M7GM5N27X9Gueyyy5wOTP/h9ZGxXiXQtPhERzECdP9Wnanc1LmgGRKa4eTfDSPs9+ds2gOfQQCB6AiUVIDuH3H1TsvOtkr8aaZ65zTZNZSGRtv0o64j1Wild0G0IFtSea/p/Wyq0a5MAkT/D7zSPe200+yOO+4o+Ai6d0GdTAJt74NGuvfWk9WZd4EvnRM0IPBOBw+y93U+HtL8Kw4ne7Dyl9U/LT7Ve+vehzK3XWqE+Fe/+pWzoFqq4M27crHeB1ZwrHrJ5cgkkPAHNOlW5E+Xtvuuvx7oLrzwQtMiiloRWovBhiS7AAAgAElEQVQhaURdHVkKyI8++mhnYaRkU9D9I9RnnnmmnXTSSbmw5P2z3npX4v4dHbK5oHctjqCj8t7p9pl0mLn5U3CmIE33s0SvP2USyGRT5qCfCTKCrrQKZZiu7QctR67nZRug+xcTVPCljnrNBFPHmv99cm9Ar3VhrrvuOnvwwQdTdjqqbP4OXL1qkm4HBn2uEPfCVNaZtGv/7h7JBji8bS/dOi/FCNC9C5tqj3StP6HZNAsXLnQWsNP9Q7+7qq/jjjvOmUGV6IjC/TnX7xmfRwCB8AqUVIAuZk1z17tR7tRTBQTq4VUvd7aH3kO/++67nRFuHepVvuSSSwJv66TPa/EiN0+pViL3TtPXD0myBU78ZdFos6bwuu+8prpGJgG6rrN48WLnfVoFOnq4Peqoo/YuDJNpgBl0irs/eExVHr+Ff7/ZdAFZonbhH/l1H95SrQjtfxhKNtsiU/907dbbIZFu9XZ/Wt6F5VLNuvDOZnCnubsdTxqxSDVbxTsNPh+jsCpDJoFEJg+p/lXn/R0z3mmxuZbFP0Kdjxk/6dpKpn/3T2dVma+99tr9tr3LJF1vx1vQTlTvg342Wyj620A+Fx7MpOzpzg0aoBfKMJPvVbqy5PL3XO6R3iBY6w0oSNO6BDr875N7gzB1pOkVNrU1TY1O1bnr7wjQNRSkp1ofRR2Zmnate6mOoJ2+uThmcu/Tdby/B8nKn24dA29+g2yxGSSI96aZ7vreTvJsX3HT9aJwf86lbfBZBBAIt0DJBej+0WrxT5482fnhdbcXSVYlWjjkpZdeMj2EazTLPfQjd/vtt5t623UocFav7CmnnLLPu6v+dHWD18JUWozEnV6Z6t0ufd7fi60HYk0rV0dDqnx7Fzzxb4vm/1ymDz8yVfruFnZ6n0tl079CBejeXvBsRsG9D2mZzkRwvbyjh6pzzRxQnfunwrk/5s8++6w9/fTT+7wO4K4i7K2DTP1T3UJUByqrXkXQkW71dn9a/oXAkj3Q+B9WDj/8cKfDZtasWQkffL3X8XeY5GN/5UwCCf8IerIF8VTGd9991+655569nWmpAnS1A717edZZZwXayitRPXo7V/Rwr/uUpn2H6fC+5qJ8Bd1nXDMstBChPq+ORrdzy//qSrpO1OXLl9sf/vCHvQsaHnnkkc7MhUTfw2Ru3jaYbAFRb5tKNzJYqPoJGqAXyjCT71WhDJRu0F0m0n2n9Fuo3yiNeCda5NV/X1Nb1FZhegZIt0+597WZZO8xu/nTb6juK/pN0ZHuNzpftpkG6P52lehe6R1BT9WpqIUaNVjiLkTaUYvEeQN0zWTSAp7a3jOT+4XrH4X7c77aCukggEC4BEouQBevRpE1muz2VLsPlWeccYbTm+6dcqofaJ2vH85XX33V+TFJ9EPif0hUmvoBV0CjaZrennOlqcBHP+B6QHVXEw46+qSHNL3b612AKtGevnoA1tTNhx9+2FavXu20rHSBpP/hJ2iA7V9ky23GQT/vnh90BD3oPt3Jvk7emQj+hc2CfgXVWaJpsap7HeqYUGCqduQdSdfUSW3dpVEtd2GwVLMs8hmg57r3u3/F4lQPXN6HFXV2qaz6fJDtB5977jl78sknne+C2qg6zbSidqIZCTpHAZWCZb3aoDz5j0wDCW970vfwiiuu2LsFk9JWOTRN/fnnn99n+7VEo1zeFYL9+dK9xS2T2ovuEeo0UcCXqIPQ3/mnz+ueogfjRKNxetDXvUUdfwpUk03PDNrGg5znDy70GXefcS0M5d8zWd8bff9kqbz67xGqX42aqTPLPeSkWUneB2ldV52Cjz766N6H/EQL7rnB98iRI50ONI2wew/Vra6laa66drIOO/82nd53a/Ud1/240N5BA/R8Gya6P3fECG+y9pdo7Rd1Xqnduftuq6Mo0XfE/1n3Guocv+mmm5zg2Ht4ZyN4/3u6XQv8s9aUN8300owt73dd5z300EPOd8K9/6Xq7A3ynQx6TqYBur/DN9GMLG/HtTomNCtBVm4ArPrR91Zl9i7Q2FEBerJnFfc3XPXvLgqqNqTFbw855JD97hs6Pwr356BtgfMQQCBaAiUZoKsKkm0Doh8RPUDrh0U/Ru6Dl7faki1cpJWy9e61uxK0+5kgaepHQUGBfgzSHcqXHm41PcwN+NzPKO/uQ4ry4f278qHAUKNVqabaZRMgJlt4pRABun8WQSbT210n//tjmY4su+nIStP7/XXu1oMe/tWGvEe6EcFs/JO1Ge/DUqbT2900vSMOqWYr+EfC3c8HsU0U5OkhqU+fPk4Qq/9bbVkPV3qglauOZEFCpgH6xo0bnfdQVQYd+q7079/fubbqT7Nj3GvqdRiNuivPyRa+0/dTnQ5B9lLX9dQpoABUHYT+kZxEHYr6jg8dOnTvQ6MeFNUJp/zLqSP2UPa2OX0n9ZqPOmn8h7zcgESzkHSu90i0FoPO0b1Ur894D7eDQ2X039+SdXD6Z4F069bNhg0b5hipbtXB5uZJ9qeffrqdfPLJ+5XDvxOCe1/XiUpHD/G6hxfyCBqgKw/5NHTLlOn3qlAWiXbwcNuG6kK/39dff73Tgec/ku3+keyVI3/7UXpBt2l191J37x3uvcV9xkj0fcj0FblcjDMN0HUtb0es/n//rKpEi2TqOz58+HDnvqnvkTtqru+g7pH611EBuvK8aNEiZ9Zf0G3g9PujV/c0G8q/ZkgU7s+5tBE+iwAC4RQo2QBd3PqRUC+ufkT9gW6i6tCPvn48zz77bOfhLtGh98j0PpvbG56uWnXj137F6mX2j+yk+qwCYv3I3HfffXvfK091vh5e9UOqzgXvllGJPpNtgKgfO81MULDjHoUI0L2j395tcdJZ+//uneaebfCqNLW3sqb1ubMUkuXDHWFXPaR6nSJbf/91/aPf2U7L9T+gpuoQ8Zq6D6OZLEqnkezXXnst0PdRAZJG2fXg5D+yCSQ0m0X16O9s8aatzhXNVtGaEXq4TRagy0GdI/qeamROwbQOfUadDO7sAm/njbsLQqLXHtQp8ec//9mZXhvkUBB6ww03OJ0MHXWoTK+//rrTceg+gKe6tupPAZQ6JgYOHLjfqQpetLCld+ZJsvTUkaLgOFF5/aNcydKQv+pTI5yJ7pH+/aD96aQbUc1HPWQSoOt6+TJ0857N9yof5U6URqLAyD0v2fZn7t8TjYon2yLVH8QqjUxei9LvtO4H7vovyTz0W6aOId1fU3Wg59MzmwA9yGJx+s1QB5v3WcCfbxmee+65zjOMnh06MkD3dpzo2UhrEej773YCyyVRJ2Cy12eicH/OZ7shLQQQKL5ASQfoLq+Cak2X1bRQ3Wjd0RQ9pGl6ph6uU01DTVRN3jT1f3sfxPXwoGBc06E1lTfVwmLpmoBGAxRY6IFD09l1HXeanNLVSJF++JJNoU2UvgJObZPW2NjoBBc33nij6YE/yKGZCZp+rx9mPYCrjHofNOgDhx7INWKrMmhEQ8Gd/7MKAtQJoh9Q/bBqQadkHSap8ux9LUEPR1rcKtF06SDl9r5PqxECt77VhtRJofaj6b5BOmFy8ffm1TuSofIpgAmykrC/vGpjCkj1UKN6UVvSgkd6oPEfqn+tx6C2o0MBmFyDth99Rt8XBenqiPGOlstSM000zVntWmVR+0z07qA63l555RXnbxr1UNAV5JCZpjrr3Xk9NKq8GgHWPUAPz3pdRQG2vh8KQpW2Vi53D/9MknTrW6hTRw+y7sO72vM111yTcGV395UVtX99193Rcl1b9atOJuVTWxppJD6X+0oQq2TnKCjUKJsM1dnk3pN0vvKkIDrVtFF/urqXqD0oTdWJ25mqtDRtXR0mqpdUHY/J7pOZfj91bX0PNDtC2yzp/3fbh4KNQneIKNjTjB11vo0fP9659wXZ8SAfhqqXbL9XubSnVJ/VvUKvxsyfP9/53XbrUzsk6H6b7HdH7UiOWstEh+7R2j0i0XaH+rvuCbqORnp1DaWv+g763rLqS88X+p3Wd959xtA9VK9laPaFOng6+jurfOn3WjvIZHKv1Ot++q2WR7JnBN0HZsyY4awx4X5XdJ9SZ5zumfod0T30l7/8pXOf13od+r33H+7vve6tep5Qh16qQ/Wk76cOtQENfngP76K26dbLUKCukXZ1jLn3Lz0PJWonUbk/F+q7SLoIINCxArEI0DuWlKshgECpCngXLwy65aJ3FftkW++VqhflQgABBDpKwLv7S9BdcLxrFmSzhWNHlY3rIIBAvAQI0ONV35QWAQRyEPBOnQ36SoH3lQ0C9Bzw+SgCCCCQQkAj+bfeeqsz+yjI4qVKyrteDQE6zQsBBMIiQIAelpogHwggEHoB70rfQfYt90+JTzXFPfSFJ4MIIIBAiAW867vo3XOt06FXplId3inx6dY2CHHRyRoCCJSYAAF6iVUoxUEAgcIJeEfDNdqid99PPfXUhIsC6h1NvSup91v1/qLOD7qgXuFKQMoIIIBAaQr4d2/RyvJam0XrAPgP3ZN1P9f+9O7CoUF2JClNOUqFAAJhEyBAD1uNkB8EEAitQKIVw92FoDRS424Xp3fVtTCSdxu2Qm2vlGzf52wRtfCftrDS4mgc+wp4R+jyYRPVgEAzQ7T4mBbUy8eRanvHfKQf5jRoU/mtHXWKaiE5tVEd6hjVdHfd19zFZrX4oBYD9W4JqSBe9z29hsSBAAIIFFuAAL3YNcD1EUAgUgJ6v1HbKgXdarHQ2yvl+wE/060TI1V5OWbWuw1ajkk5H9fq9FpdPJtdKvJx/WzTSLQ1WbZpuZ/TivXZ7EKR63WL/XnaVH5rQDs6TJ8+3Zm95N2fPtlVFMBr68uLL77YCeQ5EEAAgTAIEKCHoRbIAwIIREpAozMbNmxwthlSoK5t57wPg+52Y9oCMdetFtPBMIKeTih/f893Zwgj6B/WDSPovzV1euTjiGqbykfZvWlo+8fZs2c7W9/5t8JVp6lGzLUdpLZ2S7adZ77zRHo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OQo0N5utr11j+3Y1WY7Pf9adrdZy642a9nTZq27223Xnjbbpf9ta7fde9ptt/63rd32tLVbW5tZW3u7tbWbtbe3m9JsN7PG1c1WZmZlZfpXZuXlZuVlZVZRUWaV5WVWqf+tKLdOlWXWqbLcOutfp3Kr6lRu1Z3LrapzhXXpXG7VVRVW4/6rrrDa6konTQ4EEEAAAQQQKLwAAXrhjbkCAggggEAJCihYbtyx2xp37LGtO3bb1p27bdvOPc6/ppY91vT3/21u2WPNrXtse8uHgXmhjvXzGwqVtNVUV1jX6krrWlNp3bpUWreaSuteW2ndazpZXW2l1XXtZD3+/q9nt87Ws2snp2OAAwEEEEAAAQQyEyBAz8yLsxFAAAEEYiCgoHpz8y6rb9rt/G/D9l3W0LzbGrZ/+G/L9l1OIB6mo5ABejblrKvtZL26d7be3TtZ77rO1qeuyvrUdba+dVXWt0dn69uzygn2ORBAAAEEEEDgHwIE6LQGBBBAAIHYCbTubrP123bZhq2ttnGb/u1y/m1q0r9W295auJHuQmGHLUAPUs7a6grr37Pa+veqcv4N7FVtA3pV28De1TaoT7Uz/Z4DAQQQQACBOAkQoMeptikrAgggEDOBtY2ttraxxdY5/9tq6xtbbd3WVqtv3lVyElEM0NNVQt8eVU6gPqRPFxvct9qG9O1iQ/t1cf6XAwEEEEAAgVIUIEAvxVqlTAgggEDMBFZvabFVDS22Wv+2tNga51+rs6haXI5SDNCT1V1FeZkN69/FhvWrcf53xIAaG65//WviUt2UEwEEEECgRAUI0Eu0YikWAgggUIoCeu97+eadtqJ+p62sb7GVDTttVX2Ls8J53I84BejJ6lor1Y8YWGujBtTYyEG1NmpgjY0eVOssYseBAAIIIIBAFAQI0KNQS+QRAQQQiKGAFmNbtmmHLdu805Zt2ukE5npHnCOxAAF68pbRv2eVjR5ca2MHd7UxQ2pt7JCu1rt7Z5oSAggggAACoRMgQA9dlZAhBBBAIH4C2n7sg407/v5vpy3dtINgPMNmQICeGVi/nlU2bkhXGz+0q40fpn/dnP3fORBAAAEEECimAAF6MfW5NgIIIBBTAb0jvnjDjr3/NGWdIzcBAvTc/PTpUYNqbeKwbjZx+If/9H47BwIIIIAAAh0pQIDekdpcCwEEEIipgILx99dvd/4tWr/DGnfsjqlE4YpNgJ5/257dOtmkEd3tgBHd7MCR3Z2gnQMBBBBAAIFCChCgF1KXtBFAAIGYCixct90WrNtu+l/9a9kdvX3Fo1Z1BOiFr7GqzuV20MjudtCoOjtolP63e+EvyhUQQAABBGIlQIAeq+qmsAgggEBhBJZs3GHz1zTb/LXbbd7aZtu1h1XVCyOdPFUC9I4WN+tUUWYHj+1hU0Z3tylj6mzCMEbYO74WuCICCCBQWgIE6KVVn5QGAQQQ6BCB9Vtbbc7qZpu3ptnmrm22pp17OuS6XIQAPcxtoHtNpROwHzK2zvk3uA/vsIe5vsgbAgggEEYBAvQw1gp5QgABBEImoBHx91Y3OUG5/mmRN45wCTCCHq76UG6G9utiU8f1sEPH9bDDxvewTpXl4cskOUIAAQQQCJUAAXqoqoPMIIAAAuERWNvYarNXNTn/3lvVZG3MWg9P5STICQF6qKvHysvKbOr4Hnb4BAXrPZ3gnQMBBBBAAAG/AAE6bQIBBBBAYK/A/LXNNnNlk81a2WSrGhglj1LTIECPUm2ZjRhQY0dM7On8mzK6LlqZJ7cIIIAAAgUTIEAvGC0JI4AAAuEX2N3Wbu+u2GbvrmiymSuabOtOtj8Lf60lziEBelRrzqxH1042bWJPO3JSLzvygF5WWVEW3cKQcwQQQACBnAQI0HPi48MIIIBA9AS2t+6xd5Y32dsKzJdvMwXpHNEXIECPfh2qBArOjzqgl/Pv6AN6WW2XytIoGKVAAAEEEAgkQIAeiImTEEAAgWgLNLXssbeWbbO3l2u0fFu0C0PuEwoQoJdmw9Co+tEH9rJjD+pt3WoI1kuzlikVAggg8A8BAnRaAwIIIFCiAjta2+zNZVvtzWUE5SVaxfsUiwC99GtZwboC9WMn97ba6orSLzAlRAABBGIoQIAew0qnyAggULoCbe3tNuODrfbG0m1OcM4RHwEC9PjUtUp63OTedtzkPnb8lN5WUc476/GqfUqLAAKlLECAXsq1S9kQQCA2Alp1fcbSrU5w3rK7LTblpqD/ECBAj2drqO5cbidM6WMnHNzHDp/QM54IlBoBBBAoIQEC9BKqTIqCAALxEli6aae9/kGjvb5kq21u3hWvwlPa/QQI0GkUfXtU2YkH97GTDuljY4d0BQQBBBBAIIICBOgRrDSyjAAC8RXYumO3vbpkq722pNGWbNwRXwhKToBOG0gpMH5YVzv5kL528qF9nW3cOBBAAAEEoiFAgB6NeiKXCCAQc4F3lm+zV5Y0OlPYORBIJMAIOu0imYCmwJ8yta+zdRsHAggggEC4BQjQw10/5A4BBGIssK6x1V5evMVeXtRom5qYwh7jphCo6ATogZhifVL/nlV26mH97NSpfW1I3y6xtqDwCCCAQFgFCNDDWjPkCwEEYiugUfKXFm2xmSubYmtAwTMXIEDP3CzOnzhiYk/7yGH9nMXlOBBAAAEEwiNAgB6euiAnCCAQY4EN21rtxfe32IvvN1o9C77FuCVkX3QC9Ozt4vzJvj0620cO72+nH97PBvaujjMFZUcAAQRCIUCAHopqIBMIIBBXAY2Sv7BwC3uWx7UB5LHcBOh5xIxpUtpb/Ywj+ptG1zkQQAABBIojQIBeHHeuigACMRbQPuXTF2yx6QsbbGVDS4wlKHo+BQjQ86kZ77RGDqyxM6f1d/5Vd66INwalRwABBDpYgAC9g8G5HAIIxFdgVUOLPb+gwZ5fuMVad7fFF4KSF0SAAL0grLFOtKpTuZ115AA7+8j+NnxATawtKDwCCCDQUQIE6B0lzXUQQCC2ArNXNdlzCxrsrWXbYmtAwQsvQIBeeOM4X+GYg3rbOUf2t8MmMP09zu2AsiOAQOEFCNALb8wVEEAgpgJa9O3Z+Q22ZOOOmApQ7I4UIEDvSO34XmvCsK52zlED7fQj+sUXgZIjgAACBRQgQC8gLkkjgED8BHbuarNn5tXbM/Mb2Ls8ftVf1BIToBeVP3YX79ezys47eqCdd8wA61LFe+qxawAUGAEECiZAgF4wWhJGAIE4CWxu2mVPz6u3p+c1mBaB40CgowUI0DtanOtJoLpzuZ13zEA7/5iBpqCdAwEEEEAgNwEC9Nz8+DQCCMRcQAu/PTW33nnHnAOBYgoQoBdTn2tL4OyjBtgFxw60ESwoR4NAAAEEshYgQM+ajg8igECcBfRe+ZNz6+3VxY1xZqDsIRIgQA9RZcQ8Kycf2tcuPG6gTRjWLeYSFB8BBBDIXIAAPXMzPoEAAjEWWLhuuz0xp97eXLY1xgoUPYwCBOhhrJV45+nYg3rbRccPsoNGdY83BKVHAAEEMhAgQM8Ai1MRQCC+AvPWNDuB+Tsr2Cotvq0g3CUnQA93/cQ5d0dO6mUXnzDIDh5TF2cGyo4AAggEEiBAD8TESQggEFcBBeaPvbfZZq5siisB5Y6IAAF6RCoqxtmcNrGnXXLCYDt4LIF6jJsBRUcAgTQCBOg0EQQQQCCBwIK12+3R9zbbu4yY0z4iIkCAHpGKIpumEfVLTxxkk0cTqNMcEEAAAb8AATptAgEEEPAILNqwwx6dvcneWsZUdhpGtAQI0KNVX+TW7JgDe9tlJw22SSNYTI72gAACCLgCBOi0BQQQQMDMlm/eaY/M3myvLWFVdhpENAUI0KNZb+Ta7KRD+trlJw+20YNq4UAAAQRiL0CAHvsmAAAC8RbYsLXVHp612Z5fyD7m8W4J0S89AXr06zDuJTjryP52+clDbFDv6rhTUH4EEIixAAF6jCufoiMQZ4Gmlj320MxNzgJwHAiUggABeinUImWQwCUnDraPnjLEutdUAoIAAgjEToAAPXZVToERQECB+UOzNtnOXW1gIFAyAgToJVOVFMTMunSusI+eOsQJ1DkQQACBOAkQoMeptikrAjEXmL5wiz04c6Nt3LYr5hIUvxQFCNBLsVYpU/9eVXblqUPtrGn9wUAAAQRiIUCAHotqppAIxFvg3RVNTmC+eMOOeENQ+pIWIEAv6eqNfeEmDu9mV5061KZN6hl7CwAQQKC0BQjQS7t+KR0CsRbQyuwPvLvJ3ly2NdYOFD4eAgTo8ajnuJfy2IN628c+MpQV3+PeECg/AiUsQIBewpVL0RCIq8D21j123zsb7Yk59XEloNwxFCBAj2Glx7jIFx0/yD7+kaHWtQsLycW4GVB0BEpSgAC9JKuVQiEQX4En59Y7wXlzy574IlDyWAoQoMey2mNd6G41lXb16cPsgmMHxtqBwiOAQGkJEKCXVn1SGgRiKzBrZZPd+85G+2Aj75nHthHEvOAE6DFvADEu/vhhXe0Tpw+zwyfwfnqMmwFFR6BkBAjQS6YqKQgC8RTQiuz3vL3BXlncGE8ASo3A3wUI0GkKcRc4dWpf+8QZw21Ar6q4U1B+BBCIsAABeoQrj6wjEHcB7WV+z1sbrK097hKUHwEzAnRaAQJmFeVlds2Zw+yKk9k/nfaAAALRFCBAj2a9kWsEYi2gbdP+9tYGW1G/M9YOFB4BrwABOu0BgX8IjB5ca9eeOdymTWTaO+0CAQSiJUCAHq36IrcIxFqgoXm3/fWtDfbSoi2xdqDwCCQSIECnXSCwv8BHDu9nnzxruPXu3hkeBBBAIBICBOiRqLK+d4IAACAASURBVCYyiQACT82tt7vf3GAtu9vAQACBBAIE6DQLBBILdKmqsE+dNdzOZ7V3mggCCERAgAA9ApVEFhGIs8DiDTucwHz+2uY4M1B2BNIKEKCnJeKEmAscPKbOrjt7hGnVdw4EEEAgrAIE6GGtGfKFAAJOYP7wrE1IIIBAAAEC9ABInIKAmX30lCHOtHcOBBBAIIwCBOhhrBXyhEDMBWaubLK/vLHeVje0xFyC4iMQXIAAPbgVZyIwYkCNXX/uCDuCvdNpDAggEDIBAvSQVQjZQSDOAjt3tTmB+bPzG+LMQNkRyEqAAD0rNj4Uc4HzjhloN5wzwqo6l8dcguIjgEBYBAjQw1IT5AOBmAvM+GCr/XnGetvcvCvmEhQfgewECNCzc+NTCPTvWWU3nDfSjp/cGwwEEECg6AIE6EWvAjKAQLwFmlv22J9mrLcX32frtHi3BEqfqwABeq6CfD7uAmdM6283nTvCartUxp2C8iOAQBEFCNCLiM+lEYi7wGtLGp3gfMv23XGnoPwI5CxAgJ4zIQkgYH3qOttN54+0E6b0QQMBBBAoigABelHYuSgC8RbY0dpmd76+zl5g1DzeDYHS51WAAD2vnCQWc4Ezp/W3T58/0rSHOgcCCCDQkQIE6B2pzbUQQMDeXLbNCc43N/GuOc0BgXwKEKDnU5O0EDAb0KvKPn3+KDv6wF5wIIAAAh0mQIDeYdRcCIF4C7S1m93x2jp7el59vCEoPQIFEiBALxAsycZe4MLjBtlnLhgZewcAEECgYwQI0DvGmasgEGuBuWuaneB8Ffuax7odUPjCChCgF9aX1OMtMGpgrX32wpE2eXRdvCEoPQIIFFyAAL3gxFwAgXgL3Pv2Rrv/3Y3xRqD0CHSAAAF6ByBzidgLfOL0YfaxjwyNvQMACCBQOAEC9MLZkjICsRZY3dBit7+2zuataY61A4VHoKMECNA7SprrxF3g0HE97HMXjrKh/brEnYLyI4BAAQQI0AuASpIIxF3g+QUNdtur62yPXjznQACBDhEgQO8QZi6CgCPQuVO5ff6iUXbGEf0RQQABBPIqQICeV04SQyDeAq2725zA/EW2T4t3Q6D0RREgQC8KOxeNuYC2Y/vCxaOtsqIs5hIUHwEE8iVAgJ4vSdJBIOYC89Y22x9eWWdrt7TEXILiI1AcAQL04rhzVQSGD6ixL1482g4a1R0MBBBAIGcBAvScCUkAAQQenrXJ7n5zAxAIIFBEAQL0IuJzaQTM7IZzR9ilJw7GAgEEEMhJgAA9Jz4+jEC8Bbbt3GO/f3mtvblsa7whKD0CIRAgQA9BJZCF2AuccHAf+9Ilo61rl8rYWwCAAALZCRCgZ+fGpxCIvcDsVU1OcL6paVfsLQBAIAwCBOhhqAXygIDZwN7V9qVLR9uhY3vAgQACCGQsQICeMRkfQAABprTTBhAInwABevjqhBzFW+D6c0bYZScx5T3erYDSI5C5AAF65mZ8AoHYCuzY1Wa/e2mNvf4BU9pj2wgoeGgFCNBDWzVkLMYCJx/S17582Rir7lweYwWKjgACmQgQoGeixbkIxFjg/fXb7TcvrrG1ja0xVqDoCIRXgAA9vHVDzuItoFXev3LZGJs0vFu8ISg9AggEEiBAD8TESQjEW+DZ+Q32h1fWxhuB0iMQcgEC9JBXENmLvYDeSz/7yAGxdwAAAQRSCxCg00IQQCClwO2vrrOn59WjhAACIRcgQA95BZE9BMzsguMG2mcvGIUFAgggkFSAAJ3GgQACCQU2btvlTGmft7YZIQQQiIAAAXoEKoksImBmh4ztYV+9Yoz17VGFBwIIILCfAAE6jQIBBPYT0BZqv35hjTXu2I0OAghERIAAPSIVRTYRMLPedZ3tq1eMtanj2IqNBoEAAvsKEKDTIhBAYB+BJ+fU2x2vr0MFAQQiJkCAHrEKI7sImNlnLxxlFxw7EAsEEEBgrwABOo0BAQT2Ctz26jp7hvfNaREIRFKAAD2S1UamEXACdAXqHAgggIAECNBpBwgg4Exlv/WFNfbeqiY0EEAgogIE6BGtOLKNgJkdPqGn3XzlWKur7YQHAgjEXIAAPeYNgOIjsGjDDrt1+mpbv5X9zWkNCERZgAA9yrVH3hEwG9y3i/3zlWNtwjD2S6c9IBBnAQL0ONc+ZY+9wKtLGu1X01dbe3vsKQBAIPICBOiRr0IKgIBVlJfZzVeOs5MO6YMGAgjEVIAAPaYVT7EReGjmJvvrWxuAQACBEhEgQC+RiqQYCJjZp84eblecPAQLBBCIoQABegwrnSIj8IdX1tqz8xuAQACBEhIgQC+hyqQoCJjZuUcPsC9cPBoLBBCImQABeswqnOLGW2BHa5v94vlVNnMli8HFuyVQ+lIUIEAvxVqlTHEXmDapp/3rVeOtproi7hSUH4HYCBCgx6aqKWjcBdZsabFfPL/alm/eGXcKyo9ASQoQoJdktVIoBGzUwFr7t4+Pt2H9u6CBAAIxECBAj0ElU0QE5q5ptp8/t8q27dwDBgIIlKgAAXqJVizFQsDM6rp2sn/72Hg7ZGwdHgggUOICBOglXsEUD4FXFzfaL6evBgIBBEpcgAC9xCuY4iFgZv981Tg75dC+WCCAQAkLEKCXcOVSNAQen7PZ/vT6eiAQQCAGAgToMahkioiAmd103ki7+IRBWCCAQIkKEKCXaMVSLATufnODPTxrExAIIBATAQL0mFQ0xUTAzNmCTVuxcSCAQOkJEKCXXp1SIgTsty+tsekLtyCBAAIxEiBAj1FlU1QEzOzMaf3tK5eNwQIBBEpMgAC9xCqU4sRboK293X767Cp7a9m2eENQegRiKECAHsNKp8ixFzjmoN72zavHW3l5WewtAECgVAQI0EulJilH7AW0QvtPn11p89duj70FAAjEUYAAPY61TpkRMJs8us6++YnxVlfbCQ4EECgBAQL0EqhEioDA+q2t9pNnVtmKevY4pzUgEFcBAvS41jzlRsBs9KBa++YnJtigPtVwIIBAxAUI0CNegWQfgWWbdtpPnllpG5t2gYEAAjEWIECPceVTdATMbECvKvvWNRNtzOBaPBBAIMICBOgRrjyyjsCCtdvtf59ZaU0te8BAAIGYCxCgx7wBUHwEzKx7TaUTpE8e3R0PBBCIqAABekQrjmwjMHNlk/3v0yttd1s7GAgggIARoNMIEEBAAp0qyuzb1060Iyb2BAQBBCIoQIAewUojywi8sXSrs1o7BwIIIOAKEKDTFhBAwCvwjasn2PFTeoOCAAIREyBAj1iFkV0EXl7UaLe+sBoIBBBAYB8BAnQaBAII+AVuvnKsnTq1HzAIIBAhAQL0CFUWWUXg+YUN9ruX1gKBAAII7CdAgE6jQACBRAJfvnSMnXVkf3AQQCAiAgToEakosonA0/Pq7fZX1wGBAAIIJBQgQKdhIIBAMoHPXzTKzjtmIEAIIBABAQL0CFQSWUTgiTn1dufrBOe0BAQQSC5AgE7rQACBVAKfPn+kXXT8IJAQQCDkAgToIa8gsofAY+9ttj/PWA8EAgggkFKAAJ0GggAC6QRuPHeEXXLi4HSn8XcEECiiAAF6EfG5NALpBB6dvdn+8gbBeTon/o4AAsY2ayFsBG17dtmaOY/Ysjf/ZDu3rrPhh33URh99vZVXds4pt63b623Ri7+0DYtftD2t2626+wAbfOA5Nvzwq6y8olPCtPWZuU98zzYvmxH42iOPvMZGHfVJKysrD/SZ9rY91rhunq1f+JxtXTfPGtfOdT7Xqbq7dR8w0XoMOsj6jTvRansNN7OyQGlyUv4Frj9nhF12EkF6/mVJEYH8CBCg58eRVBDIu8AjszfbXQTneXclQQRKVYAR9HDV7I7GNbbohZ87QbR7DJ58vo0/8QtWXlmVdWYVBC97805b8spv9kkjXdrbG1bYe49807ZtXBz42unS/EdC7Va/4h1b/PKttnXd/JTp1/YaYZPP/Xer7T0ycD44Mf8CBOn5NyVFBPIlQICeL0nSQSCPAoyc5xGTpBCIiQABejgqWqPm699/zgmgNWruPYIHvMnLsmXNezbnsVuctKtqe1tL82bn5HRpewP0mp7DrEv3AWnB+o09wQZPPi/laLc6DNbOe9wWTv+pM5qvo6JzjfUaNtW6959oZeUVzn/fsnqWNaya6fz9sCt+5YymcxRXgCC9uP5cHYFkAgTotA0EQibAO+chqxCyg0BEBAjQi19RO7autSUv/9rWLXhmb2YyCaLTlWDXzm224Jkf2vr3n7dufcc4QfmCZ/874wB99NHXmaav5360O2Wd/8yP9gbnmsavqfadu/TYL/ndrc3WvHm5de09wgniOYovwDvpxa8DcoCAX4AAnTaBQIgEWK09RJVBVhCImAABenErTCPb8578T9NItQ69cz3m2ButpWmzzX3i3wMF0alL0G6r33vY5j/9Q+e0iad9zZkm/tZdnw6UtncEPV8Bujok5j72HVPZdYw57tM2fOoVzqg5R3QEWN09OnVFTuMhQIAej3qmlBEQYJ/zCFQSWUQgxAIE6MWtnBVv323vv/AzZ0G0kdM+4YxuV3SqtnXzn7I5j38nUBCdqgTN9ctszqPfdt4h7z/uJJtw6tdM/614AXq7fVjmn39YtoPOs3EnfsEpM0f0BD530Sg7n33So1dx5LgkBQjQS7JaKVTUBJ5f0GC/e3lt1LJNfhFAIEQCBOjFrQwF4huXvGxjjrvJutT9Y6/pfAToeq9dU+eXv32Xs2L7gWd9y3mHWyPXxQrQ9e773Mf/3epXvOW8Cz/l/O87swY4oivw5UvH2FlH9o9uAcg5AiUiQIBeIhVJMaIr8PKiRrv1hdXRLQA5RwCBUAgQoIeiGvbLRD4C9M3L37DZD3/dec979DHX24jDP+ZMIy9mgF6//E17594vO+XtN+4km3TazVZZ1TWclUCuAgt87aNj7bTD+gU+nxMRQCD/AgTo+TclRQQCC8xYutV+9uyqwOdzIgIIIJBMgAA9nG0j1wC9tbne5j39fdv0wavOqPkBZ33TunQf6BS2mAG6O6Vf+VCnwchpV7O3eTibYMa5+vrV4+2EKX0y/hwfQACB/AgQoOfHkVQQyFhg5oom+6+nPlxMiAMBBBDIVYAAPVfBwnw+lwC9vb3NVrx9ly168ZfOqueTTvua9R9/6t6MZhugD5x0unXrO87a2nbvTau6Wz+r7T3CansOS7tPe9vuVud9+1Wz7nc+f9DZt1j/8acUBpBUiyLw3U9NsmmTehbl2lwUgbgLEKDHvQVQ/qIIzF/bbN9/fIXtaWsvyvW5KAIIlJ4AAXo46zSXAH3r+gXO1HbteZ5oEbZsA/RUUlrkTgH80EMv2ztS7z9/d0uTzXv6B7bh/eedP2lf87oBk6xx3TxnpL9h5TvWuHau8ze9M68t4RTA9xl1tFV2rg1nRZGrfQQqK8rs+zceYFNG1yGDAAIdLECA3sHgXA6BpZt22vcfX27NLXvAQAABBPImQICeN8q8JpRtgK49wxc+92NbO+8Jq+01whml7tp39D55yyhA37LK5jz6Ldu6fmGg8tX0HGYTT/2q9Rx68H5T13ftbLQ5j33HNi+b4aQ1ZMqFtmX1bGvatCRl2kpz/ElftN4jjmA6fKBaKO5J3Woq7Qc3HmBjh7C2QHFrgqvHTYAAPW41TnmLKrCusdUJzjc17SpqPrg4AgiUngABejjrNNsAff3CZ2ze0z90FoYbd+IXbdihl+wX1GYSoJu12+6WZmtv32MVldWeaewf/vftDSudzoA18x53rqkjWceAP0B35TUNXyPpdQMPcKbkt+/ZZQ2rZjorvbuHRtQPOOPr1nOIAn+OsAv061llP7zpABvcp0vYs0r+ECgZAQL0kqlKChJ2ga07d9t/PrbcVta3hD2r5A8BBCIoQIAezkrLJkDfsXWtzX3sO84icH1HH2sTT7vZOtfs/z5wZgF6EJ92q1/xjs176j+dafU6hh5yqY09/jNWXtFpbwL+AF3bqw079LIkU9jbbeu6Bbbw+R9b49p5ThqDDjjLxp/8FfZMD1IlIThn5MBaJ0jv0fUfbSAE2SILCJSsAAF6yVYtBQuTgN41V3C+YN2HoxIcCCCAQL4FCNDzLZqf9DIN0Nvb9tgHr/3Ols74ozMKPfnc71rv4ZoSvv+R/wBd12i3D1do/7lzQb0/ftA53zFNT3cPf4Cud9C1wnyqw7tVXE3PITb5nO/tN2U/P+KkUgiBg0Z1tx/ddKBVVJQVInnSRAABjwABOs0BgQ4Q+PHTK+3t5ds64EpcAgEE4ipAgB7Oms80QNeUcL0r3tK82YZPvcJGH3vjPqPX3lIWJkA35z31WQ98zcmDDn8Ank2A3tK0yeY8fos1rHzXSXPK+d93ZgdwREfg6AN72S3XToxOhskpAhEVIECPaMWR7egI/ObFNfbC+1uik2FyigACkRQgQA9ntWUaoC974w5b/PKvncLoXe5Uq55rITnvauk1PYZYWVm5VVTV2phjbzT9/9kc2xtW2HuPfNO2bVzsfPzAM79pAyZ+ZG9S/lXcgwTbe3bvtPef/4mtfu/hhGlmk08+0/ECZxzR3/7p8jEdf2GuiECMBAjQY1TZFLXjBe56Y709MvvDEQgOBBBAoJACBOiF1M0+7UwD9KWv32ZLXv1t9hf8+yf9QXUmCfoD9KmX/XyfRd3adrfYwuk/tdWzH3SS1Wrvgyefn/IS/s/kkr9MysK5+Re4/KTBdt05I/KfMCkigIAjQIBOQ0CgQAKPvbfZ/jxjfYFSJ1kEEEBgXwEC9HC2iEwD9JUz73W2V8vl0Erpene9e/8JWSWjqfPv3vdPzmruVbW9bcoFP7Tu/cfvk5Z3pH/Y1MttzLE3JZ2Krw+27thicx799t4V3Q+9+MfWa/jhWeWPDxVf4IZzR9ilJw4ufkbIAQIlKECAXoKVSpGKL/DK4kb71fTVxc8IOUAAgdgIEKCHs6ozDdAzKUUh3kFvb2+z5W/+ae80+94jpjlT3Dt1qdsna/XL37R37v2y89/qBk6yA8+6xbrUDUya/foVb9ush/7FCfoTLTyXSbk5NxwCN185zk6d2jccmSEXCJSQAAF6CVUmRQmHwJzVzc5e5xwIIIBARwoQoHekdvBrRStA33+btWR7sGsbtvceu8Ua17znYCQ7T39r3V5v85/+kW1c8pJzbqKt24KLcmaYBH5w4wF26LgeYcoSeUEg8gIE6JGvQgoQJoHVDS323UeX2bade8KULfKCAAIxECBAD2clhyFA3/TBq6ap8wMnnWE9hxxinWt7OYvJeY/W7Q22dt7jtuyNO23Xzq3On/qOPs4mnvZV61zTKwFuu6145x57f/pPnL9pS7hxJ3zOBk483corq/5+frs1bVpqH7z6W9uw+EXnv+U6/T6ctRzfXHWv7WT/85kDbfiAmvgiUHIE8ixAgJ5nUJKLr8D21j323UeW24r6nfFFoOQIIFA0AQL0otE7F27atMRZ3K1tV8u+ge+OLbZtw/t7g1N3pXX3pO4DJtjIaZ/wBLXByxF0iru3k0Cpd6rubl37jrHy8krnYju2rjMtDOc9tK/5pNP/ZZ/9z/0584+Mu4F6t75jraKyar90dd0Jp3zF+o8/RcsgBS8oZ4ZaYNTAWvvvzx5oXbt82J44EEAgNwEC9Nz8+DQCewV+9OQKm7WyCREEEECgKAIE6EVh33tRfxAcNDdafO3As2/Jaku0oAG69jWf89gt+wXhifKokfChUy60YYd91Dp3ST91WVPd35/+070j5MnK3X3ARGchuV7DDiU4D9o4InTeERN72veumxShHJNVBMIrQIAe3rohZxES+P3La+25BQ0RyjFZRQCBUhMgQC9ujXoXQcskJxpNnnja11Lud54sva3r5tvsR75hCpJHTrvaRh55bdKV1Nv27LKmjYutYeU7psBee5zrczpqeg6zbv3GWe/hh1mfUcdY55qemRTB2tv2WOO6ebZ27mPWsGrW3o4ApakF4fpPONV6Dp6S1SyBjDLCyUUVOPuoAfalS0YXNQ9cHIFSECBAL4VapAxFFXhw5ib721sbipoHLo4AAggQoNMGEECg2ALXnjncrjx1SLGzwfURiLQAAXqkq4/MF1vg1SWN9svn2U6t2PXA9RFAwIwAnVaAAAJhEPiXq8bZyYey/VoY6oI8RFOAAD2a9UauQyCwaP0O+84jS629PQSZIQsIIBB7AQL02DcBABAIhUBZmdn/fm6yTRrRLRT5IRMIRE2AAD1qNUZ+QyHQuGO3fefhZbZ+a2so8kMmEEAAAQJ02gACCIRFYFDvavvfz0+2nt06hSVL5AOByAgQoEemqshomAR+8MQKe28VK7aHqU7ICwJxFyBAj3sLoPwIhEtg6vge9v0bDghXpsgNAhEQIECPQCWRxXAJ3P7qOnt6Xn24MkVuEEAg9gIE6LFvAgAgEDqB844ZaJ+/aFTo8kWGEAizAAF6mGuHvIVO4Mm59XbHax9uS8OBAAIIhEmAAD1MtUFeEEDAFfjMBSPtwuMGAYIAAgEFCNADQnEaArNXNdkPn1gBBAIIIBBKAQL0UFYLmUIAATP7j+sn2eETemKBAAIBBAjQAyBxCgKbmnbZtx9aalu27wYDAQQQCKUAAXooq4VMIYCAmfXq1tl++sXJ1r9nFR4IIJBGgACdJoJAAIH/eGy5zVvTHOBMTkEAAQSKI0CAXhx3rooAAsEEDh5TZz/69IHBTuYsBGIsQIAe48qn6MEEWBQumBNnIYBAcQUI0Ivrz9URQCC9wPnHDrTPXciicemlOCPOAgToca59yp5W4LkFDfb7l9emPY8TEEAAgWILEKAXuwa4PgIIBBH44iWj7ZyjBgQ5lXMQiKUAAXosq51CBxFYtH673fLwsiCncg4CCCBQdAEC9KJXARlAAIGAAv/7+cl2wIhuAc/mNATiJUCAHq/6prQBBVp2tdk3Hlxqa7a0BPwEpyGAAALFFSBAL64/V0cAgeACw/p3sZ9/cYp1qaoI/iHORCAmAgToMaloipmZwC+eX22vLWnM7EOcjQACCBRRgAC9iPhcGgEEMhY46ZA+9q8fG5/x5/gAAqUuQIBe6jVM+TIWeGT2ZrvrjfUZf44PIIAAAsUUIEAvpj7XRgCBbASuO2eEXX7S4Gw+ymcQKFkBAvSSrVoKlo3AnNXN9v3Hl2fzUT6DAAIIFFWAAL2o/FwcAQSyFPjBjQfYoeN6ZPlpPoZA6QkQoJdenVKiLAWaW/bYNx5Yahu2tWaZAh9DAAEEiidAgF48e66MAALZCwzoVW2//PIU61ZTmX0ifBKBEhIgQC+hyqQouQn87LlVNuODrbklwqcRQACBIgkQoBcJnssigEDOAidM6WNfv5r30XOGJIGSECBAL4lqpBC5Cjw6e7P9hffOc2Xk8wggUEQBAvQi4nNpBBDIWeCGc0fYpSfyPnrOkCQQeQEC9MhXIQXIVWDBuu323UfY7zxXRz6PAALFFSBAL64/V0cAgdwF/vuzB9nkUd1zT4gUEIiwAAF6hCuPrOcusLut3b5+/we2qoH9znPXJAUEECimAAF6MfW5NgII5ENg+IAa+9VXDrZOFWX5SI40EIikAAF6JKuNTOdL4LcvrbHpC7fkKznSQQABBIomQIBeNHoujAACeRQ4c1p/+8plY/KYIkkhEC0BAvRo1Re5zaPAC+9vsd+8uCaPKZIUAgggUDwBAvTi2XNlBBDIr8A/XT7Gzjiif34TJTUEIiJAgB6RiiKb+RVY29hqN9+z2Nra85suqSGAAALFEiBAL5Y810UAgXwLVFaU2W++eogN6dsl30mTHgKhFyBAD30VkcFCCHz/8eU2Z3VzIZImTQQQQKAoAgToRWHnogggUCCBQ8f1sB/ceECBUidZBMIrQIAe3rohZwUSuP/djXbv2xsLlDrJIoAAAsURIEAvjjtXRQCBwgl8Y8pcO/7qGwp3AVJGIIQCBOghrBSyVDiB+Wu32/ceZUu1wgmTMgIIFEuAAL1Y8lwXAQTyLTCwpsW+NfRR67nqeev+yd9Y5Yip+b4E6SEQWgEC9NBWDRkrhMC/3PeBrazfWYikSRMBBBAoqgABelH5uTgCCORJ4OpRS+3s7XeabdvgpFjRf6zVffbuPKVOMgiEX4AAPfx1RA7zJHDHa+vsybn1eUqNZBBAAIFwCRCgh6s+yA0CCGQu8F8Tn7GhKx7c74PVR11pNWf+v8wT5BMIRFCAAD2ClUaWMxd4e/k2+/HTKzP/IJ9AAAEEIiJAgB6RiiKbCCCwn8Dpg9fb1ZV/s8pNC5PqdLvyx9ZpwgnoIVDyAgToJV/FFLBld5v9871LbOO2XWAggAACJStAgF6yVUvBEChpgW9OeMMOWHlH2jKW9xxsdZ/7q5V1Yuu1tFicEGkBAvRIVx+ZDyLwu5fW2vMLG4KcyjkIIIBAZAUI0CNbdWQcgVgKHNRrm32l94NWs2ZG4PJXHXaR1Z739cDncyICURQgQI9irZHnwAIzlm61nz27KvD5nIgAAghEVYAAPao1R74RiJ/A58bOs+M23WbWuiPjwne9/IfW+YBTM/4cH0AgKgIE6FGpKfKZscD21g+nttc3M7U9Yzw+gAACkRMgQI9clZFhBGIn0KPzbvveqMetz8qnsi57eV1/q/vcPVZWVZt1GnwQgTALEKCHuXbIW04Cv31pjU1fuCWnNPgwAgggEBUBAvSo1BT5RCCeApePWGEXtv7ZyhpX5wxQNfVCqz3/GzmnQwIIhFGAAD2MtUKechZ4Y+lW+ylT23N2JAEEEIiOAAF6dOqKnCIQN4HvT5xuI1fcm9did73iv6zzpJPzmiaJIRAGAQL0MNQCecirQOvuNruZVdvzakpiCCAQfgEC9PDXETlEIG4CJwzcZNdX32udNszJe9GdVd0/f4+VVVblPW0SRKCYAgToxdTn2gURuO3VtfbMPFZtLwguiSKAOqmZwgAAIABJREFUQGgFCNBDWzVkDIFYCvzL+Hfs4FV/KGjZq6ddbjVn31zQa5A4Ah0tQIDe0eJcr6ACs1Y22Y+eXFHQa5A4AgggEEYBAvQw1gp5QiB+AmPqmu2f+z9s3Va/0iGF73b1z63TmKM75FpcBIGOECBA7whlrtFhAlq1fVVDS4ddjwshgAACYREgQA9LTZAPBOIrcMOY9+2ULX8029HYYQgV/cda3Wfv7rDrcSEECi1AgF5oYdLvMIG/vrXBHpq5qcOux4UQQACBMAkQoIepNsgLAvESqKposx+Oe9IGrHisKAXvcsJ11uWUzxTl2lwUgXwLEKDnW5T0iiKwZOMO+9aDS4tybS6KAAIIhEGAAD0MtUAeEIifwAXDVtvlbXdZecOyoha++013WuWgSUXNAxdHIB8CBOj5UCSNogv8x2PLbd6a5qLngwwggAACxRIgQC+WPNdFIL4C3534io1dcVcoADqNOsK6XXNrKPJCJhDIRYAAPRc9PhsKgafm1tsfX1sXiryQCQQQQKBYAgToxZLnugjET2Bavwb7bLf7rGrdzFAVvuacf7bqIy4LVZ7IDAKZChCgZyrG+aESaNi+2776t8W2c1dbqPJFZhBAAIGOFiBA72hxrodAPAX+afwsO2L1783aw/fsVVbV1eq+eL+Vd+0dz8qh1CUhQIBeEtUY30L8+oU19tKiLfEFoOQIIIDA3wUI0GkKCCBQSIEhtS32jSGPWI9V0wt5mZzTrjr0fKu94Fs5p0MCCBRLgAC9WPJcN2eBd1c02X8/xZ7nOUOSAAIIlIQAAXpJVCOFQCCUAteMXmJnNt1p1hSN3XK6ffxn1mnsMaG0JFMIpBMgQE8nxN9DK/Cv931gK+p3hjZ/ZAwBBBDoSAEC9I7U5loIxEfgfyY+bYNXPBSpAlcOnGDdP/3nSOWZzCLgChCg0xYiKaD9zrXvOQcCCCCAwIcCBOi0BAQQyKfAmUPW2ccr/moVmxblM9kOS6vmI1+w6mOv6bDrcSEE8iVAgJ4vSdLpMIEN21rt//11sbW1d9gluRACCCAQegEC9NBXERlEIDIC35owwyatvDMy+U2Y0YpK6/HFB628x8Bol4Pcx06AAD12VR79Av9q+mp7ZXFj9AtCCRBAAIE8ChCg5xGTpBCIqcCU3tvsSz3vt5q1b5aEQNXB51jtRd8pibJQiPgIEKDHp65LoqQzVzbZfz3JwnAlUZkUAgEE8ipAgJ5XThJDIHYCXxg3147ZcJvZrtJa36fb1b+wTmOOil19UuDoChCgR7fuYpnzbzyw1JZu2hHLslNoBBBAIJUAATrtAwEEshHoXb3L/n3EY9Z75TPZfDz0n6kccqB1v+GPoc8nGUTAFSBApy1ERuCJOfV25+vrIpNfMooAAgh0pAABekdqcy0ESkPgypHL7bydf7KyrWtLo0BJSlFz9s1WPe3yki4jhSsdAQL00qnLki5JU8se+8rdi217656SLieFQwABBLIVIEDPVo7PIRBPgR9OfN6Gr7gvFoUvq6mzHl962Mqqu8aivBQy2gIE6NGuv9jk/o7X1tmTc+tjU14KigACCGQqQICeqRjnIxBPgZMHbrRPVt9jnTbMixVA9dFXWc0Z/xSrMlPYaAoQoEez3mKV62WbdtrXH/ggVmWmsAgggECmAgTomYpxPgLxE/jXCW/blJW3xa/gfy9x3WfusooB42JbfgoeDQEC9GjUU6xz+eOnV9rby7fF2oDCI4AAAukECNDTCfF3BOIrML6u2b7W/yHruvrV+CKYWedJp1jXK34UawMKH34BAvTw11Gsc/jO8m32P0+vjLUBhUcAAQSCCBCgB1HiHATiJ3DT2IV2Uv3tZjsZ7FDtd/vYT6zTuOPi1xAocWQECNAjU1XxzOg3H1xqH2xkW7V41j6lRgCBTAQI0DPR4lwESl+gS2Wb/XDME9Zv5eOlX9gMSlg55CDrfsPtGXyCUxHoWAEC9I715moZCDy3oMF+/3Jpb/uRAQenIoAAAikFCNBpIAgg4ApcNHyVXbrnLitvWA5KAoHa879hVVMvxAaBUAoQoIeyWshUW7vZl+9aZJubd4GBAAIIIBBAgAA9ABKnIBADge9NfMnGrPhrDEqafRHLewyyHl95JPsE+CQCBRQgQC8gLklnL/DAuxvtnrc3Zp8An0QAAQRiJkCAHrMKp7gI+ASO7tdgN3W916rWz8ImgECXUz9nXY7/ZIAzOQWBjhUgQO9Yb64WQGDrjt32pbsWWeue9gBncwoCCCCAgAQI0GkHCMRX4KvjZ9phq35vZjw7BW0FZZ1rrMdXHrWymrqgH+E8BDpEgAC9Q5i5SCYCd76+zp6YU5/JRzgXAQQQiL0AAXrsmwAAMRQY3m2H/dugR6xu1YsxLH3uRa4+5uNWc/qXc0+IFBDIowABeh4xSSp3gbWNrfbVvy3OPSFSQAABBGImQIAeswqnuLEX+OToJXb6tjvMmjfH3iIXgB5fesjKew3JJQk+i0BeBQjQ88pJYrkK/ObFNfbC+1tyTYbPI4AAArETIECPXZVT4BgL/HjiUzZoxcMxFshf0bWau1Z150AgLAIE6GGpCfJhSzfttG888AESCCCAAAJZCBCgZ4HGRxCImMDZQ9baVeV/tYrNzDbMZ9XVfeYvVjFgfD6TJC0EshYgQM+ajg/mW+Bnz62yGR9szXeypIcAAgjEQoAAPRbVTCFjLHDLhNdtwso/xVigcEXvfNAZ1vXS/yjcBUgZgQwECNAzwOLUwgksXLfd/v2RZYW7QIRT3t2ywzYuftdWzXzONn4w0xpWzHdK03PYROs3dqqNOPxM6z1qspWVlQcrZXu7NdevseVvPmHrFsywzcvmWGtzo3WqrrXeIw+yIQefYsMPP8Oqu/UKlF57e5s1b1pjq2Y9Z+vmv24bl8x00utcW2d9Rx9sQ6acZEMPPc2quvYIlJ7/pD27W+2Dl++zuU/8zpo3r7GJp19rU87/vFV0qsoqPT6EQKkKEKCXas1SrrgLHNK70b7Y8wHrsvatuFMUtPzdr7/NKodOLug1SByBIAIE6EGUOKfgAv/z1Ep7Z8W2gl8nShdQYL74xb/ZgmfvcALTVMfoYy+yKRd80brU9Ul5ngJnBbqLpt9lu3Y2Jz1XwfXUy262kUeeY2XlFYnPa2+3+pXzbc4jv7aV7z6T8rrdB4y0KRd8wYYeemrwjgQza9q4yt7524/2SX/sCZfZ1MtvtopO1VGqTvKKQMEFCNALTswFEOhwgS+Nm2NHrf+D2e7WDr923C7YeeJJ1vWj/x23YlPeEAoQoIewUuKWpblrmu0/H1set2KnLK9GjWfd/xOb/9Rte89T0Nxz6Hgrr6i05s1rbeu6pfukMeTgk23ax79t1d17J0x759bNNuOObzsj8e7Rb9zh1m/soc7oeePaJbZ+4Zt7OwP034742LdsxBFnmZWV7Zfm5mVz7aVbv7RP54FG9au79bQ9rS3WsHLBPp0A6dLzXkDlX/HWkzbrgZ/u1zlBgM5XBYHEAgTotAwESkegX5dddsvwR63XymdLp1ARKEn3T/7GKkdMjUBOyWIpCxCgl3LtRqRsP3pyhc1a2RSR3HZMNv8/e/cBHUd5tg34Xkmrtuq9WNWyLLn33sGAbbDBxmDTE1qA0HsJAZIQakICfEkIOIAx3b33go17N8aWbdlWt5olbVPX/88KCzdJu6udnXbPOZzvJJ553+e5ns2X3J7dmRpTBbZ8/AwKf9qC2O7D0e3q3yCqywB4eOltBQhfKxe+mr7n27dsX38/d/Sf8Rwyxt12SaC+OPALQb/vjU8hJnPIBXe0q43lOLjo/5C14SvbksJ5I+57F8Id8IuPU9uXYMvHz9q+yp45/g6kDr8B/sFRLXvXWU04svYL/LxyVktQj0zri+H3vAlDeHyrkOayfOyb9x5O7VjWco5fcCSslSW2f82A7p7PIHdRngADuvJmxoopcDmBW1NOYXL1HKCqiEBuFtB3HYnAW//h5l25HQUuFGBA5ydCUoFD+Wa8sZx3zy8eQkNdNfZ+/zfbb8ITB1wNTy/vy86pIi8Lmz96EpWFzU+/T+x/FYbc+Rr0foEXnC/czd744cO2u9FC2B12z5uIyRh82TVrLVW2O+3CHWzh6HfTM8i88o5LQr/wFwNZG75GnxseaTVwNzU24MDCD3Bo2Ucte43+/Qe236Vf7hDW3PbZH1q+HRCe3AN9pj4Ga0UJfpz1PAO6pP9p5eZyF2BAl/uEWB8F2hd4O3MdEnPmt38izxBNIPCu/0CfOlC09bkwBdoTYEBvT4h/LqrAWytycCCPd8+dRW6sr8PeeX/DkdWf25Zo7Y638Oe7v33Tdk7qsOsx8JaX4OXj1+q2uXvWYNO/HrX9eVyPERh29xvwCQh1qszy0z9hw/sPtdwB7zXlYfS89neXXetcncJd+Z6Tfoe0UdNtdZ67Wy9cxDvoTo2BF2lAgAFdA0Nmi6oVuDKuBL/x/g5eJc0PguUhnYA+fQQCb/undAVwZ80LMKBr/iMgHQDvnrvGPnvrQmyd9UKrAb2hrgZ7vn275WvrwsPfMsbf0ebmwp32Lf992vZEduGO+5iHP0RYUnenCha+Nr/lv8+g6OettuvbCuhCEM/btx59pj6OgMhOLfsxoDtFz4s0JsCArrGBs13VCLyUsRM9c5v/op2HPAQCf/Mf6FN4F10e09BeFQzo2pu5bDrmb89dM4r2A3o1dn/zJo5t/Na2ofAb8OTB17a5ufCE951f/hknty6ynTfivneQNHCCUwU7EtBb24AB3Sl6XqQxAQZ0jQ2c7SpeIDPUhKcjFsJQsE3xvaitAX3XUQi89T21tcV+FCLAgK6QQamtzJ8LzfjLUv72vMNzbWrCgcX/h4OL/8+2VHTXgRh+z1vwC4lqWVr4Pfv5AX3ob19H6tApbW7tzF331hYUnjb/w7+fQEV+lu0U4cnwwtfUHTkY0B3R4rlaFWBA1+rk2bcSBR7scgSjyz4DavgzP7nOL+juj+GV1E+u5bEuFQswoKt4uHJu7e+rc7H7NN973tEZ1VmN2PbZy8jZvcq21OV+n31x2O4+8V70nvIIdB4ebW5/cMm/cWDh+7Zz2vpaens95O1fj40f/N52mvCqtbGP/gfC09wdORjQHdHiuVoVYEDX6uTZt5IEAvUN+Gvn5YjMbX4QKw/5Cnh3G4eAGe/It0BWploBBnTVjla+jR0rtuLVRRe+w1u+1cq7srKTB21PZz/3CrJRD/wDCf2uvKRo4evtO7541fbv2/OqM+E8VwR04fVue79/F0fXfmHbO6HvlRhy15/g7R/kECwDukNcPFmjAgzoGh0821aMwPSkXEyr/wq6ilzF1Kz1QoPu+xxenXponYH9u1mAAd3N4NwO+HB9PraeqCRFBwUu/uq68OqywXe+Bt/AsEtWriw4jh/+/XjL69hShk5G32lPwi844pJzhd+MZ/+4AD8t/xi15uY5OXsHvThrFzZ/9FTLXyDY8/v3y7EwoHfww8LLNSHAgK6JMbNJhQq8nrkJnXO+U2j12i3bu9cEBNz4F+0CsHNJBBjQJWHX7qY55dV4YV7zO7t5dEzg9M5l2P75KxAe6CZ8dXzk795DbPdhl11UeB/5z6s+xd65f2v5c+FVZjGZQxCakAEPD0/UmCpQfGw3SrP3X7KGMwFdCPo7Zr+K3L1rbOsJv3sfMPMF6P0CHG6cAd1hMl6gQQEGdA0OnS3LXmBEdBnuN8yF95mDsq+VBV5eIPj338EzqjN5KOA2AQZ0t1FzI0Hgkx8Ksf7oWWJ0UKCyMBvb/vciSk8esK3U+/qH0X3CvdB5eLa6snDHPWv917YHygmhvq0jqkt/22/UzxzdaTvN0YB+8V8ICO9nH37vOwiOTXWqcwZ0p9h4kcYEGNA1NnC2K3uBZ7ruRf+8WbKvkwW2LeAzYBoMk18kEwXcJsCA7jZqblRqqsNjXx8jRAcFqqvKsH32K8jbt862Uqc+4zD49lfgGxRu18rm8kKc3rEMhYd/hPAb9nN34IU76VHpA5E08BoEx3XGoaUftTwkzqEnrzc14dSOZbbfvJ9bW7g+edBEQKezq8aLT2JAd4qNF2lMgAFdYwNnu7IVSAmy4oWYxQjK/0G2NbIwxwRCnlwGj+AYxy7i2RRwUoAB3Uk4Xua4wFfbz2DpwTLHL+QVLQL1NVbbQ9eyNnxl+/ciUnphyG/+4vSd6dZoL37y++jffwDhN+72HMVZO/HjrBdgLiuwnd532hPIvOquNu/ut7cuA3p7QvxzCgAM6PwUUEB6gXs6H8P4qtmAhd8WlH4arqvAd8Rd8L/qEdctyJUo0IYAAzo/Hm4RsNY24qEvs1Bb3+iW/dS4ibvCuWBXYzqLHz95DgWHNsMvOBJjHv4QYUnd22UVI5wLmzKgt0vPEyjAgM7PAAUkFPDQNeFvGSsRm7NUwiq4tVgCOm8/hDyzBsL/5UEBsQUY0MUW5vo2gcX7S/HNzmJqOCkghPP98/+BI2tn21YQftM96NaXEdG5j5Mrtn3Z+a9vi+sxAsPufgM+AaFtXiQ8sV346n1VUfMr9HpMvA/dJ94HL5+O/5cZA7ooY+aiKhPgHXSVDZTtKEZgckIBZuAbeJbzIbiKGZoThfpf9Sh8R9zpxJW8hAKOCTCgO+bFs50UePTrYygz1Tl5tbYvE8L5T8s+wqFlH7klnAsPeDuw8IOW/YQH0PWYeH+bvx8vPbEPO+a8hrO5R10ezoUFGdC1/Z8Bdm+fAAO6fU48iwKuFHgt80d0zWn+2RkPdQt4hMQh5Ikl6m6S3clCgAFdFmNQdxEbsyrw303Nv0fm4ZiA8OT1wytm4cCiD20XBsWk2B4IF5U+wLGFHDj7/K+pC09dH3HfuwjplN7qCuWnf8LOOX9ueaJ8xhW3o/cNj7rkzvm5TRnQHRggT9WsAAO6ZkfPxiUQGBBZgYeD58O3cI8Eu3NLqQQMN7wKn77XSbU999WIAAO6RgYtZZsvLzyJ7BKrlCUocu+G+locWfUZ9s1/z23hvCL/GLZ/9rLdr2+7+HwxwrnQPAO6Ij/CLNrNAgzobgbndpoVeDz9IIYUzQIa6jVroNXGvTr1RNB9n2m1ffbtJgEGdDdBa3WbA3kmvLUiR6vtO933xe8RN4THYdhvX7e9Bs2Zo9pYjqz1XyK662CEJWZA7xd4wTK1lipkb1mAg0v/jVpzpe3P2nt928XvYk8fMxN9b3zSpXfOzxXJgO7M1HmN1gQY0LU2cfbrboEY/xq8krAMoXnNrznloU2BwDs+hD5tqDabZ9duEWBAdwuzdjd5b00udp0yahfAyc6Fr41veP8hWCtLbCsIX203hMfatZreNwB9pj6OwKjElvOFB7dt/ujJlt+In79etfEszub8fMHasd2HYeAtLyEwKumyezbW12HvvL/hyOrPbX+u9zVAeI+6p7ePXTXG9xqL9DEzoPPwuOD8ivws2+/f62sv/MbF+TUKf1kh1KXz+PWd6uFJPdDj2vvhqfe1a3+eRAE1CjCgq3Gq7EkuArenZuNayxzAyAfeymUmUtXh3W0cAma8I9X23FcDAgzoGhiyVC3mna3Bc3NPSLW9ovc9/46xM41c9ewXiEzr23KpEPR//OR5FP28tc3lhKDdZcwMdL/mbngbgls9t8ZUgS0fP4PCn7Y4Ux66jL4J/W9+9pJA7WzfwivgRtz3zgV/KeFUYbyIAgoWYEBX8PBYuqwF3slci4ScBbKukcW5VyD44bnwjExx76bcTTMCDOiaGbX7G529tQgrfyp3/8Yq2PFs7hFs/uiplleWOdKScId59EPv2+5on38IoVoI1Hn7N+Bs7s8tawt300MTMhHbbQjie4+Fb2BYu9sJd9APLv6/lie9t3vBRSd0u+Zu9J7yMDy89Bf8SdHP27Dp/x5BXbXZoSWTBk6wPTxP7xfg0HU8mQJqEmBAV9M02YscBK6KP4M79d/Bq6T5DSU8KHBOwHforfCf8CRBKCCKAAO6KKxctKa+EQ9+kQXh//KgAAUoQAHxBRjQxTfmDtoR+EPGDvTIna2dhtmpQwI6b3+EPLsWOr19P+1zaHGerHkBBnTNfwTEARDunAt30HlQgAIUoIB7BBjQ3ePMXdQt0CPMiCfDF8K/YLu6G2V3HRbwn/QMfAfP6PA6XIACFwswoPMzIYrA8/NOILe8RpS1uSgFKEABClwqwIDOTwUFOibwUJfDGFX6GVBr6dhCvFoTAp4x6Qh+8GtN9Mom3SvAgO5eb03stj/XhLdX8tVqmhg2m6QABWQjwIAum1GwEIUJBHs34PXUZYjIXaWwylmu1AKBt38AfZdhUpfB/VUmwICusoHKoZ1/rs3DjpNVciiFNVCAAhTQjAADumZGzUZdKHBTcg6m1n4JXWW+C1flUloR8O4+HgE3v6mVdtmnmwQY0N0ErZVtSox1ePybY1ppl31SgAIUkI0AA7psRsFCFCLwRuZGpOR8r5BqWaZcBUKeWAqPkFi5lse6FCjAgK7Aocm55Lm7SzB/b4mcS2RtFKAABVQpwICuyrGyKREERseW4R7f7+FdfEiE1bmk1gT8xt4Hv7G/01rb7FdEAQZ0EXG1uPSjXx1DmblOi62zZwpQgAKSCjCgS8rPzRUi8FzGHvTN/Z9CqmWZShDwCI5ByJPLlFAqa1SIAAO6QgalhDK3n6zC+2vzlFAqa6QABSigOgEGdNWNlA25UCAt2ILnohcjMH+zC1flUhRoFgiY8Ta8u11BDgq4RIAB3SWMXEQQeHdVDvbmmIhBAQpQgAISCDCgS4DOLRUhcG9aFq6s+BywViqiXhapPAF911EIvPU95RXOimUpwIAuy7Eor6iiqlo89e1x5RXOiilAAQqoRIABXSWDZBsuE/D2aMLb6SsQk8uvH7sMlQu1KhDy2CJ4hHWiEAU6LMCA3mFCLiAIfL+7BAv4cDh+GChAAQpIJsCALhk9N5ahwJTEfMxo+gYe5SdlWB1LUqMAHxanxqlK0xMDujTuqtv1sa+PodTEh8OpbrBsiAIUUIwAA7piRsVCRRb4c+YWdMn5WuRduDwFLhTwCI1HyOOLyUKBDgswoHeYkAvsyTHib6tyCUEBClCAAhIKMKBLiM+tZSEwOKoCDwbOg2/RXlnUwyK0JxB42z+gTx+pvcbZsUsFGNBdyqnNxT5Yl4dt2VXabJ5dU4ACFJCJAAO6TAbBMiQReLLrAQwqmAU0NkiyPzelgCDg3fNqBEz/KzEo0CEBBvQO8fFiY3UDHvjiKCEoQAEKUEBiAQZ0iQfA7SURiDfU4OVOSxCSt0GS/bkpBS4WCH1uHXT+IYShgNMCDOhO0/FCQWDlT+WYvbWIGBSgAAUoILEAA7rEA+D2bhe4MzUbE81fAKYSt+/NDSnQmoD/xGfgO2QGgSjgtAADutN0vFAQeGXRSRwvthKDAhSgAAUkFmBAl3gA3N6tAu9mrkannEVu3ZObUcAeAa+Engi69zN7TuU5FLisAAM6PxhOC5wuq8aL87Odvp4XUoACFKCA6wQY0F1nyZXkK3BNpzO4w/NbeJZmybdIVqZ5geAHvoJnbFfNOxDAOQEGdOfceBWAr3cWY8n+UlpQgAIUoIAMBBjQZTAEliCqwB8ztqNb7hei7sHFKeAKAd+Rd8F//COuWIpraFCAAV2DQ3dVy3z3uaskuQ4FKECBjgswoHfckCvIU6BXeBUeD10I/8Id8iyQVVHgIgGPkFiEPLGULhRwSoAB3Sk2XnQwz4Q3V+QQggIUoAAFZCLAgC6TQbAMlwo83OUwRpT8D6irdum6XIwCYgsE3vEh9GlDxd6G66tQgAFdhUN1R0sf/1CADUcr3LEV96AABShAATsEGNDtQOIpihEI86nDn1OWIzx3tWJqZqEUOF/Ap98UGK7/I1Eo4LAAA7rDZLygCcB9nx2Bta6RGBSgAAUoIBMBBnSZDIJldFhgZvJpTKn9ErrKgg6vxQUoIJWAzscfoS/8AOh0UpXAfRUqwICu0MFJWfb27Cq8vy5PyhK4NwUoQAEKXCTAgM6PhBoE3szcgOScuWpohT1QAAE3vQHvHldRggIOCTCgO8TFkwUBIZwLIZ0HBShAAQrIR4ABXT6zYCWOC4yNLcXdvt9DX/yT4xfzCgrIVMC7+5UIuPktmVbHsuQqwIAu18nItK6aukbc8/kRNAnfc+dBAQpQgAKyEWBAl80oWIiDAi9k7Ebv3E8dvEp7p5ea67H0aAVWH6vCoTNW5FbW2hB6xfihe7QfxqcFY3yXIPjrPdrEKTTWYXlWJdYdv/w603qEYWiiAb5eba8jbNLYBBwtqbbVteW0CXvyzTDVNiLUzxN94wwYmRyAqd1D0SnYW3sDEzrW6RD64g/Qeftrs3927ZQAA7pTbNq9aPOxSvx7Y752Adg5BShAAZkKMKDLdDAsq1WB9GAzno1ehID8H6nUhsBZawPe//EMPtlVYgu/bR1PjYzBM6Nj4HmZ3z1X1zfiw63F+OePZ9pdp2+cP16/uhMGdjKgtV9QHyyy4q8bCrHyWGWbNQlh/fkxsbi9bwS8PbX3e2zDDa/Cp+91/IxTwG4BBnS7qXiiIPD31bnYfdpIDApQgAIUkJkAA7rMBsJy2hS4P+0oxp39HKjmT+baghLukj+zPBerjv3qlBbugwnpwQj197JdmlVajS2nTLY76nf1i8Bfro6/5O635f8/2PeVNfn4ZFdpy3bCnffRKYG2dUw1jdiea7LdBT93JAR749PpKegTe+ndXyGc3/5tdstdfOEaoS7hmrrGJvx0xgrhLxbOP/4+KRG39wtvNfCr9T8y+ozRCLzl72ptj32JIMCALgKqWpe01Dbgvs+PqrU99kUBClBA0QIM6Ioen2aK9/NswJvpKxGds1wzPTvbaIm5Ho8vzcHyo813qHtE++HVK+MxKiUQHhfdiBa+ap5dXoPGpiakR/hesqXvneiPAAAgAElEQVSwxu8WnLLdORdC9FsTEnBlWtAF6wi/XtxXYMGzK/KwO99sW+O+QZG2PS++8/3dwbO29YS74/cPisLNvcKQEOLdEr6Fu/WLfq7A6+sLW0J8/3gD/js1GUkh2vu6e+jzG6DzC3L2o8DrNCbAgK6xgXek3U1ZFfhoE1950hFDXksBClBALAEGdLFkua6rBKYm5WN6w1fwOHvaVUuqdh0hLH+0owQvrGx+a44Qbj+YnHjZ8N0eQm1DE15bW4B/bS+2nfqn8fF4YEhUq3ey12cbcdd32bYwP6iTAR9NTbaF+vOPTSeN+PZgOZ4ZFYvEVgK30MPsPWW2v2Q4d8y9NQ1jUgPbK1l1fy68D114LzoPCtgjwIBujxLPsQnw6+38IFCAAhSQrwADunxnw8qAv2RuRlrON6SwU+B0RS3unXfKdic7OkCP/9yQhJHJzgXbcms97p9/GutONH9NfvGdXTAsMaDVSk6W1+Dueaewv9Biu2v/ybQU29fXnTmOlVbjt3NP4XCx1Xb5v69PxvSeoc4spehr+DV3RY/P7cUzoLudXJkbVgtPb//siDKLZ9UUoAAFNCDAgK6BISuwxaHR5XggYB58ivYrsHrpSv5ibxkeXdJ857m1r5nbW52UAb3IWIf75p9q+W27VgO6MKvQFzdB59P6X4zYO0+ep34BBnT1z9glHW45Xol/beDT212CyUUoQAEKiCDAgC4CKpfskMBTXfdjYP4n4LtZHWMUvlr+9PJcfHug3HbhnJtTcU16sGOLnHe28HvwF1fm49M9zQ+I+8O4ODw8LOqyT3oX/nzN8Src/NUJ27kze4fZfq/e3qvbWituT4EFt32TjTOmOts3Ab6akYrel3nonNPNKehCw7Q/waf3JAVVzFKlEmBAl0peYfu+vy4P27P5pFWFjY3lUoACGhJgQNfQsGXeakJANf4QvwTBeRtlXqk8yxOexn7fvFPYkWfu8FfMz3W45EgF7vzupO1fCr8nf2diAq5IC7rkd+gFVXV4clmO7anxAd4etq+kT+jq3F8OXPzk+I6GfXlOy/6qvLtfiYCb37L/Ap6pWQEGdM2O3v7GhSeC3v3pEdQ1CI/74EEBClCAAnIUYECX41S0V9NvUo/jGtMXgLlMe827qONd+WZM++K47SFtV3UJwr+uT0aIr2eHVr84LAtPX39yZAzu7BfRcndceHXaq2vzITwkTjheviIODw2JgtfFj4y3oxLhjvm7PxS1vNatIw+5s2M7ZZzi6Y2wlzYDns2vx+NBgdYEGND52WhXQHjvufCAOB4UoAAFKCBfAQZ0+c5GK5X9LXMV4nMWa6Vd0fpckVWJW7/Jtq1/7r3mwnvKhX9fCM/Cg+OEu+zCMSDegEEJBtzSOxxdI30vef3a+UUK7yX/64aCC96F3jfO3xbChYfSfbD1jO3d5UJ4f35MLG7vG3HJ69UubvrU2RosOVKJhqbmmziXe5+68Aq250a3/rR30SBluHDAjHfg3W2cDCtjSXISYECX0zRkWsvHPxRgw9EKmVbHsihAAQpQQBBgQOfnQCqBSZ0KcavHt/AsOy5VCara99w7xoWmxnUOQrCvJ1Yfq7TdUW/ruHtABJ4fE2cL2K0dwivXhPeTv72pEMfLai45bVJGCJ4aEY2esf6tvobt/Is+3llie2/65Y4IgxeeGRWDazNCEBWgt2s9VQ3yMs0Ir1oTXrnGgwJtCTCg8/PRrsBDc7JQaa1v9zyeQAEKUIAC0gkwoEtnr+WdX8nchsycOVomcHnv5wf08xcXXnU2sJMBXSJ8bf92XkUtVh+varmbLvx7Qkh/5cr4Nh/qZqxpwH93luAv6wsvqb1blB8eGx6N6zJD2r17Llws/Fb93nkn2/zLA+G37FN7hOL50bG2oK7lw8MQhpBn12iZgL3bIcCAbgeSlk85UmTBn5ec0jIBe6cABSigCAEGdEWMSTVF9g2vwqOh8+FXuEs1PcmlkfMDuhBuZ/QOt33V/XJfYRd+W/7+j2fw1qYiW/nC+bNvSsWolEvfmd7YBAgPi/vL+oKWu+dDEwPQL84fK49VXnBH/eouwbavufeM8XOIRfiie2V1A346Y8Vne0ox99DZlusHJxjwz+uSnH6nukOFyPjkoN/+F17J/WVcIUuTWoABXeoJyHz/b3YWY/H+5tdy8KAABShAAfkKMKDLdzZqq+zR9EMYduZToP7Sr0irrVcp+jk/oJ/7Dbqvl0erpQh3xIWvmX/zy2vZhDvgL4yNveA1akKQ/9vmIvx98xnbOsLd+KdHxWLyL3fKhT//an8ZPtpR0hLUhae9vz85ESOSA536errwFwKLf67AH9fkt9zlF36P/uY1nRDo07GH3kkxF1ft6TviTvhf9airluM6KhRgQFfhUF3Z0gvzspFTXu3KJbkWBShAAQqIIMCALgIql7xAIMK3Dn9KXoqw3LWUEVHA0YAulCK84/zJpc0P9BVC9z+uS0TQLyG4vrEJH24rxmtrC2x/LjwZXni3uRDALz6Eh769vKYAS480P3soPcIXH09NRvdox+6kn1tXuKMuhP4XVjb/Tr2tO/wikspqac/oNAQ/9K2samIx8hJgQJfXPGRVTVFlLZ76jg98kdVQWAwFKECBVgQY0PnREFPg1pRTuK56DnRVzV+l5iGewPlPcb84bLe26485Jlz32THbHwsPlvvPDUkI82t+nZfwZ/fMPQXh1Wc9ov3w36nJtuDd2lFirsfjS3Ow/Gil7ZT7BkXi1Svj7fpN+uXWFL7uftf3J5Fd3vyNiz+Mi7P9zl3LR/Aj8+EZkaRlAvbehgADOj8erQqs+qkcn2/lfxHzI0IBClBACQIM6EqYkjJrfDtzHRJz5iuzeAVWvT3XjImfZtkqH54UgI9uSEZMYNsPVzv/mvMDuvD6s9fXF+K9Lc1fbX9hTCyeGBnT7lfWhd+q3/ndSYdqaI261FKP++adwsaTze9XF37b/tTIGAVOxnUl+098Gr5DZrpuQa6kKgEGdFWN07XNvLMyB/tyTa5dlKtRgAIUoIAoAgzoorBqetEr4krwG+/voC/5WdMO7m7+ZHkN7p53CvsLLYgO0OOrGanoHevfZhnC788fXHjads5NvcLw9oQE29fJq+sb8eLKfNtX4IXj39cnY3rP0HZbOj/wC3fdP5mW4vTD3c7vR9iYd9ABfZfhCLz9/XbnwBO0KcCArs25t9u18Huluz89ggbhCR88KEABClBA9gIM6LIfkaIKfDFjF3rlfqaomtVSrPC+86eX5+LbXx769qfx8XhgSFSrd72FB7w9szwXX+0vtxGcf5f84oD+56vi8cDgqHapzv/KvL138VtbdEO2EdPm/PqTyTk3p+Ka9OB2a1D1CToPhP7hR+i8Ln0OgKr7ZnN2CTCg28WkvZP25pjw7qoc7TXOjilAAQooVIABXaGDk1nZmSEmPBW5CAEFW2VWmbbK+df2Yry0Kt/WtPB6MuHOd2LIpWFOuI0ivMrsyaU5tneRC3fcv7g51fbqNOG4+CvuE9KD8d61iYgwNP8+/XKHcJPmjY2FLU98v/hJ8nmVtfjD6nzc1T8CI5MD4aFrfTYX/569f7zB9hv4pMv0oq0JA4G3vgd911Faa5v92iHAgG4HkhZPmb21CCt/av6bWB4UoAAFKCB/AQZ0+c9I7hU+kHYEY8o/A2r48zapZ5VTUYvfLTgF4avmwiE8ef0vV3VCSphPy5104c658NV24b3mZ60NtvMeGhKFl8bFXfBAt/MfEiecc0e/cDw3OtYW5i8+hDVn7SrF25sKbYFf+Jr8p9NTMTb11/eqHy+rwd1zT+LQGSuE96X/dkAEhiUFwF//66vghJB/sMiKtzcV2d6xfu74+6RE3N4vvN3fwEvt7479fQfPgP+kZ9yxFfdQmAADusIG5q5yn/3+BPIr+H5Td3lzHwpQgAIdFWBA76igdq836BvwRucViMpdoV0EmXV+8Z3xc+UJ7y8XXo9WXS8EYIstRJ87pnQLwZvXJCDyorvjF79mTThfCN794g0YEG9AgI8HGhuBg2cs2HTS2BL2hfNeviLOFvq9zrtNLjwN/oEFp1se+nZuf2GtQB8P1DU2QXhy+7m/NDj35/cPirT95cH5QV5m7G4txzMiGcGPzHPrntxMGQIM6MqYk1urPFNViye/5evV3IrOzShAAQp0UIABvYOAGr18WlIuptd/BV1F8zu0echHQAjW3x88i5dW510Sds+vUgjbdw+IxMPDohHq53nZBmobmjB7byn+uqGwzbXOXSz8JYBwl31qj9BLXq8m/OXBwUIL3th44d3x1uSEtR4ZHo3b+oQ7/ao2+UzFtZUEP7oAnuGJrl2UqylegAFd8SN0fQPrjpzFrM2Frl+YK1KAAhSggGgCDOii0ap24dczf0DnnG9V259aGis112PB4bNYerQSe/LNtrvmQhDvG2fAyOQAXN8tFAkh3nZ9bdxY04B1J4xYfbzSdpf7QJG1hUm4A9471g9XpgVjaKJwN/zyYf/cBcJzhI+XVWPdiSpsPmWyfeU9t7LW9se9YvzQPdoPkzND7VpLLbNytA/DdS/AZ+CNjl7G81UuwICu8gE709776/KwPbvKmUt5DQUoQAEKSCTAgC4RvAK3HRFdjvsNc+F95oACq2fJFFCPgHf3KxFw81vqaYiduESAAd0ljOpa5IEvjsJY3fywER4UoAAFKKAMAQZ0ZcxJ6iqf6boX/fNmSV0G96cABQDo/IMR+tx6WlDgAgEGdH4gLhA4UWLFHxeepAoFKEABCihMgAFdYQNzc7nJgVa8GLcEQXmb3Lwzt6MABdoSCLrvc3h16kEkCrQIMKDzw3CBwJIDZfh6xxmqUIACFKCAwgQY0BU2MDeWe3fn47iq6nPActaNu3IrClDAHgH/8Y/Ad+Rd9pzKczQiwICukUHb2+bbK3OwP5fvP7XXi+dRgAIUkIsAA7pcJiGfOjx0TfhbxirE5iyRT1GshAIUuEBA32UYAm//gCoUaBFgQOeH4QKB3356BLX1v75TkzwUoAAFKKAMAQZ0ZczJXVVem1CIW3TfwLPshLu25D4UoIATAjovH4S+vNWJK3mJWgUY0NU6WSf6OlpkwZ+WnHLiSl5CAQpQgAJSCzCgSz0B+ez/WuZWdM35Uj4FsRIKUKBNgaC7P4ZXUj8qUcAmwIDOD0KLwMJ9pfhuVzFFKEABClBAgQIM6AocmotLHhBRgd+HLIBf4W4Xr8zlKEABMQX8rngQfqPvEXMLrq0gAQZ0BQ1L7FLfWpGDA3n8/bnYzlyfAhSggBgCDOhiqCpnzcfTD2FI0SygoU45RbNSClDAJqBPG4rAOz6kBgVsAgzo/CC0CNz96RHU8Pfn/ERQgAIUUKQAA7oix9bhomP8a/FK4lKE5q7r8FpcgAIUkEZAp/dF6B9+lGZz7io7AQZ02Y1EmoKOF1vxyiK+/1wafe5KAQpQoOMCDOgdN1TaCrelnsR1ljmAka9HVdrsWC8FLhYIuvdTeCX0IgwFeAedn4FmgWUHy/Dldv4XPD8PFKAABZQqwICu1Mk5V/c7mWuRkLPAuYt5FQUoIDsB/6sfh+/w22VXFwtyvwDvoLvfXJY7vrcmF7tOGWVZG4uiAAUoQIH2BRjQ2zdSwxnj44txl/47eJUcUUM77IECFPhFwDtzLAJmvksPCvAOOj8DzQIPzclCpbWeHBSgAAUooFABBnSFDs6Bsv+QsQM9cmc7cAVPpQAFlCLgERCOkGdWK6Vc1imiAO+gi4irlKULKmrwzPcnlFIu66QABShAgcsIMKCr92PRPdSEJyMWwlCwTb1NsjMKUADBD8+FZ2QKJTQuwICu8Q+A0P6mrAp8tKmAEhSgAAUooGABBnQFD6+N0h/q8jNGlX4K1FrU2SC7ogAFWgQMN7wCn76TKaJxAQZ0jX8AhPZnbS7EuiNnKUEBClCAAgoWYEBX8PAuU3qwdz3+krockbmr1NUYu6EABVoV8BkwDYbJL1JI4wIM6Br/AAjtvzg/G6fLqilBAQpQgAIKFmBAV/DwLir9puRcTK37ErqKPPU0xU4oQIF2BTxjuiL4wa/aPY8nqFuAAV3d8223u+q6RtzzGZ8E2y4UT6AABSggcwEGdJkPyM7y/pq5Eak539t5Nk+jAAXUJhD60mbovP3V1hb7cUCAAd0BLDWeerjAjNeXnVZja+yJAhSggKYEGNCVPe5RMaW4128uvIsPKbsRVk8BCnRIIPCu/0CfOrBDa/BiZQswoCt7fh2ufsn+Uny9s7jD63ABClCAAhSQVoABXVr/juz+XNe96Js3qyNL8FoKUEAlAv7jH4HvyLtU0g3bcEaAAd0ZNRVd88+1edhxskpFHbEVClCAAtoUYEBX3txTgy14IXoxAvM3K694VkwBCogi4N39CgTc/LYoa3NRZQgwoCtjTqJV+fg3x1BirBNtfS5MAQpQgALuEWBAd4+zq3a5Ny0LV1bMBqwVrlqS61CAAioQ8AiJQ8gTS1TQCVtwVoAB3Vk5FVxXYa3H7+dkqaATtkABClCAAgzoyvgMeHk04d2uKxGTs1QZBbNKClDA7QIhz6yCR0CE2/flhvIQYECXxxwkqWJfrgnvrMyRZG9uSgEKUIACrhVgQHetpxirTUkswIymr+FRflKM5bkmBSigEoHA2/4JffoIlXTDNhwVYEB3VExF5y/YW4rvd/MBcSoaKVuhAAU0LMCALu/h/ylzC9JzvpZ3kayOAhSQhYDfFQ/Cb/Q9sqiFRbhfgAHd/eay2fEfa3Kx85RRNvWwEApQgAIUcF6AAd15OzGvHBRZgYeC5sG3aK+Y23BtClBARQLe3cYhYMY7KuqIrTgiwIDuiJbKzn3im+MoNtaqrCu2QwEKUECbAgzo8pv7E10PYHDBLKCxQX7FsSIKUEC2Ah6h8Qh5fLFs62Nh4gowoIvrK9vVTTUN+N3so7Ktj4VRgAIUoIBjAgzojnmJeXacoQZ/7LQUIXnrxdyGa1OAAioWCH1uPXT+wSrukK21JsCArtHPxuECM15fdlqj3bNtClCAAuoTYECXx0zvTM3GRPMXgKlEHgWxCgpQQJECgb/5D/QpAxVZO4vumAADesf8FHv1ikPl+GJbkWLrZ+EUoAAFKHChAAO69J+IdzPXoFPOQukLYQUUoIDiBfwnPAXfobcovg824LgAA7rjZqq44r+bCrAxq0IVvbAJClCAAhQAGNCl+xRcE1+E272+g1dplnRFcGcKUEBVAj79psBw/R9V1RObsU+AAd0+J9Wd9fLCk8gusaquLzZEAQpQQKsCDOjSTP7ljB3onjtbms25KwUooFoBr/juCLqf/79FtQNuozEGdC1OHcBv/vcz6hqaNNo926YABSigPgEGdPfOtFe4EY+HLYB/wQ73bszdKEABbQh4eCLslZ3a6JVdXiDAgK7BD0RhZS2e/u64BjtnyxSgAAXUK8CA7r7Z/j79MEYWfwrU8Zto7lPnThTQnkDwI/PhGZGkvcY13jEDugY/ADtPVeEfa/I02DlbpgAFKKBeAQZ08Wcb6lOPP6csQ0TuavE34w4UoIDmBQJmvAPvbuM076A1AAZ0rU0cwIK9pfh+d7EGO2fLFKAABdQrwIAu7mxnJJ/G9bVfQldZIO5GXJ0CFKDALwJ+VzwIv9H30ENjAgzoGhu40O6H6/Ox9USlBjtnyxSgAAXUK8CALt5s38zcgOScueJtwJUpQAHNCzR5esMa3RPm0M4w+8fA5BkID98AjBh3teZttAbAgK61iQN4cX42TpdVa7BztkwBClBAvQIM6K6f7ZjYUtzj+z30xT+5fnGuSAEKaFKg0csX1phesISkwuQXDZNHIIz1OlSZL32mRWhoKCZMmKBJJy03zYCuwenzCe4aHDpbpgAFVC/AgO7aET+fsRt9cj917aJcjQIU0IxAo7eh+Y54cArMftEwegTAWKeD0WL/wyU9PDwwY8YMzZix0WYBBnSNfRKKq2rxxLd8grvGxs52KUABDQgwoLtmyF2CLXg2ehEC87e4ZkGuQgEKqFqg0TcIlqgesASnwOQXBZPOgKo6HUwOBPG2gCZPnoyAgABVG7K5CwUY0DX2idifa8LbK3M01jXbpQAFKKB+AQb0js/4vrQsXHH2M6C6quOLcQUKUEBVAg1+obBGdYc5OBlm3ygYdQYY65pgsoj7s9ExY8YgLi5OVZZspm0BBnSNfUJWHCrHF9uKNNY126UABSigfgEGdOdn7OvZiLe6rEB07nLnF+GVFKCAKgTq/cNhjewBc0gSzD6RMOr8YaxtgtkqbhBvDa9fv37IyMhQhS2bsE+AAd0+J9Wc9emWQqz5+axq+mEjFKAABSjQLMCA7twn4YbEfNzU+BU8zp52bgFeRQEKKFKg3hAFS1Q3WIKSYfKJgFHnZwviFomCeGuIXbp0wcCBAxVpzKKdE2BAd85NsVe9sfw0DuWbFVs/C6cABShAgcsLMKA7/sn4c+ZmdMn5xvELeQUFKKAYgbrAWFgiM2EJSoLJJxwm+KGqphHW6hpF9BATE4Nx48YpolYW6RoBBnTXOCpmlce/OYYSY51i6mWhFKAABShgnwADun1OwllDo8/igYB58CnaZ/9FPJMCFJC1QF1wJ1giMmAOTITZJxzGJiGIN6C6RhlBvDVcg8GAKVOmyNqexblWgAHdtZ6yXq2+sQl3zfpZ1jWyOApQgAIUcE6AAd0+t6e67sfA/FlAU6N9F/AsClBAVgJ1IYktQdzkHQZjky+MNfWorqmVVZ2uLEZ41ZrwyjUe2hBgQNfGnG1dFlTU4JnvT2ioY7ZKAQpQQDsCDOhtzzohoBovxS9BSN5G7Xwo2CkFFCxQG5oMS3gGzEEJMOnDYGryQVV1PWpq1RvEWxvXpEmTEBwcrOBpsnRHBBjQHdFS+Ll7c0x4dxVfsabwMbJ8ClCAApcVYEBv/YNxV+cTmGD8AjCX8tNDAQrITKAmrDMsEV1hDugEs164I+6NKmsdauv4k8xzoxo9ejTi4+NlNjmWI5YAA7pYsjJcd9VP5fh8K1+xJsPRsCQKUIACHRZgQL884d8yVyM+Z1GHfbkABSjQMYGaiC6whHeF2RAPkz4UxkZvVFXXoY5BvF3Y/v37o2vXru2exxPUIcCAro452tXFnG1nsPxQmV3n8iQKUIACFFCWAAP6hfOa2KkIt3l8C8+yY8oaJKulgMIFqiMzYAlLhzkgHiavEBgb9aiy1qK+vl7hnUlXvvAedOF96Dy0IcCAro0527r8++pc7D5t1FDHbJUCFKCAdgQY0H+d9SuZ25CZM0c7w2enFJBAoDqqOyxhXWAyxMHkFWwL4kZLDeobGiSoRt1bdurUCaNGjVJ3k+yuRYABXUMfhhfmZSOnvFpDHbNVClCAAtoRYEAH+kRU4bGQBfAr3KmdwbNTCogsYI3uCUtYGsz+cTDpg2Fs8EKVpQYNDOIiy/+6fGhoKCZMmOC2/biRtAIM6NL6u3X3ez87AmsdXyvjVnRuRgEKUMBNAloP6I+k/4ThZ/4H1Cv7ncdu+rhwGwpcImCN6Q1LaBpMhliYvIJgrBeCeDUaG/m/HaX+uHh7e+PGG2+Uugzu7yYBBnQ3QUu9jRDMhYDOgwIUoAAF1Cmg1YAe4VuL15KXIzx3jToHy64o4EKBJp0nbEE8rDPM/jEwegpB3ANV5mo0NTW5cCcu5WqB6dOnQ6/Xu3pZridDAQZ0GQ5FjJLyztbgubl8B7oYtlyTAhSggBwEtBjQb0k5jcnVc6CrKpTDCFgDBWQj0OTlDUt0L1hCmoO4ySMAVbYgbpVNjSzEMYGJEyciJCTEsYt4tiIFGNAVOTbHiz6QZ8JbK/gOdMfleAUFKEABZQhoLaC/lbkeSTnzlDEcVkkBkQSa9H6wRPeEOSQVZr/mIG6s1zGIi+Qt5bJjxoxBXFyclCVwbzcJMKC7CVrqbTYcrcDHPxRIXQb3pwAFKEABkQS0EtDHxZXgtz7fQ198WCRJLksB+Qk0egfAGt0D5uBUmPyiYPIMgLFWB6OFd8TlNy1xKho0aBDS0tLEWZyrykqAAV1W4xCvmHl7SiD8w4MCFKAABdQpoIWA/mLGLvTK/UydA2RXFADQ6BsMi/D6MlsQj4RJZ0BVHWCy8C08Wv+A9OjRA7169dI6gyb6Z0DXxJiBT34oxPqjZzXSLdukAAUooD0BNQf0jBAzno5aiID8rdobLDtWpUCDX9gvQTwZJt9fgnhtE8xWBnFVDtwFTXXu3BmDBw92wUpcQu4CDOhyn5CL6ntnZQ725ZpctBqXoQAFKEABuQmoNaA/0OUIxpR/DlQb5UbOeijQrkC9fwSsUd1hDk6G2ScCRp0/jAzi7brxhEsFhN+fC79D56F+AQZ09c/Y1uGL87Nxuox/K6uRcbNNClBAgwJqC+gGr0a8kbYcUbkrNDhNtqw0gfqAaFgiu8EclPRLEPeDsaYRluoapbXCemUqEBoaigkTJsi0OpblSgEGdFdqynith+ZkodJaL+MKWRoFKEABCnREQE0BfVpSHm6s/woeFXz7SEc+E7zW9QL1gbEwR3aDJSgRJp8ImOCLqppGWBnEXY/NFS8Q8PX1xdSpU6miAQEGdA0MuakJuP0TPu1WA6NmixSggIYF1BLQX8/8AZ1zvtXwJNm6HATqgjvBEpEJS2AijD7hMMEHVdWNqK7hHXE5zEerNcycORM6nU6r7WumbwZ0DYy6wlKP33+ZpYFO2SIFKEAB7QooPaAPjy7H/YZ58DmzX7tDZOduF6gNSYI1IgPmwASYvMNgbBLuiNejpqbW7bVwQwq0J3D99dfD39+/vdP45woXYEBX+ADtKV/47bnwG3QeFKAABSigXgElB/Snu+7DgLxP1Dscdia5QG1oCiwRXZuDuF4I4j4wVtejppZBXPLhsAC7Ba655hqEhYXZfT5PVKYAA7oy5+ZQ1QfzTHhzBaaj/cEAACAASURBVH/H5xAaT6YABSigMAElBvSkQCtejFuC4LxNCtNmuXIVqAlPgyU8HeYAIYiHwtTkjSprHWrr6uRaMuuigN0CY8eORWxsrN3n80RlCjCgK3NuDlW95Xgl/rUh36FreDIFKEABCihLQGkB/e7Ox3FV1WzAUq4saFYrC4HqiK6whHeBxdAJJn0IjLYgXou6Oj4QVxYDYhGiCAwdOhQpKSmirM1F5SPAgC6fWYhWyfJDZZiz7Yxo63NhClCAAhSQXkBJAf3vmSsRl7NEejRWIHuB6shMWMK6wBwQ3xzEG/S2IF5fzyAu++GxQJcL9OvXDxkZGS5flwvKS4ABXV7zEKWab3cVY9G+UlHW5qIUoAAFKCAPASUE9GsTCnGL7ht4lp2QBxqrkI1AdVT3liBu9ApqDuKWGjQ0NMimRhZCAakFunXrhj59+khdBvcXWYABXWRgOSw/a3Mh1h05K4dSWAMFKEABCogkIPeA/mrmVmTkfClS91xWKQLW6J7NQdwQC5NXMIz1XqiyVKOhsVEpLbBOCkgm0LlzZwwePFiy/bmxewQY0N3jLOku/1ybhx0nqyStgZtTgAIUoIC4AnIN6P0jKvFwyHz4Fe4WF4Cry0hAB2tsb5hD02D2j/kliHvY7og3MojLaE4sRWkCCQkJGDlypNLKZr0OCjCgOwimxNNfX3YahwvMSiydNVOAAhSggJ0Ccgzoj6UfxNCiT4EGvsrKzjEq6rQmDy9YY3rBEpoGk18MTJ6BMDZ4oMpcjaamJkX1wmIpoASBqKgoXHnllUoolTV2QIABvQN4SrlUeAe68C50HhSgAAUooF4BOQX0KL9avJq4DGF5a9ULrqHOGr28YY3uBUtIZ9sdcaMQxOt0qDJbNaTAVikgvUBISAgmTpwofSGsQFQBBnRReeWx+GNfH0Opie//lMc0WAUFKEABcQTkEtBvSzmJ66xzACPfHiLOpMVbtUnvB7MtiKfAbLsjHoCqOh2MDOLioXNlCjgg4O/vj+uvv96BK3iqEgUY0JU4NQdrvvfzI7DW8uErDrLxdApQgAKKEpBDQH87cy0ScxYoyk2LxTZ6B0B4WJvZFsSjYdQZbHfEjRbeEdfi54E9K0dAr9dj+vTpyimYlTolwIDuFJtyLhJ+Anb7J4eVUzArpQAFKEABpwSkDOjj44txl/47eJUccap2XiSOQINvMKzRPWAOToHZNwpGnT+MdYDJwp+9iSPOVSkgvsDMmTOh0+nE34g7SCbAgC4ZvXs2Ntc24P7Pj7pnM+5CAQpQgAKSCUgV0F/K2ImeuZ9L1jc3Bhr8w2CJ7A5LcDJMvlEw6fxRVdsEs5VBnJ8PCqhN4MYbb4S3t7fa2mI/5wkwoKv84yD89lz4DToPClCAAhRQt4C7A3r3UBOejFgIQ8E2dcPKqLt6QyQskd2ag7hPJEw6P1sQtzCIy2hKLIUC4gpMmTIFBoNB3E24uqQCDOiS8ou/ed7ZGjw394T4G3EHClCAAhSQVMCdAf3BLj9jdNlnQA1f4SnG0OsCYmCNzIQ5KAlm3wgY4QdjTSMs1TVibMc1KUABBQkIT3EXnubOQ70CDOjqna2ts2PFVry66KTKu2R7FKAABSjgjoAeqK/HXzuvQGTuSoK7QKA+MA7mc0HcJxxG+NqCuJVB3AW6XIIC6hQYP348IiMj1dkcu7IJMKCr/INwKN+MN5afVnmXbI8CFKAABcQO6NOTczGt7kvoKvKI7aBAXXACLJEZMAcmwuwdDmOTL6pqGlBdwzviDlLydApoXmDs2LGIjY3VvIOaARjQ1TxdALtOGfHemlyVd8n2KEABClBAzID+18xNSM35jsjtCNSGJsESngFLYCJM3qG/BPF61NTU0o4CFKCASwRGjhyJhIQEl6zFReQpwIAuz7m4rKotxyvxrw35LluPC1GAAhSggDwFxAjoI2PKcJ//XHifOSjPpiWqqjYsFZbwrjAHdoJJHwZjkw+qqutQW1snUUXclgIU0IrA0KFDkZKSopV2NdknA7rKx77+yFl8srlQ5V2yPQpQgAIUcHVAf7brXvTLm6Vp2JrwtOYgHiAEceGOuDeM1jrU1jGIa/qDweYpIKHAoEGDkJaWJmEF3FpsAQZ0sYUlXn/loXLM3lYkcRXcngIUoAAFxBZwVUBPDbLi+ZjFCMr/QeySZbN+dURXWMLTYTbEwyx8Nb1BjyprLerq62VTIwuhAAUoIAj069cPGRkZxFCxAAO6iocrtLZ4fym+2Vms8i7ZHgUoQAEKuCKg39P5GMZXfQ5YKlQJWh2ZCUtYOswBcTDpQ1qCeD2DuCrnzaYooEaB3r17o3v37mpsjT39IsCArvKPwrw9JRD+4UEBClCAAuoW6EhA99I14d2MlYjJWaoKpOroHrCEpcFkiIfJKxjGBi9UWWrQ0NCgiv7YBAUooF2Bnj17QviHh3oFGNDVO1tbZ8Ldc+EuOg8KUIACFFC3gLMBfXJiAWY2fQOP8mzFAVljesESmgazIQ4mzyBU2YJ4NRobGxXXCwumAAUoYI9At27d0KdPH3tO5TkKFWBAV+jg7C17zrYzWH6ozN7TeR4FKEABCihUwJmA/qfMH5Ge85W8O9Z5wBLTG5bQzjD7x8LkFQRjvSeqLFY0NjbJu3ZWRwEKUMDFAsLvz4XfofNQrwADunpna+vssx+LsPpwucq7ZHsUoAAFKOBIQB8UWYGHgubDt2iPbOCaPPWwRveCWQjifjEweQXCWO+BKnM1mpoYxGUzKBZCAQpIKtClSxcMHDhQ0hq4ubgCDOji+kq+uvCKNeFVazwoQAEKUEDdAvYG9CfSD2Jw4SygUZonlDd6+cIa3ROWkFSY/GNg8gyAsU4I4lZ1D4jdUYACFHCBgPCKNeFVazzUK8CArt7Z2jr7aFMBNmWp82m8Kh8d26MABSjgkEB7AT3WvwZ/TFiK0Lz1Dq3r7MlNegMs0T1gDkmF2S8aRo8AGOt1MDKIO0vK6yhAAQogNTUVQ4YMoYSKBRjQVTxcobV/b8jH5uOVKu+S7VGAAhSgQFsB/Y7Uk5hk+QIwuv61m43eQbDEdIclOBUmvyiYdAZU1elgsvCOOD+VFKAABVwtkJycjGHDhrl6Wa4nIwEGdBkNQ4xSPlyfj60nGNDFsOWaFKAABeQk0FpAfydzDRJyFna41Aa/EFijusMcnAKzbxSMOgOMdU0wWao7vDYXoAAFKEAB+wSSkpIwfPhw+07mWYoUYEBX5NjsL/qDdXnYll1l/wU8kwIUoAAFFClwcUC/Ov4M7vD6Dl6lRx3qp8E/DJbIHjAHJ8PsGwmjzh/G2iaYrQziDkHyZApQgAIiCCQmJmLEiBEirMwl5SLAgC6XSYhUxz/X5mHHSQZ0kXi5LAUoQAHZCJwf0F/O2IHuubPbrK3eEAlLpPDV9CSYfCNhgh+qaptgYRCXzUxZCAUoQIGLBRjQ1f+ZYEBX+Yz/sTYPOxnQVT5ltkcBClAAEAJ6zzAjnghfCP+C7S0kdQExsEZ2gzk4ESafiOYgXtMIa3UN2ShAAQpQQGECCQkJGDlypMKqZrmOCDCgO6KlwHP/sSYPO0/xDroCR8eSKUABCjgkcGPDj+jpfRTW4CSYfcJhhC+M1Y2w1jCIOwTJkylAAQrIWIABXcbDcVFpDOgugpTrMgzocp0M66IABSjQcYHUoDLcEL8W3fSLUYEhWHucDw7quCpXoAAFKCBfAQZ0+c7GVZUxoLtKUqbr8CvuMh0My6IABSjgpIC3ZwNuTVmPgYZlCLKsvGCVQt+Hsf4E34/rJC0vowAFKCB7AQZ02Y+owwUyoHeYUN4L8CFx8p4Pq6MABShgr8C1iXswJmQlYmrmA43mVi/L930MG08MtHdZnkcBClCAAgoS4EPiFDQsJ0tlQHcSTimX8TVrSpkU66QABShwqcDAyFOYGL0aqVgIz5qTdhPl+TyJTdn97D6fJ1KAAhSggDIEGNCVMaeOVMmA3hE9BVz74fp8bD1RqYBKWSIFKEABCggC8YZK3JiwDj29F8PX+uvT2B3VyfF+GptP9nH0Mp5PAQpQgAIyFkhKSsLw4XzeiIxH1OHSGNA7TCjvBf69IR+bjzOgy3tKrI4CFKAAcHvnjRgUsByhlsUu4zjt/Ry2nOzpsvW4EAUoQAEKSCuQkpKCoUOHSlsEdxdVgAFdVF7pF/9oUwE2ZVVIXwgroAAFKECBSwSu7nQQ48JWIa5uPnT1Z0URyta/gG2nuouyNhelAAUoQAH3CqSmpmLIED4M1L3q7t2NAd293m7f7ZPNhVh/RJz/0ef2ZrghBShAARUI9A7Lw7Vxa9AFi+BVc9QtHR33egk7Tme6ZS9uQgEKUIAC4gmkpaVh0KBB4m3AlSUXYECXfATiFvDZj0VYfbhc3E24OgUoQAEKtCkQ4WvGTUnr0cdnCfytP0iidczzj9iZky7J3tyUAhSgAAVcI5Ceno4BAwa4ZjGuIksBBnRZjsV1Rc3ZdgbLD5W5bkGuRAEKUIACdgvcnPIjhgUtR7hlnt3XiHniEY9XsSc3TcwtuDYFKEABCogokJGRgX79+JYOEYklX5oBXfIRiFvANzuLsXh/qbibcHUKUIACFGgRGBt7BFdGrkJi/QLo6s7ITuZn3Z+xNy9FdnWxIApQgAIUaF+gW7du6NOHb+hoX0q5ZzCgK3d2dlU+b08JhH94UIACFKCAeAIZIWcwJW4NMjwXQ199ULyNXLTyIbyOA/lJLlqNy1CAAhSggLsEevbsCeEfHuoVYEBX72xtnQl3z4W76DwoQAEKUMC1AgH6WtySsg79/JYhwLLWtYu7YbUDTW/gUEGCG3biFhSgAAUo4CoB4e65cBedh3oFGNDVO1tbZysPlWP2tiKVd8n2KEABCrhPYGrSTowIWYEo6zygqdZ9G7t6J50X9jW8jsOF8a5emetRgAIUoIBIAv3790fXrl1FWp3LykGAAV0OUxCxBuEVa8Kr1nhQgAIUoIDzAsOjj+PqqNVIblwAj9o85xeS25UevthT9xccKYqRW2WshwIUoAAFLiMgvGJNeNUaD/UKMKCrd7a2zrYcr8S/NuSrvEu2RwEKUMD1AqlB5bghfg266ZfAx7rb9RvIZUXPAOysfg3HiqPlUhHroAAFKECBVgSGDRuG5ORk+qhYgAFdxcMVWtt1yoj31uSqvEu2RwEKUMA1AnrPRtyWsh4DDMsQbFnhmkWVsIpXKLZbX8GJ4gglVMsaKUABCmhWYNSoUejUqZNm+9dC4wzoKp/yoXwz3lh+WuVdsj0KUIACHRO4NnEvRoesRGztfKDB1LHFFHp1kz4SW01/wKnScIV2wLIpQAEKqF9g3LhxiInhz5LUPGkGdDVPF8CxYiteXXRS5V2yPQpQgAKOCwyMPIUJ0WvQGQvhWZPt+AIqvKJJH4stxpeQUxaiwu7YEgUoQAHlC1x11VWIiOC3nZQ/ydY7YEBX83QB5J2twXNzT6i8S7ZHAQpQwD6BeP8qTEtci57eS+Bn3WbfRRo7q8k7AZsqnkf+2WCNdc52KUABCshfYOLEiQgJ4V+iyn9SzlfIgO68nSKuLDXV4bGvjymiVhZJAQpQQCyB2zpvwuCA5Qi1LBJrC1Wt2+iTgg1lz6CoMkhVfbEZClCAAkoXmDJlCgwGg9LbYP1tCDCgq/zjYa5twP2fH1V5l2yPAhSgwKUCV8UfwrjwlYivmw9d/VkSOSjQ6NMF60qfRnEV/4egg3Q8nQIUoIBoAjfeeCO8vb1FW58LSy/AgC79DEStoKkJuP2Tw6LuwcUpQAEKyEWgV1g+ro1bg3TdInhVH5FLWYqto8E3E2vOPIEyk79ie2DhFKAABdQkMHPmTOh0OjW1xF4uEmBA18BH4t7Pj8Ba26iBTtkiBSigRYFwXwtuTlqH3r5LYbBs0iKBqD03+PXAqsLHcdbsK+o+XJwCFKAABdoW0Ov1mD59OplULsCArvIBC+0Jv0EXfovOgwIUoICaBG5K2YphQcsRYZmrprZk2Uu9Xx+syH8EVVYfWdbHoihAAQpoQUD47bnwG3Qe6hZgQFf3fG3dvTA/Gzll1RrolC1SgAJqFxgTewTjI1YjsWE+dHVn1N6urPqr9xuApbm/h7lGL6u6WAwFKEABrQiEhoZiwoQJWmlXs30yoGtg9K8vPY3DhWYNdMoWKUABNQp0DTmDKXFrkeG5GN7VB9TYomJ6qvMfgsWnHkB1nZdiamahFKAABdQiEB0djSuuuEIt7bCPVgQY0DXw0fjH2jzsPFmlgU7ZIgUooBaBAH0tZqasR3+/pQiwrFVLW6roo9Z/OBad/B1q6z1U0Q+boAAFKKAUgYSEBIwcOVIp5bJOJwUY0J2EU9JlszYXYt0RvmJISTNjrRTQqsANSTsxMmQloqxzgaZarTLIvu8aw2jMP3YvGpv4JGHZD4sFUoACqhFIS0vDoEGDVNMPG7m8AAO6Bj4Z3+4qxqJ9pRrolC1SgAJKFBgWfQJXR61GSuMCeNTmKrEFTdZcbRiHeVl3a7J3Nk0BClBACoHu3bujd+/eUmzNPd0owIDuRmyptlp+qAxztvFhSlL5c18KUOBSgeTAMkzttA7d9YvhY91NIoUKWA3jMT/rLoVWz7IpQAEKKEugX79+yMjIUFbRrNZhAQZ0h8mUd8GW45X414Z85RXOiilAAVUJeOkacVvnDRhoWIZgy3JV9ablZqyGCZifdZuWCdg7BShAAbcIDB06FCkpKW7Zi5tIJ8CALp2923Y+kGfCWyty3LYfN6IABShwvsCkhH0YE7oSsbXzgAYTcVQoYDZci4VZM1XYGVuiAAUoIB+BsWPHIjY2Vj4FsRJRBBjQRWGV16Kny6rx4vxseRXFaihAAVUL9I84jUkxa9AZC+FZc0LVvbK5ZgGz4XoszJpODgpQgAIUEElAeAe68C50HuoWYEBX93xt3Z211OPhL7M00ClbpAAFpBSI9a/C9MR16Om9BH7WrVKWwr0lEjAapmFx1lSJdue2FKAABdQtcMMNN8DPz0/dTbI7MKBr4EPQ1ATc/slhDXTKFilAASkEbk39AUMClyHUskiK7bmnzASqDDdhSdYUmVXFcihAAQooX2DmzJnQ6fh6S+VPsu0OGNDVPuFf+ntoThYqrfUa6ZZtUoACYguMjz+EK8JXIb5uPnT15WJvx/UVJlBpmImlWdcqrGqWSwEKUEC+Ar6+vpg6ld9Qku+EXFcZA7rrLGW9kvAbdOG36DwoQAEKOCvQM6wA18WuQbrHInhV/+zsMrxOIwIVhtuwLGuCRrplmxSgAAXEFRB+ey78Bp2H+gUY0NU/Y1uHb6/Mwf5cPj1ZI+NmmxRwmUCYrwU3J61HH5+lMFg3umxdLqQNgXL/O7Hi2FXaaJZdUoACFBBRIC4uDmPGjBFxBy4tFwEGdLlMQuQ6Pv6hABuOVoi8C5enAAXUInBTylYMC1qBCMtcAE1qaYt9SCBQ5v9brDx2hQQ7c0sKUIAC6hFIS0vDoEGD1NMQO2lVgAFdIx+OubtLMH9viUa6ZZsUoIAzAqNjj2J8xCokNiyAR12RM0vwGgpcVqDE/16sPsY7P/x4UIACFHBWoGfPnhD+4aF+AQZ09c/Y1uH6I2fxyeZCjXTLNilAAXsF0oOLcX38WmR4LoZ39X57L+N5FHBYoNjvd1hzfKTD1/ECClCAAhQABg8ejM6dO5NCAwIM6BoYstCi8Ptz4XfoPChAAQr4e9XiltQN6O+3FIGWNQShgNsEivwewrrjw9y2HzeiAAUooBaBsWPHIjY2Vi3tsI82BBjQNfLxyDtbg+fmntBIt2yTAhS4nMD1SbswMmQFoqvnAY01RKKAJAKFvg9j/YkhkuzNTSlAAQooVWDSpEkIDg5Wavms2wEBBnQHsJR8qrW2Efd+fkTJLbB2ClDACYGhUSdwTfRqpDQuhEctv0XjBCEvEUEg3/cxbDwxUISVuSQFKEABdQpMnz4der1enc2xqwsEGNA19IG4f/ZRmGsaNNQxW6WANgWSA8txQ6d16KFfDB/rLm0isGvZC+T6PIkfsvvJvk4WSAEKUEBqAR8fH0ybNk3qMri/mwQY0N0ELYdtXpyfjdNl1XIohTVQgAIuFvDQNeL2zhsxyLAMwZZlLl6dy1FAHIEc72ew+WRvcRbnqhSgAAVUIhAWFoZrrrlGJd2wjfYEGNDbE1LRn/99dS52nzaqqCO2QgEKTErYj9GhKxBXOx9o4H+++YlQnsAp/XP48RRfHaS8ybFiClDAXQIJCQkYOZJvwXCXt9T7MKBLPQE37v/FtiKsOFTuxh25FQUoIIZA/4gcTIxZgzQshGfNcTG24JoUcKtAtv5FbDvVza17cjMKUIACShHIyMhAv378SZBS5tXROhnQOyqooOtX/lSO2VuLFFQxS6UABc4JxPpX4cbE9ejlvQR+1h8JQwHVCRz3+gN2nM5QXV9siAIUoEBHBQYMGID09PSOLsPrFSLAgK6QQbmizL05Rry7KtcVS3ENClDATQK3pP6AIYHLEWZZ6KYduQ0FpBPI8nwFu3K6SFcAd6YABSggQ4ExY8YgLi5OhpWxJDEEGNDFUJXpmvlna/As34Uu0+mwLAr8KjA+/ieMC1+JTnULoKsvIw0FNCVwxOM17MntrKme2SwFKECBtgSuvfZaBAUFEUkjAgzoGhm00GZdQxN+87+fNdQxW6WAcgR6hBbguri1SPdYBH31YeUUzkopIILAYd2fsS8vRYSVuSQFKEAB5QnMmDEDHh4eyiucFTslwIDuFJtyL3rs62MoNdUptwFWTgEVCYT6WHFz8nr09V0Cg2WjijpjKxTouMAhvI4D+UkdX4grUIACFFCwgMFgwJQpUxTcAUt3VIAB3VExhZ//12Wn8VOBWeFdsHwKKFtgevI2DA9ejgjLPACNym6G1VNARIEDTW/iUEEnEXfg0hSgAAXkLRATE4Nx48bJu0hW51IBBnSXcsp/sf9tKcTan8/Kv1BWSAGVCYyKycJVkauQ2LAAHnWFKuuO7VBAJAGdHvsaXsfhQj4cSSRhLksBCshcoEuXLhg4cKDMq2R5rhRgQHelpgLWWn6wDHO2n1FApSyRAsoX6BJcguvj1yLTcxG8q/crvyF2QAEpBDz8sLv2Tzh6JlaK3bknBShAAUkF+vfvj65du0paAzd3rwADunu9Jd9tb44J767KkbwOFkABtQr4e9VhZsoGDPBfikDLarW2yb4o4F4Bz0DsrH4Nx4qj3Lsvd6MABSggsQBfsSbxACTYngFdAnQptyyqqsVT3x6XsgTuTQFVCkxJ2o1RwSsQXTMPaKxWZY9sigKSCniFYpvlj8guiZS0DG5OAQpQwJ0CkydPRkBAgDu35F4SCzCgSzwAKba/a9bPqG9skmJr7kkBVQkMicrGNVGrkdq0EB61p1XVG5uhgBwFmvSR2Gp6GadKw+RYHmuiAAUo4FIBT09P3HzzzS5dk4vJX4ABXf4zcnmFL8zLRk457/C5HJYLakIgMfAspnVah+76xfC17tREz2ySAnISaPKOxebKF5FbHiqnslgLBShAAZcLhIaGYsKECS5flwvKW4ABXd7zEaW6D9blYVt2lShrc1EKqFHAQ9eE2zpvwGDDMgRblqmxRfZEAUUJNHknYFPF88g/G6youlksBShAAUcEkpKSMHz4cEcu4bkqEGBAV8EQHW1h/p4SzN1T4uhlPJ8CmhOYkLAfY0NXIq52PtDAv9TS3AeADctaoNEnBRvKnkVRZaCs62RxFKAABZwV6NWrF3r06OHs5bxOoQIM6AodXEfK3nGyCv9cm9eRJXgtBVQr0C8iF5NiVqMzFsGr5phq+2RjFFCDQKNvF6wreRrFVQY1tMMeKEABClwgMHLkSCQkJFBFYwIM6BobuNBufkUNnv3+hAY7Z8sUuLxAtJ8R05PWo7f3EvhZt5CJAhRQkECDbybWnHkCZSZ/BVXNUilAAQq0L3DttdciKCio/RN5hqoEGNBVNU77m+GT3O234pnqFZiZuhlDA5cjzLJAvU2yMwpoQKDBrydWFT6Gs2ZfDXTLFilAAS0I8AnuWpjy5XtkQNfo7F9akI1TpXySu0bHr+m2r4g7jCsjVqJT3QLo6ks1bcHmKaAmgXq/vliR/wiqrN5qaou9UIACGhUIDw/H1VdfrdHutd02A7pG5/+fjQX44ViFRrtn21oT6B5aiMlxa5DusQj66sNaa5/9UkAzAvX+A7A05/cw1+g10zMbpQAF1CmQmpqKIUOGqLM5dtWmAAO6Rj8gyw+WYc72Mxrtnm1rQSDEx4oZSevR128pDJYNWmiZPVKAAgDq/Idg8akHUV3nSQ8KUIACihXo378/unbtqtj6WbjzAgzoztsp+spD+Wa8sfy0ontg8RS4nMCNydsxPHg5Iq3zgKYGIlGAAhoUqPUfgQXZ96G+gSFdg+NnyxRQhcAVV1yB6OhoVfTCJhwTYEB3zEs1ZxurG/DAF0dV0w8b0bbAyJgsXBW5CkkNC+FRV6BtDHZPAQrYBGr8R2P+8XvR2KSjCAUoQAHFCUybNg0+Pj6Kq5sFd1yAAb3jhopd4bGvj6HUVKfY+lm4tgXSgktwQ/xaZHothrd1n7Yx2D0FKHBZgWrDFZiX9VvqUIACFFCUQEBAACZPnqyomlms6wQY0F1nqbiV/r46F7tPGxVXNwvWroCvVx1uTdmAAf7LEGhZpV0Idk4BCtgtYDVchflZd9p9Pk+kAAUoILVAQkICRo4cKXUZ3F8iAQZ0ieDlsO38PSWYu6dEDqWwBgq0KTAlcTdGhaxAdM18oNFKLQpQgAIOCVgNEzE/61aHruHJFKAABaQS6NWrF3r06CHV9txXYgEGdIkHIOX2e3OMeHdVrpQlcG8KtCowJOokrolejZTGhfCsPUUpClCAAh0SMBuuw8KsGR1agxdTgAIUcIfAmDFjEBcX546tuIcMBRjQZTgUdXuFJQAAIABJREFUd5V01lKPh7/Mctd23IcC7QokBFRgWsJa9NAvga91R7vn8wQKUIACjgiYDNdjUdZ0Ry7huRSgAAXcLnDDDTfAz8/P7ftyQ3kIMKDLYw6SVfHo18dQxgfFSebPjZsF7kjbgEGGZQixLCUJBShAAVEFjIZpWJw1VdQ9uDgFHBGoq6vDxo0bsXjxYpSWlmLSpEmYPn069Hq9I8tccm5lZSW++uor7Ny5E9XV1YiIiIBwZ/a6666Dl5eX3WtbrVbs27cPu3fvxqlTp1BYWGi7NjY2FsnJybavYg8YMADCg83sPYR6lixZgtWrV6O+vh7CE8snTpxo7+WqPs9gMGDKlCmq7pHNtS3AgK7xT8h7a3Kx6xQfFKfxj4Ek7U/odABjwlYirnY+dA2VktTATSlAAW0KVBluxpIsPiFZm9OXV9fFxcWYM2cOdu3a1VKY8P7r2267Dd7e3k4X29DQYAv833333QVrOLJ2bW0t1q5diwULFsBkMrVZy6hRo3DXXXe1+1qwpqYmnDx5ErNnz0ZW1q/f4rzxxhsh3DXmASQmJmLEiBGk0LAAA7qGhy+0vmhfKb7dVaxxBbbvLoG+4bmYFLsGaVgIr5pj7tqW+1CAAhS4RKDScAuWZk2iDAUkERDumm/fvt0WoIW75ucfjoTo1ooXwu+HH35oWzskJAQVFRW2U+1dWwjkX3/9NdavX9+yhXAHvk+fPrY78cJRVlaGQ4cO2e6oCw81e+ihh9q8i15TU/P/2LsP8KqqdI3jb3qlhho6AWlKld67oCiCio46jiNi772NvYwz41hmRscyjjpFRwFFFEFQLKiggoC0hN57CySBkOTedY6QACnnnJyyy38/Tx6ussr3/da+1/tl772WZs6cqUmTJnme6Je8KNCLNYxx27ZtI3JfMqk1BCjQrbEOEYvi500H9dS0dRGbn4mdL1A36YDOb/yZ2idMVXLuHOcnTIYIIGAbgT3Jl2pa1hm2iZdAnSGwY8cO/e9//9M333xzLKFAiuiyNA4ePKjXXnvN8wsA8zTWFOWvv/66zwW6KaTNq/Hm9XNzmYLcvHLfvXv3k167N0/Ed+/e7XnCbo4Gi46OPiks02bdunWegn/x4sWev09MTPS8IbB//37PP1OgF7OZ9apbt64zbnayCEiAAj0gNud0yj1cqCvfXO6chMjEMgIXNZ+jnlWmqWbOZMvERCAIIIDAiQK7k3+jT7KGAoNAWATMk+2XX3752HfczZs317hx4zxPuF988UWfi+iygjXF8OzZs/Xqq696mowfP14NGjTQww8/7PPY5lvzv/3tb8e+W7/66qvVpk2bgH3MLwr+8Y9/HHtNvlOnTp6CfP78+Zo4cSIF+gmyF1xwgV97BAS8MHS0rAAFumWXJnyB3TNptTbsPv5Vo/DNzkxOEhicvkyDa01XoyPvKyp/h5NSIxcEEHCwwK7kKzQ9a5CDMyQ1qwhMmzZN//rXvzyvgo8ePVqDBg3yfLc9Z84cT1FsLl9fQy8tp02bNukvf/mL1q9f73nifcUVV8j8O18LdPP03fwC4eg38ddcc4169+6tqKiogAjNBnDmybnJ22wqN2bMGHXt2tXzJH7y5Ml67733KNBLyNaoUUMjRowIyJpOzhGgQHfOWgacyWtfb9Hny/cE3J+O7hZoV2OrRqXPVKvoKYrLW+JuDLJHAAHbCuxInqBPs/rbNn4Ct4eAKcTNk2Pz1LxOnTrHgg5GgW6+azevzn/88cee19LNN+GnnHKKZzM2Xwv0JUuW6JlnnvE8PTc7s0+YMEFmV/FAL/NE/4MPPvC8ym5+IVG1atVjQ1Ggn6zaokULdevWLVBu+jlEgALdIQtZmTS+WLFXr3y1uTJD0NdlAtXi83Rh08/VKekjpeYUbyDjMgbSRQABhwlsT7paM1f2dVhWpGMHgWAU6Ob77meffdZTXJtvxs1xajExMT4X6IWFhZ5N66ZMmeIhMzvJh/JpLgX6yXdmjx49ZD574HK3AAW6u9ffk/2mPYd018RVSCBQocDYpvPUp9o01c6dJBUdqbA9DRBAAAG7CWxNuk6frexlt7CJ1+YClS3QzTfs5rvzBQsWeJ6aX3vttapdu7ZHxdcn6Dk5OXrllVc0b948zyZud911l2esUF0U6CfLnnXWWce9ZRAqe8a1tgAFurXXJ2zRXfuvTO3Po+AKG7iNJupbL0vDas9Qk8IPFH14k40iJ1QEEEAgMIEtiTfq81XdA+tMLwQCEKhMgW6efJvX2s3O66awNhvD9ezZ81gUvhbo27Zt0wsvvOA5p7xZs2a64YYbQrqbOAX68TeKWTvzjT4XAhTo3AMegT9/ukE/rstGAwGPQIuqOzW64Sy1jf1Q8bkLUEEAAQRcJ7Ap8RZ9sep01+VNwpERqEyBvnr1aj333HOeM88HDhyoSy+91LPx3NHL1wLdFOZ//OMfPTvKHz3X3Lwiv2jRIv3000/Kyso6tvt806ZNPUV8v379lJGR4XmV3t+LAv14MXNMXd++fGLj733kxPYU6E5c1QBy+mjRLv133rYAetLFKQKJMUf0q+af6/Tkj1U1Z4ZT0iIPBBBAIGCBDQm36avVnQPuT0cEfBUItEDPzc3VG2+8oa+++spznNr111/vOfu85OVrgV6ynRnDFN7ff//9sePRysrFbCZnfilgNqbz56JAP17LHD9XmePs/LGnrbUFKNCtvT5hiy5rW44e/nBt2OZjIusInN14vvrV+ET18iZLhTnWCYxIEEAAAQsIrI+/U1+v6WCBSAjByQKBFujffvut59tzszGcKZKHDx9+0pFogRToJa1N4W12FzdFe3R0tKdgN2elb9my5VizLl26eI50q1atms/LRIF+PNWwYcP8/iWHz9g0tJUABbqtliu0wf729WU6XFAU2kkY3RIC3Wqv1Yh6M9S88APFHOYXM5ZYFIJAAAHLCqyNu1vfrD3NsvERmP0FAinQd+zY4Tk73RTgnTt31pVXXlnqBmOBFui9evXS0KFDS32F3RzpZmJ+6623PL8cMJeZf8CAAT4vBgV6MVVsbKwuuOACn+1o6GwBCnRnr69f2f1+2jot3nTQrz40to9Ao9S9GtPwM50WP1WJuXPtEziRIoAAAhYQWB13n75b29YCkRCCEwX8LdALCgo0ceJEzxnjZnOxm2++WaedVvovkQIp0I9+g56amlomd8kYTKM+ffro8ssv98Tjy0WBXqxUv359z/4BXAgYAQp07oNjAu8v2KH3ftyBiMMELs2Yre6p01Q9Z6rDMiMdBBBAILwCK2Mf0Lx1rcM7KbO5QsDfAn358uWeHdfNhm4jR470PH2Ni4sr1SpUBbqZzJy9/tRTT3nmNUeyXXfddT6/pk2BXrxcHTp0ULt27Vxxr5NkxQIU6BUbuabF8i05euwjXnd2woKf0XCxBtacrvT8yYo6stcJKZEDAgggYAmBzJiH9MP6lpaIhSCcI+BvgT5lyhS98847HgDzfXhSUlKZGGYjuZUrV3r+3nxPXq9ePc936qbPhRdeeOwotZK7uPtabG/evFnPP/+8NmzY4PlG/cYbb5R5GuzLRYFerGQ+JTh6br0vdrRxtgAFurPX1+/sLn99mfL5Dt1vNyt06Ji2UWfW+1Qto6Yo9lCmFUIiBgQQQMCRAsujH9H8DRmOzI2kIiPgb4FesritTMTXXnutevfu7RnCbPpmiu3169d7ivibbrrppB3hT5yrZB8K9MBWwhxRN27cuMA608uRAhTojlzWwJN6+pP1WrTxQOAD0DOsArWTDuqCxp+pQ8JUJed+Hda5mQwBBBBws8DSqMf008ZmbiYg9yAK+Fugz5gxw3O8WmUu8zTdFOHNmzf3DHPw4EG9+OKLWrBggeefb7vtNs/mc+Vd5lX7Rx991NPEHBFmXnGvUaOGT2HxBN3LlJ6e7tfmej7h0sjWAhTotl6+4Af/4cKdeuf77cEfmBGDKnBh8znqWWWa0nImB3VcBkMAAQQQ8F3gZz2pRZuOP3Pa9960RKBYwN8C3R87X79BLyws1Lvvvivz+ry5zJFtF110UZnftpv2kyZNkim0zTV48GBdcsklio+P9yk8CnQvU8eOHdW2LRtQ+nTTuKQRBbpLFtrXNFduz9VDU9b42px2YRQYlL5MQ2rNUKMjkxWVz2Z+YaRnKgQQQKAMgSgtLHpKSzY3RAiBSglYoUA3CcyfP19/+tOfPLmc+IT9xASXLVuml156STt37vT8ldlJvmvXrj47UKB7qcwvQtLS0nx2o6HzBSjQnb/Gfmd49VsrdOBQgd/96BB8gTY1tuqc9JlqFf2h4vJ+Dv4EjIgAAgggUDmBqDgtKHhCy7akV24certawCoFunnN/bXXXtPcud7jWM0GdJdeeqnnLHSzsZy5zBnoCxcu1Ntvv+35bt1c3bt31xVXXKGUlBSf15ECXUpISNDYsWN9NqOhOwQo0N2xzn5l+fysjZq3Zr9ffWgcPIGqcYd0YbPP1DnpY6XmfBa8gRkJAQQQQCA0AtFJ+vHwY1qxrV5oxmdUxwiY3c7fe+89HTp06LicsrOztXat9ySdkjutH21kvhMfPXq0z6+Plxzc11fcj/Y58cl4yZjMa+1mE7kDB4r3KzI7vk+YMKHM3dvNUWzTp0/XkSNHjsvZPHk/WuCbnd9N3iUv8/37kCFDFB0d7Zj1PzERs7GeOT+eC4GSAhTo3A8nCcxatkevz/H+RpQrfAJjms5T32qfqHbuRKno+P+IhS8KZkIAAQQQCEggpqq+z3tYWdvrBNSdTu4QKPmk3J+MmzVrphtuuOHYkWj+9PW3QC8qKtKiRYv01ltvHSugy5qvb9++Ov/888t9RTvQHec7deqka665xq+n8v64WKFtt27dPG8pcCFAgc49UK7A1n2Hdfu73vMyuUIr0KfuSg2rM0NNC99X9OFNoZ2M0RFAAAEEQisQW1Pf5Tyo1TuOfxIY2kkZ3U4CS5Ys0TPPPKO8vDy/wu7Ro4fGjx9f7nnnZQ24evVqPffcc55vxc855xyNGTNGsbGxFc5vzk83O7p/8803ysrK8jw1T0xMVJMmTTw7tvfs2VMNGjQ49up7WQPOnj1br7zySoXzndjgrLPO8hT/vsTq9+AW6TBq1ChVqVLFItEQhlUEeIJulZWwWBx3vrdKm/ce//qVxUK0bTjNq+7SmIYz1SZ2qhJy59s2DwJHAAEEEDhZoCiujr498IDW7qwJDwIIIFCmQLVq1XTmmWcihMBJAhTo3BSlCrz5zVbNWLobnSAJxMcU6JJmn+v0lI9VNWd6kEZlGAQQQAABKwoUxafr6333acPu6lYMj5gQQMACAq1atVKXLl0sEAkhWE2AAt1qK2KReOavz9YzMzZYJBr7hjGq8Xz1rzFd9fImSYU59k2EyBFAAAEE/BIoim+sL/feo017qvrVj8YIIOAOgf79+3s+EeBC4EQBCnTuiVIF8guKdMU/l6mwCCB/BbrWXquRdT9Vc32gmEOcKe+vH+0RQAABpwgUJjTX7F13aus+vjF1ypqSBwLBEDBH1o0bN87RO9QHw8mtY1Cgu3Xlfcj7D9PXa+GG4mM0fOji2iYNUvbpvEazdFr8VCXmes8O5UIAAQQQQKAw8RTN2n67dmT7fj40aggg4GyB9PR0DRgwwNlJkl3AAhToAdM5v+P0Jbv11rdbnZ9oJTK8NOMLdU+dpuo5H1ZiFLoigAACCDhZoCCxrWZuu1W7DiQ5OU1yQwABHwXMt+fmG3QuBEoToEDnvihTYMu+w7qD49ZO8hnecLEG1Zyu9PzJijqylzsIAQQQQACBCgUKktpr+uabtDcnscK2NEAAAWcLcLyas9e3stlRoFdW0OH975m4Shv2cNxah7RNOqv+p2qpKYo9tMLhq056CCCAAAKhEDiS1EnTNt2o7Nz4UAzPmAggYAOB6tWra+TIkTaIlBAjJUCBHil5m8z79rxtmrpol02iDW6YtRIPalyTz9Qh4SMl534V3MEZDQEEEEDAlQL5yV310brrlHM4zpX5kzQCbhdo27atOnbs6HYG8i9HgAKd26NcgWVbcvT4R2tdpTSu+TfqVWWa0nImuSpvkkUAAQQQCI9AfnJPfbj2GuXlx4RnQmZBAAHLCAwZMkR16tSxTDwEYj0BCnTrrYnlIrr235nan3vEcnEFM6CB9ZdpSO1P1fjIZEXlbw/m0IyFAAIIIIDASQKHk/vo/dVX6UhBNDoIIOASgcTERI0ZM8Yl2ZJmoAIU6IHKuajfK19u1heZztsMrU31bTq7wUy1jv5QcXmLXbSipIoAAgggYAWBQykDNDnrShUWWSEaYkAAgVALZGRkqHv37qGehvFtLkCBbvMFDEf4P6zN1rMzN4RjqpDPUSXukC5q9rk6J32s1JxZIZ+PCRBAAAEEEChPIC9lsCZl/hYkBBBwgUC/fv3UsGFDF2RKipURoECvjJ5L+hYUFmn8G8uVX2DfX/GPaTJPfap/ojq5k6SifJesHGkigAACCNhBIDdluCZn/toOoRIjAggEKBAVFaULL7xQ5k8uBMoToEDn/vBJ4PlZGzVvzX6f2lqlUe+6KzW8zqdqWvi+og9vtEpYxIEAAggggMBJAjkpI/V+5sXIIICAQwUaN26sPn36ODQ70gqmAAV6MDUdPNaclfv04uxNls+wedVdOrfBLLWN+1AJufMtHy8BIoAAAgggcFTgYMoofZB5ISAIIOBAgV69eqlp06YOzIyUgi1AgR5sUYeOl5tfqCvfWG7J7OJjCnVxs891esrHqpbziSVjJCgEEEAAAQR8ETiQMlpTMs/3pSltEEDARgIXXHCBYmNjbRQxoUZKgAI9UvI2nPeZTzdo/rpsy0R+VuMF6l99uuofniQVHLRMXASCAAIIIIBAZQSyU87Th5nnVmYI+iKAgIUEzMZwZoM4LgR8EaBA90WJNh6BLzP36uUvN0dUo2vttRpRd6Yy9IFiDq2OaCxMjgACCCCAQKgE9qeM09TMs0M1POMigEAYBXr06KHmzZuHcUamsrMABbqdVy/MseccLtCEN1eEeVapQfJ+jW08S+3jpyox97uwz8+ECCCAAAIIREJgX8qv9FHmmZGYmjkRQCCIAueff77i4uKCOCJDOVmAAt3JqxuC3ML5mvslGV+qe+rHqpHzYQgyYUgEEEAAAQSsL7An+VJNyzrD+oESIQIIlCrA6+3cGP4KUKD7K+by9l9l7dXfvwjda+7DGvysQWnT1SB/sqKO7HG5NukjgAACCCAg7U7+jT7JGgoFAgjYUKBnz55q1qyZDSMn5EgJUKBHSt6m8+aZ3dzfXK6iouAl0L7mJp2VPlOnRE1RbJ41d4oPXraMhAACCCCAgP8CO5Ov0IysQf53pAcCCERMICoqSub1dnZvj9gS2HJiCnRbLltkg35h1kbNXbO/UkGkJeZoXJPP1DHxIyXnfFmpseiMAAIIIICAGwR2JE/Qp1n93ZAqOSLgCIHGjRurT58+jsiFJMInQIEePmvHzDR39X698NnGgPK5oNk36l31E6XlTAyoP50QQAABBBBws8D2pGs0cyX/D7+b7wFyt4+AKc5Nkc6FgD8CFOj+aNHWI2Debp/wxnLl5hf6JDKg/nINrTVDjQveV1T+Np/60AgBBBBAAAEEShfYmnS9PlvZEx4EELCwgNm1/bzzzpN5zZ0LAX8EKND90aLtMYFXv9qs2Sv2linSqvo2nZM+S61jpig+bzFyCCCAAAIIIBBEgc2JN2r2qu5BHJGhEEAgmAIZGRnq3p3/HQ2mqVvGokB3y0oHOc/Fmw7q99PWHTdqatxhXdTsc3VJ+kipObOCPCPDIYAAAggggEBJgY0Jt+jL1aeDggACFhQYOHCg6tevb8HICMnqAhToVl8hC8d3yztZ2pGdr3ObfK++1T9RndxJUtFhC0dMaAgggAACCDhLYEPC7fpqdSdnJUU2CNhcICUlReecc47NsyD8SAlQoEdK3gHzrpp7s5oVTlL04Q0OyIYUEEAAAQQQsKfAuvg7NWdNB3sGT9QIOFCgbdu26tixowMzI6VwCFCgh0PZqXMcWCj9yP/xcerykhcCCCCAgH0E1sbdo2/WnmqfgIkUAQcLjBgxQjVq1HBwhqQWSgEK9FDqumHsBT2k/XPdkCk5IoAAAgggYGmBVbH3ae66tpaOkeAQcLpArVq1NGzYMKenSX4hFKBADyGuK4be9IK08kZXpEqSCCCAAAIIWF1gZezvNG9dK6uHSXwIOFagS5cuatWK/x107AKHITEK9DAgO3qK/F3SN7UcnSLJIYAAAgggYCeBFTEP6cf1Le0UMrEi4BiBsWPHKiEhwTH5kEj4BSjQw2/uvBmX/Ura/l/n5UVGCCCAAAII2FRgefSjmr+huU2jJ2wE7CnQpEkT9e7d257BE7VlBCjQLbMUNg5k10fSz2fZOAFCRwABBBBAwHkCS6Ie18KNTZ2XGBkhYFGB/v37q0GDBhaNjrDsIkCBbpeVsnqcczOkvNVWj5L4EEAAAQQQcJXAz3pSizY1dlXOJItAJAQ4+zwS6s6ckwLdmesa/qzWPiStezj88zIjAggggAACCJQjEKWFRU9pyeaGKCGAQAgFTj31VLVv3z6EMzC0WwQo0N2y0qHOM3eVNK9FqGdhfAQQQAABBBDwVyAqXgsKntCyLfX97Ul7BBDwUWDUqFGqUqWKj61phkDZAhTo3B3BE/j5bGnXh8Ebj5EQQAABBBBAIDgC0cn68fCjWrGtXnDGYxQEEDgmYL47N9+fcyEQDAEK9GAoMoZXYMdEael5aCCAAAIIIICAFQViqmpe3sNaub2OFaMjJgRsK9CnTx81bsxeD7ZdQIsFToFusQWxfThzm0p562yfBgkggAACCCDgRIGi2Jqam/OgVu+o5cT0yAmBsAskJydr9OjRYZ+XCZ0rQIHu3LWNTGZrH5TWPRKZuZkVAQQQQAABBCoUKIqrq2+y79e6XTUrbEsDBBAoX4DN4bhDgi1AgR5sUbePl7dWmtvM7QrkjwACCCCAgKUFiuIb6Ot992rD7uqWjpPgELC6wNlnn63U1FSrh0l8NhKgQLfRYtkm1KUXSDvetU24BIoAAggggIAbBYoSmuiL3Xdr896qbkyfnBGotECjRo3Ut2/fSo/DAAiUFKBA534IvsDuT6TFI4I/LiMigAACCCCAQFAFChMyNHvXndq6jyeAQYVlMFcIDBgwQOnp6a7IlSTDJ0CBHj5rd830Qwfp4CJ35Uy2CCCAAAII2FCgMLGVZm2/TTuyU2wYPSEjEBmB6tWra+TIkZGZnFkdLUCB7ujljWBym16QVt4YwQCYGgEEEEAAAQR8FShIbKuZ227VrgNJvnahHQKuFujSpYtatWrlagOSD40ABXpoXBm1MFf6po5UcAALBBBAAAEEELCBQEFSe32y+Sbty0m0QbSEiEDkBGJiYjR27FjFxsZGLghmdqwABbpjl9YCia26Rdr4rAUCIQQEEEAAAQQQ8EXgSFJnTdt4g7Lz4n1pThsEXClgnpybJ+hcCIRCgAI9FKqM6RXIWSp93w4NBBBAAAEEELCRQH5yV3207jrlHI6zUdSEikD4BM4880xVq1YtfBMyk6sEKNBdtdwRSHbJWGnnpAhMzJQIIIAAAgggEKhAfnJPTVl7jQ7lxwQ6BP0QcKRAw4YN1a9fP0fmRlLWEKBAt8Y6ODeKPTOkRcOdmx+ZIYAAAggg4FCBw8l99f7qCTpSEO3QDEkLAf8FOFrNfzN6+CdAge6fF60DEVjQQ9o/N5Ce9EEAAQQQQACBCAocShmgiZnjJUVFMAqmRsAaAmlpaRo+nAdP1lgN50ZBge7ctbVOZlv/Ka243DrxEAkCCCCAAAII+CyQlzJEkzL577jPYDR0rED37t2VkZHh2PxIzBoCFOjWWAfnRzG3mZS31vl5kiECCCCAAAIOFMhNGa7Jmb92YGakhIBvAsnJyRo9erRvjWmFQCUEKNArgUdXPwQ2PC2tvsuPDjRFAAEEEEAAASsJ5KSM1PuZF1spJGJBIGwCHTp0ULt2nE4UNnAXT0SB7uLFD2vqBQekb+tJBQfDOi2TIYAAAggggEDwBA6mnK0PMscFb0BGQsAGAjExMRozZozi4jh60AbLZfsQKdBtv4Q2SsA8QTdP0rkQQAABBBBAwLYCB1LO1ZTM82wbP4Ej4K9AmzZt1KlTJ3+70R6BgAQo0ANio1NAAofWS981CagrnRBAAAEEEEDAOgLZKefpw8xzrRMQkSAQQoFzzjlHKSkpIZyBoREoFqBA524Ir0DmVdKWl8M7J7MhgAACCCCAQNAF9qeM09TMs4M+LgMiYCUBs2u72b2dC4FwCVCgh0uaebwCB3+WfjgNDQQQQAABBBBwgMC+lIv1UeZIB2RCCgiULjBy5EhVr14dHgTCJkCBHjZqJjomsOxiaft/AEEAAQQQQAABBwjsSf61pmUNd0AmpIDA8QJNmjRR7969YUEgrAIU6GHlZjKPQPY8aT6vCnE3IIAAAggg4BSB3cm/0SdZQ52SDnkg4BEYNmyYatWqhQYCYRWgQA8rN5MdE1gyRto5GRAEEEAAAQQQcIjAzuTxmpE10CHZkIbbBRo2bKh+/fq5nYH8IyBAgR4BdKaUtO9L6af+UCCAAAIIIICAgwR2JE3Qpyv577uDltS1qQwePFh169Z1bf4kHjkBCvTI2TPzz6OkXVNxQAABBBBAAAEHCWxLukazVvZxUEak4jaB9PR0DRgwwG1pk69FBCjQLbIQrgxj72fSwsGuTJ2kEUAAAQQQcLLA1sTr9dmqnk5OkdwcLDBo0CDVq1fPwRmSmpUFKNCtvDpuiG3xmdLuj92QKTkigAACCCDgKoHNiTdp9qpursqZZO0vUL9+fQ0cyF4K9l9J+2ZAgW7ftXNG5HtmSYuGOCMXskAAAQQQQACB4wQ2JtyiL1efjgoCthE/ipTJAAAgAElEQVTg6bltlsqxgVKgO3ZpbZTY4hHS7k9sFDChIoAAAggggICvAhsSbtdXqzv52px2CERMgG/PI0bPxCUEKNC5HSIvsPdzaeGgyMdBBAgggAACCCAQEoF18Xdpzpr2IRmbQREIlgA7twdLknEqI0CBXhk9+gZPYMloaecHwRuPkRBAAAEEEEDAUgJr4u7Rt2tPtVRMBIPAUQHOPedesIoABbpVVsLtceyfIy3gSBa33wbkjwACCCDgbIFVsfdr7ro2zk6S7GwpMHToUNWuXduWsRO0swQo0J21nvbOZvll0rY37Z0D0SOAAAIIIIBAuQIrY3+neetaoYSAZQQaN26sPn14UGSZBXF5IBToLr8BLJV+bqY0j/9gW2pNCAYBBBBAAIEQCKyIeVg/rm8RgpEZEgH/Bc444wzVrFnT/470QCAEAhToIUBlyEoIrL5T2vCHSgxAVwQQQAABBBCwg8CyqEe1YGNzO4RKjA4WaN68uXr06OHgDEnNbgIU6HZbMafHe2Sf9F1DqeCA0zMlPwQQQAABBFwvsCTqcS3c2NT1DgBETmDUqFGqUqVK5AJgZgROEKBA55awnsDGZ6RVt1kvLiJCAAEEEEAAgaALLC56Uos3Nw76uAyIQEUCrVu3VufOnStqxt8jEFYBCvSwcjOZzwJzm0p563xuTkMEEEAAAQQQsKlAVLQWFj6lJZsb2DQBwrajQExMjM455xwlJibaMXxidrAABbqDF9fWqW1/R1p2oa1TIHgEEEAAAQQQ8FEgOl7z8x/X8q3pPnagGQKVE2jfvr1OPfXUyg1CbwRCIECBHgJUhgySwKIzpD3TgzQYwyCAAAIIIICApQViUvTDoUeVua2upcMkOPsLJCcne56eR0VF2T8ZMnCcAAW645bUQQntmyP9xJmUDlpRUkEAAQQQQKB8gZhqmpf3kFZur4MUAiET6Natm1q04Ji/kAEzcKUEKNArxUfnkAtkTpC2vBLyaZgAAQQQQAABBKwhUBSbprk5D2r1jjRrBEQUjhJIS0vT8OHDHZUTyThLgALdWevpvGwObZS+a+S8vMgIAQQQQAABBMoUKIqrq2+y79e6XTVRQiCoAv3791eDBmxIGFRUBguqAAV6UDkZLCQC65+Q1twXkqEZFAEEEEAAAQSsKVAU30Bf77tPG3ZXs2aARGU7gYYNG6pfv362i5uA3SVAge6u9bZvtt+3kXKW2zd+IkcAAQQQQAABvwUKE5roy913a/Peqn73pQMCJwqMGDFCNWrUAAYBSwtQoFt6eQjumADHrnEzIIAAAggg4EqBwoQMzd51p7buS3Vl/iQdHIFWrVqpS5cuwRmMURAIoQAFeghxGTrIAj+PknZNDfKgDIcAAggggAACVhcoTGylWdtv147sZKuHSnwWFIiPj9fZZ58t8ycXAlYXoEC3+goRX7FA9o/S/NMRQQABBBBAAAEXChQkttOMrbdoz8EkF2ZPypURME/OzRN0LgTsIECBbodVIsZigVW3SRufQQQBBBBAAAEEXChwJKmDpm++SftyElyYPSkHIlCzZk2dccYZgXSlDwIREaBAjwg7kwYsUHBAmtdSOrw14CHoiAACCCCAAAL2FTiS1Fkfb7hBBw7xurJ9VzF8kQ8YMEDp6enhm5CZEKikAAV6JQHpHgGBLa9ImRMiMDFTIoAAAggggIAVBPKTu+mjddcp53CsFcIhBosKNG3aVL169bJodISFQOkCFOjcGfYUWDhY2vuZPWMnagQQQAABBBCotEB+ci99sOZqHT4SU+mxGMB5AlFRURo1apRSU9n933mr6+yMKNCdvb7OzW7/N9KC3s7Nj8wQQAABBBBAoEKBw8l99f6qq3SkMKrCtjRwl0CHDh3Url07dyVNto4QoEB3xDK6NImVN0mbnndp8qSNAAIIIIAAAkbgUMpATcwcDwYCxwRq1KihESNGIIKALQUo0G25bATtESjYL807RTq8DRAEEEAAAQQQcLFAXsoQTcq83MUCpF5SoH///mrQoAEoCNhSgALdlstG0McEtrwm8VtzbggEEEAAAQRcL5CbcoYmZ17qege3AzRv3lw9evRwOwP521iAAt3Gi0fovwgsPkPaPR0OBBBAAAEEEHC5QE7KmXo/81cuV3Bv+rGxsZ6N4ZKSktyLQOa2F6BAt/0SkoCyf5Tmnw4EAggggAACCCCggyln64PMcUi4UOD000/XKaec4sLMSdlJAhToTlpNN+ey5l5p/ZNuFiB3BBBAAAEEEPhF4EDKGE3JHIuHiwTq1q2rwYMHuyhjUnWqAAW6U1fWjXnNayXlZroxc3JGAAEEEEAAgRMEslPO14eZo3FxicDw4cOVlpbmkmxJ08kCFOhOXl235bZzkrSE35a7bdnJFwEEEEAAgbIE9qdcqKmZowByuIA579yce86FgBMEKNCdsIrkUCyw/BJp278RQQABBBBAAAEEPAJ7ky/Wx1kj0XCoQLVq1XTmmWc6NDvScqMABbobV93JOR/aKH3XyMkZkhsCCCCAAAII+CmwJ/nXmpY13M9eNLeDwIABA5Senm6HUIkRAZ8EKNB9YqKRrQQ2/UVaeYOtQiZYBBBAAAEEEAitwK7kyzU9a0hoJ2H0sAq0bNlSXbt2DeucTIZAqAUo0EMtzPiREVg0VNozMzJzMysCCCCAAAIIWFJgZ/J4zcgaaMnYCMo/gZSUFM+r7ebscy4EnCRAge6k1SSXYoED86UfuyCCAAIIIIAAAggcJ7Aj6Sp9urIfKjYX6NOnjxo3bmzzLAgfgZMFKNC5K5wrsPYhad3Dzs2PzBBAAAEEEEAgIIFtSddq1sreAfWlU+QFmjdvrh49ekQ+ECJAIAQCFOghQGVICwn80F46uNhCAREKAggggAACCFhBYEvi9fp8VU8rhEIMfggkJSV5Xm2Pj4/3oxdNEbCPAAW6fdaKSAMR2PuZtHBwID3pgwACCCCAAAIOF9iceJNmr+rm8CydlV7v3r3VpEkTZyVFNgiUEKBA53ZwvsCqW6WNf3Z+nmSIAAIIIIAAAn4LbEy4VV+uZt8av+Ei0CEjI0Pdu3ePwMxMiUD4BCjQw2fNTJESKCqQvm8r5WZGKgLmRQABBBBAAAELC6yPv11fr+lk4QgJzezaPnLkSMXFxYGBgKMFKNAdvbwkd0xg11Tp51GAIIAAAggggAACpQqsi79Lc9a0R8eiAn379lWjRo0sGh1hIRA8AQr04FkyktUFVt4obXrB6lESHwIIIIAAAghESGBN3D36du2pEZqdacsSOOWUU3T66acDhIArBCjQXbHMJHlM4IfTpIM/A4IAAggggAACCJQqsCr2fs1d1wYdiwhUq1bN82p7VFSURSIiDARCK0CBHlpfRreawN7Z0sKBVouKeBBAAAEEEEDAQgJZMb/T9+tbWSgi94YyePBg1a1b170AZO46AQp01y05CWvdI9LaB4FAAAEEEEAAAQTKFFgR87B+XN8CoQgKnHbaaTI/XAi4SYAC3U2rTa7FAouGSntmIoIAAggggAACCJQpsCzqUS3Y2ByhCAiYp+bm6TkXAm4ToEB324qTr1cgZ4X0Y0epMA8RBBBAAAEEEECgTIElUU9o4cYmCIVRIDo6WiNGjJD5/pwLAbcJUKC7bcXJt1hg6z+kFVcgggACCCCAAAIIlCuwuOgpLd7MEV/huk26deumFi34vCBc3sxjLQEKdGutB9GEWyBzvLTltXDPynwIIIAAAgggYCeBqBgtLHxSSzY3sFPUtoy1efPm6tGjhy1jJ2gEgiFAgR4MRcawr0DRYenHztLBJfbNgcgRQAABBBBAIPQC0Qman/+4lm+tH/q5XDpD1apVPa+2x8TEuFSAtBGQKNC5CxDY96X0U38cEEAAAQQQQACB8gViUvTDoUeVuY1jv0Jxq3CkWihUGdNuAhTodlsx4g2NwIY/SqvvCM3YjIoAAggggAACzhGIra55uQ9p5fbazsnJApl07NhRbdu2tUAkhIBAZAUo0CPrz+xWElg6TtrxPytFRCwIIIAAAgggYEGBotha+u7gA1qzs5YFo7NfSI0aNVLfvn3tFzgRIxACAQr0EKAypE0FjuyV5neRclfbNAHCRgABBBBAAIFwCRTF1dM32fdr3a4a4ZrSkfOkpKTojDPOUEJCgiPzIykE/BWgQPdXjPbOFtgzS1o0xNk5kh0CCCCAAAIIBEWgKL6hvtp7jzbuqR6U8dw4yMCBA1W/PhvvuXHtybl0AQp07gwEThTY8Adp9Z24IIAAAggggAACFQoUJjTVl7vv0ua9VStsS4PjBTp06KB27drBggACJQQo0LkdEChNYNnF0vb/YIMAAggggAACCFQoUJjQQp/vvEPb9qdW2JYGXoHGjRurT58+cCCAwAkCFOjcEgiUJlCQIy3oxvno3B0IIIAAAggg4JNAYWJrzdx+m3ZmJ/vU3s2NzHnnw4cPV1xcnJsZyB2BUgUo0LkxEChLYP+30oJe+CCAAAIIIIAAAj4JFCSdqhlbbtaeg0k+tXdro6FDh6p2bY6pc+v6k3f5AhTo3CEIlCew5WUp8yqMEEAAAQQQQAABnwSOJHXQ9M03aV8Ou5KXBta1a1e1bNnSJ0saIeBGAQp0N646OfsnsPImadPz/vWhNQIIIIAAAgi4VuBIchd9vP56HTgU71qD0hI3hbkp0LkQQKBsAQp07g4EfBEwR6+ZI9i4EEAAAQQQQAABHwTyk7tr6rprlXs41ofWzm9Sp04dDRnCUbbOX2kyrKwABXplBenvDoFDG6T5PaTDm92RL1kigAACCCCAQKUFDif30pQ1V+vwkZhKj2XnARITEzVs2DClprLLvZ3XkdjDI0CBHh5nZnGCwJ4Z0qLhTsiEHBBAAAEEEEAgTAKHk/tp8qoJKiiMCtOM1ptmwIABSk9Pt15gRISABQUo0C24KIRkYYFNL0grb7RwgISGAAIIIIAAAlYTOJQyUBMzx1strLDE07lzZ7Vu3TosczEJAk4QoEB3wiqSQ3gFTIFuCnUuBBBAAAEEEEDAR4G8lKGalPkbH1s7oxmbwjljHckivAIU6OH1ZjanCCweIe3+xCnZkAcCCCCAAAIIhEEgN+UMTc68NAwzRX6KevXqadCgQZEPhAgQsJkABbrNFoxwLSKQv0Na0FvKzbJIQISBAAIIIIAAAnYQyEk5S+9nXmSHUAOO0WwGN3ToUCUlJQU8Bh0RcKsABbpbV568Ky+wf670Ux+p6Ejlx2IEBBBAAAEEEHCNwMGUc/RB5gWOzdcU57Vr13ZsfiSGQCgFKNBDqcvYzhfY/ra0zNm/BXf+IpIhAggggAAC4Rc4kDJGUzLHhn/iEM/Yq1cvNW3aNMSzMDwCzhWgQHfu2pJZuATWPyWtuSdcszEPAggggAACCDhEYH/K+ZqaOdoh2UgdOnRQu3btHJMPiSAQCQEK9EioM6fzBLKulTa/6Ly8yAgBBBBAAAEEQiqwL+UifZR5VkjnCMfgLVq0ULdu3cIxFXMg4GgBCnRHLy/JhVXg51HSrqlhnZLJEEAAAQQQQMD+AntTLtbHmSNtm0h6eroGDBhg2/gJHAErCVCgW2k1iMXeAgXZ0k/9pAM/2TsPokcAAQQQQACBsAvsSblM0zKHhX3eyk5YvXp1DRkyRPHx8ZUdiv4IICCJAp3bAIFgCuQsl37qL+VvD+aojIUAAggggAACLhDYlfxbTc8abJtMExISPMV5tWrVbBMzgSJgdQEKdKuvEPHZT2DvZ9JC+/zH1X7ARIwAAggggIBzBXYmjdeMlQNtkeCgQYNUr149W8RKkAjYRYAC3S4rRZz2Etj+H2nZxfaKmWgRQAABBBBAwBIC25Ou0syV/SwRS1lBcJyapZeH4GwsQIFu48UjdIsLbPyztOpWiwdJeAgggAACCCBgRYFtSddq1sreVgxNnTt3VuvWrS0ZG0EhYHcBCnS7ryDxW1vAnI9uzknnQgABBBBAAAEE/BTYkniDPl/Vw89eoW3etm1bdezYMbSTMDoCLhagQHfx4pN6mAQyr5S2vBqmyZgGAQQQQAABBJwksCnxJn2xyhrni2dkZKh79+5O4iUXBCwnQIFuuSUhIEcKLBkj7ZzsyNRICgEEEEAAAQRCK7Ax4VZ9ubpLaCepYPSGDRuqXz9rfxcfUSAmRyBIAhToQYJkGATKFSgqlBYNlvbOBgoBBBBAAAEEEPBbYH38Hfp6TWReLa9Tp44GDx6sqKgov+OmAwII+CdAge6fF60RCFwgf5e0aIh04KfAx6AnAggggAACCLhWYF383Zqz5rSw5l+jRg2Z49TMmedcCCAQegEK9NAbMwMCxQK5q6RFQ6W8NagggAACCCCAAAJ+C6yOu1ffrW3nd79AOqSmpnqKc/MnFwIIhEeAAj08zsyCQLHAgQXeIt08UedCAAEEEEAAAQT8FFgV+4DmrgvtMWfmibkpzs0TdC4EEAifAAV6+KyZCYFigX1fSouGSYWHUEEAAQQQQAABBPwWyIp5UN+vP8Xvfr50iImJ0cCBA2W+PedCAIHwClCgh9eb2RAoFtg9TVo8EhEEEEAAAQQQQCAggRUxj+jH9RkB9S2v04ABA5Senh70cRkQAQQqFqBAr9iIFgiETmDHRGnpeaEbn5ERQAABBBBAwNECy6Ie04KNzYKWY9++fdWoUaOgjcdACCDgnwAFun9etEYg+ALb/iUtvzT44zIiAggggAACCLhC4Gc9rkWbmlY61169eqlp08qPU+lAGAABFwtQoLt48UndQgJbXpMyx1soIEJBAAEEEEAAATsJLCp6Sj9vDvzJd/fu3ZWREfzX5e1kSKwIWEGAAt0Kq0AMCBiBzS9KWddigQACCCCAAAII+C8QFaOfCp7U0i0N/O7btWtXtWzZ0u9+dEAAgeALUKAH35QREQhcYNPz0sqbAu9PTwQQQAABBBBwr0B0oubnP6blW+v7bNClSxe1atXK5/Y0RACB0ApQoIfWl9ER8F9g45+lVbf6348eCCCAAAIIIIBATKq+z3tEWdvrVmjRuXNntW4d2vPUKwyCBgggcJwABTo3BAJWFNj4J2nV7VaMjJgQQAABBBBAwOoCsdU1N/chrdpeu8xIKc6tvojE51YBCnS3rjx5W19gwx+l1XdYP04iRAABBBBAAAHLCRTF1dJ3B36nNTvTToqtU6dOatOmjeViJiAEEJAo0LkLELCyAE/Srbw6xIYAAggggIClBYri6umb7Pu1bleNY3Hy5NzSS0ZwCFCgcw8gYHkBvkm3/BIRIAIIIIAAAlYVKIpvqK/23quNe6qJ4tyqq0RcCBQL8ASduwEBOwiwu7sdVokYEUAAAQQQsKRAYUJTra/6dzVtO8yS8REUAghQoHMPIGA/Ac5Jt9+aETECCCCAAAJWEGj5opR+tRUiIQYEEKhAgCfo3CII2Elg62vSivF2iphYEUAAAQQQQCCSAq1ek+r9NpIRMDcCCPghQIHuBxZNEbCEwLZ/ScsvtUQoBIEAAggggAACFhZo8y+pzsUWDpDQEEDgRAEKdO4JBOwosHOitOQ8O0ZOzAgggAACCCAQDoF2E6VaY8IxE3MggEAQBSjQg4jJUAiEVWD3NGnJuVLhobBOy2QIIIAAAgggYHGB06ZJNc+weJCEhwACpQlQoHNfIGBngX1fSUvGSPk77ZwFsSOAAAIIIIBAMATiakntJknV+gZjNMZAAIEICFCgRwCdKREIqsCBn7xFet6aoA7LYAgggAACCCBgI4HE5pJ5rT21o42CJlQEEDhRgAKdewIBJwjkrZaWjJVMsc6FAAIIIIAAAu4SSO0ktXtPMkU6FwII2FqAAt3Wy0fwCJQQyN8lLT1f2vs5LAiETKCoSFq3TXr/a2nWj9I3S6Td+6UqyVLHFlL/DtKvhkitG0tRUb6Hsf+g9PFcafJX0tyl3jnM1aOtNKSLNG6Q1LapFO3DmLmHpK8WSR/Mkb5dIi3I8o7VqpHUqaV0Th9pVC8pJdH3+AqLpKVrpXc+k2b+KH231Nu3SV2pe1vp3L7SyO5S1RTfx6QlAgggEBSB6gOltu9JcTWDMhyDIIBAZAUo0CPrz+wIBFmgUFpyvrRzUpDHZTgEpA3bpftfk96cXr6GKdZv+P+vLu7+lbdwL+8yhe+kL6X7X5VWbCi/7e3jpHsulmpWLb3dkQLp3dnSw/+seKyuraVnr5d6tqv4Fwlbd0v3vSr94+Py4+uQIf3pOmlQp4rH5H5CAAEEgiJgdmlv966k6KAMxyAIIBB5AQr0yK8BESAQfIHMCdKWV4I/LiO6VmD9NunXT0hfLCwmME+PWzb0/nPWxuKn3kdb3HuJ9PDlUmxM6Wzmafx/Z0lXPyNl5xS3MU/NzZNo81T96JPqo3977Wjp6atLf/r9l8nSDc8dP1d5Y7VpIr39O6l9RtnLum2PdNUfvU/jj17l5W3+7o17vW8ScCGAAAIhFah/pXTKyyGdgsERQCD8AhTo4TdnRgTCI7DmPmn9E+GZi1kcLzDnZ6nP9d4n4pcNl646+/hXzs3T68/mS3e+JC1c5eWonya9/5jUrU3pPD+skM77XXFhb4rv+y/19jt67dgrPf1f6Y/vFP+7l2+Xxp95/FNq81r7LX+V/j5FMk/Hbz5POqvn8a+cb9klPfO/48e6cay34E+IOznGQ/neJ+d/+mVu84q8eUI+vGvxLx3MGwDmVf87XizOe2An6a37pAa1HH9bkCACCERKoPE9UjP+Gx8pfuZFIJQCFOih1GVsBCItsPFZadUtkY6C+R0gsGSt9Nib0h0Xer/jLuv78hnfS+c9WPxE/KVbvcX8iVfJgtr8XXlPxg/meQv/v73vHcV8k/7mvccX8gWF3vjMk/cJo8r+vtw8lb/h+eLX9Ad0lP59v5ReSjH95ULpwkckU9hX9GTcvFlw2RPFv2x49Q7pijMdsPCkgAAC1hPIeEZqyH/brbcwRIRAcAQo0IPjyCgIWFdg+3+lZb+ybnxE5igB88T7V496N1Iz1yO/lR749ckpLlrlLeTNq/G+vGpufkFw/oPSsnXesWb8URp6emB05hv6y5709jXfjb/zkHcDuZKXKfgfeE168t/ef1vR6/qmvfn2/dE3ve0vHSb99eaKv8EPLAN6IYCAawXa/Fuqw3/TXbv+JO4KAQp0VywzSbpewOzsvnSclL/D9RQAhFbAfEt+3bPSWzO885RVoJtX0c235+YyT9j/fJ2UlFB2bCeO++gV0n3//427PzvFHx390x+kYbd7/6msAn3zTunix6TZP3mL7GlPS71PLd/Ol3FDq8/oCCDgWIG4OlLb/0rVBzk2RRJDAAGvAAU6dwICbhHIWSEtu0g6sMAtGZNnBATWbJEuekSau8w7+QePS2f3Pj6QvMPSbX8rfmW9rNfgTwzfPM2+95e9D8036M/dICX7cVSaGc9sTPfnd73zm+u8/tKrd0rVTjgezWxOZ4p484uB8l6DLxnjyk3ShQ9LP2Z6/+0Xz0n92CwuAnchUyLgMIHUjlKb/0rJrR2WGOkggEBpAhTo3BcIuEmgINv7uvuuqW7KmlzDJGA2ijMbqt39y6bCpX0rbkLZky1d+rj00XfewHx9Xf2dz70FsLnMRm3/fkBKK+PItbJSNq/IX/5U8S8QyvpWvORcvr6ufmJe/7pPunhomPCZBgEEnCmQdpbU5j9STBVn5kdWCCBwkgAFOjcFAm4UyLpW2vyiGzMn5xAJmM3Xnpso/eFt71Pn8jZVW7fN+536Nz97g/n6LxW/Pm7aHd1J3vzPXU6R3n5QatHAt4TMbuvfL5du+6t3HHOVtzGdecp+61+97Xx5Bd+0O3Hjuyeu9J7bzoUAAggEJJB+jdTyl9d9AhqATgggYEcBCnQ7rhoxIxAMgfVPSWvuCcZIjOEiAbMJ3NufSTl53qQPH/EW2qboPXqWuTnezJx/XtZu7ys2SOMe8h5Ldlpz6X8PSa0bV4xYskAv69tx8wq72aBu/i+vmZtR12/3HoVm5jVXzare49zK2+3dbPb2u3942z/4G+nByyr+3v3EAr2s7+8rzpQWCCDgeoFmT0qN73Y9AwAIuFGAAt2Nq07OCBwVMDu8L79UKirABAGfBMxr6WeV8/8z/u4y6TdnSE3qSdFRpQ+5fL10wUPS4tVlb9JWWs+ShX1ZBbp5kj/hT9I7n5U+d9/23h3ZzZ8pZXy/bor8h9/w7spuLn8K7ZKFvT/9fMKnEQIIOF8gKkZq/ZZU5yLn50qGCCBQqgAFOjcGAm4X2P+dt0jPXel2CfL3QeCnldLo+4rP+y6ry7l9JfOKd2lPxn15Eh5ogX44X3rgH9LT/y0/GfMK/l2/kn47UkqIO75tZZ6EU6D7cBPRBAEEShdIaim1flOq2gMhBBBwsQAFuosXn9QROCaQv11a/mtp93RQEPBb4ECutHSt92i1N6YXv+puzhZ/+faTdzIveQZ6WU/CAy3QS+tnNq/bulv6fIH0wiTvt+hHr5vOkx4ff/zT9BPPQPfnSTgFut+3Dx0QQMAI1DxDav2GZI5T40IAAVcLUKC7evlJHoETBFZeL236ZWcscBDwU8C8Gv7NEum6P3u/LzfXwE7SW/dJDWoVDxboN+jm+LJR90hbdvn3anzJNMx38k/8S3rqP8X/1vwSwRzbVvJM9UC+QTdP780O9maDOXP5U9j7SU1zBBBwkkCD66UWLzgpI3JBAIFKCFCgVwKPrgg4UmDT89LKmxyZGkmFR+CDOd5j1I5uGnfiUWYlC3QTUSC7uPt6NnlpGZvj0K76k/TubO/flnYcXMkCPdBd3H093z08q8IsCCBgSYEWz0kNbrRkaASFAAKREaBAj4w7syJgbQHzqvuK30iHt1o7TqKzpMDmndLFj0mzf/KGZ44z+9O1UmK895/NTvDmmDWz27q5fD0Hfcoc6Zz7vH3O6y+9eqdULSUwgr9Pka5+xtu3SrI3hj2RUNMAACAASURBVB5ti8d6c7p02ZPef/b1HPR9B6XxT0vvfeHt98Hj0tm9A4uPXggg4HCB+PpS69elGsMdnijpIYCAvwIU6P6K0R4BtwjkrZNWXC7t/dwtGZNnkATMEWw3vSC9+pF3wBOfQJsn69c96/1m3Vy+PmkueTb5LedLT02Q4k/Y4M3XFL5cKPUv8aLIiU/xP/1BGna7dzRfn9aXPN+9fpr04ZPe89q5EEAAgeMEqg+SWr0uJfpwviR0CCDgOgEKdNctOQkj4KcA36X7CUZz8wq5ecXdHMlmrhOfoJ+4CZsvr5AHWtSXtRrvfC5d+LD3b0t7gl5yIzvz99OelnqfWv7aBlLUc7cggIDLBPje3GULTroI+C9Age6/GT0QcJ/A5pekrGvclzcZByRQsrg1AzxznWSeeJe8Sr6u3qaJ9O7DUrumZU83b5k0+n7vBnG+tC8v8BN/QdDrVOk/D0jm6LWj14mvqz/wa+nB30gx0aWPfChfuvMl6fmJ3r+vqH1AsHRCAAF7C5zyklT/KnvnQPQIIBByAQr0kBMzAQIOEdg3R8ocL+WUOKPKIamRRvkC+w9Kt/xVGtxZGtv/5HPDS/Y+mOctVP/2vvffmle9339M6tbm+DlMof3rJ4q/Q7/3Eunhy6XYmJNjMWPe8hfplanev7txrPT01cfHYZ7WvzfbW0Q3rVd+Pl8slC57ovgs99LGMyO89pE0/g/escwvBd7+ndQ+o/SxP5svXfK49xcIZeXMfYYAAi4V8Jxv/k+pai+XApA2Agj4I0CB7o8WbRFwu0BBtrTiSmnHO26XcFX+u/ZLFz8qTf9e6tteuvpsaUR3qUaVYobCImnVJumxtySzwdrRq6zC2xzJZp423/yX4ra3j5PuvEiqXd3770ybNVuk+1+T/jur/EL53596C+SaVb2bul0x0ltUlyz4TaE/+SvpsTcls5N8RYX32q3SJY9Jc372tjVntv/hGmlwFyk6yvvvcg9JE7+U7n+1uOAv75cNrrpxSBYBBKTa46RWr0oxqWgggAACPglQoPvERCMEEDhOYP1T0pp7QHGJgClsr39W+ucnxyfcqaW3mC4slLI2FheoR1udP0B64Sapbo3SoU582n60ldlNvWqKd7f3BVnFfc234GZDuYsGH39muWkxa7507v3FR7uZf2eKdVNUx8VK5i2A75YeH4f5+7/eLI0bePJ4R1ue+LTd/HvzKnzLhpJ5Vd6c9757f/G45/SW/n572Tm75JYhTQQQMALNfy81uhMLBBBAwC8BCnS/uGiMAALHBPbMkDInSGa3dy7HC5inyQ++fvzT8bKSNoXvdaOlOy70bsBW3mWK2wf+UfxKfFltWzWSnr1BGt619GLafAM+8QvpkTeKn46XN695E8DsAt+zXdnFuelvnuKbNwdufqHicc1meI/+1vuLAS4EEHCxQHJrqeXfpOoDXYxA6gggEKgABXqgcvRDAAEp//8PvM66Wtrxy85YmDhawBSrG3dIH3/nPePcPN0++qq4KaDNE/VRvaQhXaQ6ZTw1Lw3IvB6/dK30zmfeb9KPPuk2T6q7t5XO7SuN7O59ql7RZV45n7tMmvG99PVi6aeV3qfq5hcFHVtI/Tt4zyY3sZb2vXtZ45sn8B/P9b4iP3dp8dsC5mm/yXfcIKlt0+JX3yuKk79HAAGHCtS7XGr5ohSd4NAESQsBBEItQIEeamHGR8ANAht+L62+2w2ZkiMCCCCAAAInC0TFSaf8XTIFOhcCCCBQCQEK9Erg0RUBBEoI7P1cyrqWXd65KRBAAAEE3CVQc7jU4i9SUgt35U22CCAQEgEK9JCwMigCLhUozPUW6Vv/6VIA0kYAAQQQcJVAs8elxve6KmWSRQCB0ApQoIfWl9ERcKfAllekrOukonx35k/WCCCAAALOFkjtJLV4XqrWx9l5kh0CCIRdgAI97ORMiIBLBHKWSlnXS+bVdy4EEEAAAQScItDwFinjGadkQx4IIGAxAQp0iy0I4SDgOIG1D0rrHnFcWiSEAAIIIOAygcRmUovnpLRRLkucdBFAIJwCFOjh1GYuBNwqsHeWtPIm6eAStwqQNwIIIICAnQXqXyFlPCvFpNo5C2JHAAEbCFCg22CRCBEBRwgUFXiL9M1/dUQ6JIEAAggg4AKB+LpSxp+lOhe5IFlSRAABKwhQoFthFYgBATcJ7JwkrbxZOrTBTVmTKwIIIICA3QTqXuwtzuNq2y1y4kUAARsLUKDbePEIHQHbChzZJ626Rdr6um1TIHAEEEAAAYcKxNX0bgJX9zKHJkhaCCBgZQEKdCuvDrEh4HSB7f+VVt0qHd7q9EzJDwEEEEDADgLmVfaMP0nx9e0QLTEigIADBSjQHbiopISArQTyd0urb5O2/tNWYRMsAggggICDBOJqSRl/5Km5g5aUVBCwqwAFul1XjrgRcJrAjnekVbdLhzY6LTPyQQABBBCwskDdS6Xmf5Ti61g5SmJDAAGXCFCgu2ShSRMBWwgUZEur7pC2/N0W4RIkAggggICNBRIaSM3/wA7tNl5CQkfAiQIU6E5cVXJCwO4Cu6ZKq++UcpbZPRPiRwABBBCwokD9Cd7iPLaqFaMjJgQQcLEABbqLF5/UEbC8wOq7pQ2/t3yYBIgAAgggYBOB5NZS86eltFE2CZgwEUDAbQIU6G5bcfJFwG4C+7+T1twt7f3CbpETLwIIIICAlQQa3eEtzrkQQAABCwtQoFt4cQgNAQRKCGx6Tlp9r1SYAwsCCCCAAAK+C1TrLTX7vWT+5EIAAQQsLkCBbvEFIjwEECghYHZ4X3OvtO0tWBBAAAEEEKhYwHxn3uj2itvRAgEEELCIAAW6RRaCMBBAwA+BXR9Ka+6XDi7yoxNNEUAAAQRcI1D7PKnZk1JSC9ekTKIIIOAMAQp0Z6wjWSDgToH1T0hrHpBU6M78yRoBBBBA4HiB+LpSxp85Oo37AgEEbCtAgW7bpSNwBBDwCOSt9hbp2/8DCAIIIICAmwUa3io1e0KKTnCzArkjgIDNBSjQbb6AhI8AAr8I7P5YWvuglP0DJAgggAACbhKoPsBbmFft6aasyRUBBBwqQIHu0IUlLQRcK2B2e1/7kHRkr2sJSBwBBBBwhUBcmtT0MSn9alekS5IIIOAOAQp0d6wzWSLgLoEju6W1D0ubnndX3mSLAAIIuEWgwU1S0wel2BpuyZg8EUDAJQIU6C5ZaNJEwJUCBxZI6x6Rdr7vyvRJGgEEEHCcQK1zpSa/k1I7Oi41EkIAAQSMAAU69wECCDhfwBzLtu4xKXue83MlQwQQQMCJAlW7S43vl9LOcmJ25IQAAggcE6BA52ZAAAH3CGx5WVr/uJS33j05kykCCCBgZ4HEplLj+6T64+2cBbEjgAACPgtQoPtMRUMEEHCGQJFkzk83PwU5zkiJLBBAAAGnCcSkSo3vkRrf67TMyAcBBBAoV4ACnRsEAQTcKZC/Q1r/lLTxGXfmT9YIIICAVQUa3uYtzs0u7VwIIICAywQo0F224KSLAAInCORmSet/L219DRoEEEAAgUgK1L9SanSXlJQRySiYGwEEEIioAAV6RPmZHAEELCNgdnzf8Htp+zuWCYlAEEAAAVcI1LnIW5indnBFuiSJAAIIlCdAgc79gQACCJQU2DdH2vgHaecHuCCAAAIIhFLAHJnW6A6pas9QzsLYCCCAgK0EKNBttVwEiwACYRMwhfqmZ6Ud74VtSiZCAAEEXCGQNkoy35lX7++KdEkSAQQQ8EeAAt0fLdoigID7BLJ/lDY9L2170325kzECCCAQTIG0M38pzAcGc1TGQgABBBwlQIHuqOUkGQQQCJlAzjJp0wvS5hdDNgUDI4AAAo4U8Dwxv0WqTmHuyPUlKQQQCKoABXpQORkMAQQcL3Boo7dQ3/C041MlQQQQQKBSArXGSg1vkqr1rdQwdEYAAQTcJECB7qbVJlcEEAieQMF+adNfpTX3Bm9MRkIAAQScIFD3YqnBjVKVbk7IhhwQQACBsApQoIeVm8kQQMCRApv/Lm3+q3RwsSPTIykEEEDAJ4H0q6T0G6SUdj41pxECCCCAwMkCFOjcFQgggECwBHZM9H6jvndWsEZkHAQQQMDaAjGpUvp1UoPrpIRG1o6V6BBAAAEbCFCg22CRCBEBBGwmsO8rafNL0vb/2CxwwkUAAQR8FEhsKqVfI6VfK5kinQsBBBBAICgCFOhBYWQQBBBAoBSB3JXSlpck8wp8wQGIEEAAAfsLVO0u1b9aqvcb++dCBggggIAFBSjQLbgohIQAAg4TKMz1FulbXpbMcW1cCCCAgN0Eao2RzDfmNYbZLXLiRQABBGwlQIFuq+UiWAQQsL3AzknSllek3Z/YPhUSQAABhwvEpEj1r5TqT5CS2zg8WdJDAAEErCFAgW6NdSAKBBBwm8CBBd5C3Wwqx4UAAghYSSClvVR/vPcnOslKkRELAggg4HgBCnTHLzEJIoCApQWO7JO2viZteU3KWWrpUAkOAQQcLlD7PKneb6WaIxyeKOkhgAAC1hWgQLfu2hAZAgi4TWDXVG+xvvN9t2VOvgggECmBhMbeDd/qXS6Zndm5EEAAAQQiKkCBHlF+JkcAAQRKEcjNkra+Lq1/SlIRRAgggEDwBdLOkupeJpmn5lwIIIAAApYRoEC3zFIQCAIIIFCKwPZ/S1vfkPZ8Cg8CCCBQOYHEZlLdS70/SS0qNxa9EUAAAQRCIkCBHhJWBkUAAQSCLHBwsbdQ3/qqZL5b50IAAQR8FahzoVTnYsk8NedCAAEEELC0AAW6pZeH4BBAAIFSBLb9S9pmnqrPhAcBBBAoXaBqD6nORVKdX0lxtVBCAAEEELCJAAW6TRaKMBFAAIGTBHKWSdvekrb/R8pbBxACCLhdILGJVNs8Lb9QSu3odg3yRwABBGwpQIFuy2UjaAQQQOAEgT3Tpe3veov1wlx4EEDALQIxVaTaF0h1zpdqDHdL1uSJAAIIOFaAAt2xS0tiCCDgToFCacd7v/y8604CskbA8QLRUu2x3h3Ya58vKcrxGZMgAggg4BYBCnS3rDR5IoCA+wQKDkg7J0o7Jkm7prgvfzJGwGkCaedItcdItcZIMalOy458EEAAAQTMr1yLioo4ZJdbAQEEEHC6wJG90s7J0s73Kdadvtbk5ywBU5TXGu39ia3urNzIBgEEEEDgJAEKdG4KBBBAwG0CBfulnVO8hfquD6XCPLcJkC8C1hWITpLSRklpZ0u1zpbMN+ZcCCCAAAKuEaBAd81SkygCCCBQikDREW+RvusjafdH0uGtMCGAQLgF4utJaWdKNc/yFudRMeGOgPkQQAABBCwiQIFukYUgDAQQQMASAvu+lHZ9LO2eJh1cZImQCAIBRwqktJfSRko1R0jV+jkyRZJCAAEEEPBfgALdfzN6IIAAAu4QyM2Udk/3/phj3MzTdi4EEAhMICpWqjncexRazTOkpJaBjUMvBBBAAAFHC1CgO3p5SQ4BBBAIkkDRYWn3p9KeGdKemVLO0iANzDAIOFgguY1UY5hUY6hUc5gUFefgZEkNAQQQQCAYAhTowVBkDAQQQMBtArmrpL2zpD2zpL2fS/k73CZAvgicLBBXW6o+SKoxSKo+WErKQAkBBBBAAAG/BCjQ/eKiMQIIIIBAqQLZ33sL9b1fSPtmSwU5QCHgfIGYFKlaf6n6AO9Pla7Oz5kMEUAAAQRCKkCBHlJeBkcAAQRcKrDva8lsOLfvK+837CpyKQRpO0ogJlWq1keq1te7sZv5n7kQQAABBBAIogAFehAxGQoBBBBAoAyB/XOl/XO8Bfv+b6XD26BCwPoC5vizqr2kar2lquanu/VjJkIEEEAAAVsLUKDbevkIHgEEELCpQM4Kb6Ge/Z2071uOdLPpMjou7NSOUtUeUpXuUtWeUnIrx6VIQggggAAC1hagQLf2+hAdAggg4A6BggOS+Y49e56U/YP3J2+tO3Iny8gIJDaVqpz+y09XqUo3ybzCzoUAAggggEAEBSjQI4jP1AgggAAC5Qgc3iodmC9lz5cOLPD+5K2BDAH/BRKbSamdvD9VOkupnSXz+joXAggggAACFhOgQLfYghAOAggggEA5Avm7pYM/SQcWeV+LP7hYOvizVJgHGwJSdKKUcqqUcpqU0l5KbS+ldJDi0tBBAAEEEEDAFgIU6LZYJoJEAAEEEChXwHzTnrNEOrhEylkq5SyTcpZLhYeAc6JAdIKU3Kb4J6WtlNxOSm7txGzJCQEEEEDARQIU6C5abFJFAAEEXCeQu1LKNcV7ppRrfrIk8+/y1rmOwpYJm+/Ek1pISS29P2bTtiTzk2HLdAgaAQQQQACBigQo0CsS4u8RQAABBJwnYJ6s562ScldLeeZnjXdTOs/PeunIbuflbMWMzKvnCU2kRPPTVDLfiic2l5KaS4kZUnS8FaMmJgQQQAABBEImQIEeMloGRgABBBCwrcCRfdKhDb/8bJQObZQOb/7lz62S2cAuf5dUlG/bFEMeuNmELb6+FJ8uJZifBlJ8AymhoZTQSEpsLMVUCXkYTIAAAggggICdBCjQ7bRaxIoAAgggYC2Bgv2S2bjOPHHP3yMdOfqzVzJFfsG+X/7cLx3ZLxVk//JzQDJHy5k2lr+ipNhqUmx1KbaGFFtTijM/aVJsmhRXS4qvLcXV8f7E1/X+KMrymREgAggggAACVhOgQLfaihAPAggggIC7BMwO9AU5UuFBqTBXKsj1/un5OeTdob7I/Gl+Dnuf2h/9KTRP8AukoiNSkfmzUFLhL38WSTI/Ry9TMEdJUdGS2WTN7HgenSRFJ0sxyVJ0ivcccPMTW8X7dDumqrc450IAAQQQQACBsAhQoIeFmUkQQAABBBBAAAEEEEAAAQQQKF+AAp07BAEEEEAAAQQQQAABBBBAAAELCFCgW2ARCAEBBBBAAAEEEEAAAQQQQAABCnTuAQQQQAABBBBAAAEEEEAAAQQsIECBboFFIAQEEEAAAQQQQAABBBBAAAEEKNC5BxBAAAEEEEAAAQQQQAABBBCwgAAFugUWgRAQQAABBBBAAAEEEEAAAQQQoEDnHkAAAQQQQAABBBBAAAEEEEDAAgIU6BZYBEJAAAEEEEAAAQQQQAABBBBAgAKdewABBBBAAAEEEEAAAQQQQAABCwhQoFtgEQgBAQQQQAABBBBAAAEEEEAAAQp07gEEEEAAAQQQQAABBBBAAAEELCBAgW6BRSAEBBBAAAEEEEAAAQQQQAABBCjQuQcQQAABBBBAAAEEEEAAAQQQsIAABboFFoEQEEAAAQQQQAABBBBAAAEEEKBA5x5AAAEEEEAAAQQQQAABBBBAwAICFOgWWARCQAABBBBAAAEEEEAAAQQQQIACnXsAAQQQQAABBBBAAAEEEEAAAQsIUKBbYBEIAQEEEEAAAQQQQAABBBBAAAEKdO4BBBBAAAEEEEAAAQQQQAABBCwgQIFugUUgBAQQQAABBBBAAAEEEEAAAQQo0LkHEEAAAQQQQAABBBBAAAEEELCAAAW6BRaBEBBAAAEEEEAAAQQQQAABBBCgQOceQAABBBBAAAEEEEAAAQQQQMACAhToFlgEQkAAAQQQQAABBBBAAAEEEECAAp17AAEEEEAAAQQQQAABBBBAAAELCFCgW2ARCAEBBBBAAAEEEEAAAQQQQAABCnTuAQQQQAABBBBAAAEEEEAAAQQsIECBboFFIAQEEEAAAQQQQAABBBBAAAEEKNC5BxBAAAEEEEAAAQQQQAABBBCwgAAFugUWgRAQQAABBBBAAAEEEEAAAQQQoEDnHkAAAQQQQAABBBBAAAEEEEDAAgIU6BZYBDuEsO9gvlZvPqid+w4r/0ihEuJjVLdGglo2SFVCfLQdUiDGIAsU7t2igh2rVXhgl2fk6JSaiqndTNE1GgR5Joazu8D+/fuVnZ2tvLw8RUdHKykpSdWqVfP8yYVAWAUOrZcOLpUOb5VUJMXVkZJbS0kZYQ2DyRDIzivQht152pNzRPkFRUpNiFG9avFqWCMBHAQQcLkABbrLb4CK0v/ou62a+cMO/bxmf5lNu7epoeHd6qpv+7SKhuPvbS5QuH+bDn0/UYeXfKqCnetKzSamZiPFtRuixNPHKrpGus0zJvxABfbu3atVq1Zpw4YNysnJKXWY6tWrq0mTJmrZsqXi4+MDnYp+CJQvYIrxzS9JO96VcpaW3jaxmVR7rFR/gpTUElEEQiJQWCR9unS3vl21Tyu355Y6R5XEGHVpUkX9W9VQyzr8EjMkC8GgCFhcgALd4gsUqfC+X75HL3+4Vmu3lv7/WJcWV+dTquvqs5upWf3kSIXNvCEUyP3iVeXO+ptfMyQNuFJJg67xqw+N7S/w448/asWKFT4nEhcXp/bt26tVq1Y+96EhAj4JbPi9tOYBqSjfp+aeRo3vlpo96Xt7WiLgg8DXK/fpf99v1+6Dvt+LfVtW1yU96iolIcaHGWiCAAJOEaBAd8pKBjGP977YrL9PWRPQiHExUbrnklY8TQ9Iz5qdivIP6cD/7lL+ii8DCjCuRU+lXvCUohKrBNSfTvYROHDggObMmaNdu7yfPfh7NWvWTD179vS3G+0ROFmgqFBadoG0Y2JgOtUHSG3eluLrBtafXgiUEPj33G2atjiw/7tYp2q8rhvYQBm1eZrOTYWAWwQo0N2y0j7m+b/PN+mVqWt9bF12s99d1poivdKKFhigqEjZ/7xK+Wt+qFQwsY3aq8rlf1dULN/WVQrSwp3Na+yzZs3yfGtematRo0bq27dvZYagLwLS4jOk3dMrJ5HaWeowS4qtXrlx6O1qgX9+s1Uzl+6ulIF5gn73iCZqViuxUuPQGQEE7CFAgW6PdQpLlHP+/7e7D/1zeVDmiouN1t9u6aCm9SL/untRUZHMK7cPPvig0tLS9ML/tXceQFYUaxv+CO6ShB9YCYISJAddVATBAhTBAAa8iEoplAQREwa83BL1KumawCyiqL/8KoKIIjmoIIJyUUC5GEgSFFBJi8Bddln2r7dx1tmzc86Z0LMzh3m7iqIKenq6n/6mT7/d/X39/PMqQJVVgsiYNm2aTJ06VVavXi3wkb3kkktkwIAB0rRpUylRokShx44dOyZffvmlvPbaa/L5558LdhAvuOAC6dOnj3Tp0qWIX63T/Fo6w0Mhh6Y/LEfWzPJQwl+PprXoqnbSdSb07ffffy8TJ06U+fPnC/yeW7VqJb169ZKePXtKuXL+29/GjRtl5MiR8ttvv8n48eOlbt26gdiWTq5uyoI4//XXX908WuQZfGvoRz9STk6OvPPOO/Lkk0/KrbfeKnfeeafla9zYFk4OTJ48WY0f8L+vXbu2XHbZZdK/f3/BwoMf6ejRo7Jy5UqZMmWKfPHFF/Lzzz8n/Aa2bNkigwcPlm+//dayOo888ogMHDiw0P+5YeFHW22XuX6QyM5XbGdPmLHqlSItZugp689SMFZ88MEHsnDhQtVnyX5n8Jv12GPWY+e5554rL774orI1c3L6W6ajgcVhW6lmi3PW7pF3VugZF2v9T7qM6lFfcFJRVyoO2wrCFs18wjTmB81Cl92wHP8JUKD7zzgl3nAsP1/6jlklu/Zma6tv6yaVZczAZtrKc1MQBsNXXnlFCSeI506dOskLL7wglStXLlLc77//LsOGDVNHdC+++GJp1qyZCnA1c+ZMqVChgpogXXjhhQXPYWI8YcIEGTNmjLRp00Y6dOggR44ckQULFsgPP/wgQ4cOldtvv71ApDvN76a9Op/JWTtPDr73gM4ipfzV/5T0s6/SUiYmah9++KH84x//UJPTrl27Snp6unz22WeyYsUKuf766wVi4+ST/Tlajx99TLJHjBihFgZgLy+//LKccUbRaNB+25YWoB4KWbdunXzzzTceSij6aOfOnaV6db3Hi7du3aoWU+bOnateeP/998vdd99d5OVubGvDhg1yzz33yE8//SRXXHGFEuTfffedLFq0SE4//XR57rnn1CKfzpSbmyvjxo1TZeMbgIvAoUOHZNWqVeo1ffv2lQcffLDQQhUWDrAwgWj6WLCMTVjYuuaaawr+2Q0LnW10XNbuD0XW9XD8WMIHGr4ocuptWsrEt4IFEvTD2WefLeXLl1c2g4UV9OEzzzxTxM0D//bqq6+qMQbxGsypWrVqMnz4cDnllFMK/tnpeKOlYSKqTX7aVqrZ4o79R+Tv0zbpwqvK6dq8ivQ5v4a2Mv22raBs0QAUpjE/aBbajIYFFQsBCvRiwRz+l0z59BeZqOFoe2xLR/ZvKm2bVQkEAEQyxBOEw8033yzLly9X1zpZCfS8vDw10cVOLAR3jx491AQWCTscmMRj8ouJMCZESNgxx84YJrOYIEHEI5kHYeysY0fdTf5AoJlemvXS9ZK3a73WapSqWkcqDflAS5kIQjZo0CCpX7++6rMaNY5PWrAoM2rUKHnzzTflqaeekhtuuEHL+8yFYKcYtgXxdd1116md482bN1sK9OKwLe0NdFAgFp6wUAGxqDPVrFmz0IKYl7LRB7NmzVJ2kpGRoU7FPP7443EFulPbgs1hDMAYg3GkXbt26rSNWVBcfvnlMnr0aK2nOrAgiAk2dlHbt28vZcqUUe9EPe69914l+t544w21eGUkQ0RBJJqFeDy+Tll46Sctz64+X+TAl1qKKigk/TSRttu0lImTWXPmzFGnrCDIYSdYPIZtTJo0Sbp16yZjx44ttLCIPsYpiXiLy+aKuRlvtDTMJND9sq1Us8VXl+6QJT/u14W3oJynrm2grmPTkfy0rSBtMWxjfpAsdNgJyyh+AhToxc88lG/s9/gq2R7nyg8vFcbVa/BH95owOcFuNY6jtmzZskA8JyoXPzyYDD300ENqp+iOO+5Q2a0mOZjIYrcbuxCYHJmPwGNgxXFYHAXD8VXslEOMYEI1Y8YMNQHOzMwsVBXs4kIYor7YpcPRcpMLigAAGBhJREFUdif5S5UKNmJr7qYv5Y839ewYxfZRhd5PS1qTjl5NQu0oYYccf0P8mBOOveOY7jnnnKO4G4snnl/6ZwHTp09Xbg2PPvqo2tWCWIcbhdUOut+2FbStYOcY36cfCWIlnjuKk/ft27evYOzAdw77uPrqq+MKdKe2hePi2K3Gzjl2rM1XxkF8QbzDPlCu7l10Kw7mMQsnTMzH+J0KdKcsnPSL9rxZn4us8Sl+QdPJItWu115lo0BjzMKJn1hXGSciyul4o7NBfttWKtni4Zw8uWWS/ZssnPTDVZkZcu25xzcKvCY/bStIWwzbmB8kC682wueDIUCBHgz3UL11845DMmjsGl/qBF+p2Y9jN8lb8TgW2K9fP7UjBJ9OO0IdO9mY3GOyjME6kUA3BHXsZNao9UcffaSOJRr+mdgxxUQfPs5WPu2GLx6OuULwY4fNSX6/jmXb7YXDc8dK9hdv283uKF/6uX+T8lcOd/RMbGZD9Kxfv97S7zsrK0vZCP628s/09HIRZU84To/+z87OVnYRT6D7bVtB28qSJUvkl19+8YrU8nn4oesQtNjl37t3r1qAw44lFhTiCXQ3tvXWW28p9xgIqyuvvLJIWww/z9jdbF+g/VkoJt5YWPQi0N2w8LNNScv+abjItjFJs7nKUP0mkSaTXD1q5yFD3JYuXdqTQHc63tipm908TgS6U9uCnz4WuoIa8+0yMPJ9ufmAvPDJz04fs5W/TtUyMrpHfVt5k2VyItCd2pbT/Mnq6uT/wzbmB8nCCTfmDQ8BCvTw9EVgNZm74lcZN3Wjb+9/YchZ0vj048e/vSQE1nn33Xfl7bffdiTU8c5kAh07ohB0mEhbHfs0JvTGjjgEOHztsEMLcYajpeZkvA9HUCEQMRlxkl+3761T7gdevVmObtfrU2zUoVTNxlJp8GSnVbLki3+0OhFhiGa4Ifi9a5lMoPttW0HbCtoHBn4k+G4bLiI6y08k0JONFVa2ZYhhxERo3bp1kaoaNoBj9TfeeKPOpliWhfgIcPPAKY94R9yx8GHcO1+lShU566yzpFGjRgKBaCQ3LHxvXKIXfNtFZN8if6pQtpHIef7siKLCa9asUa5YsB+rI+6wLZzQwG8NTs2g73CaDC4b5uR0vNF5AscQ6H7YFlyYEi2yF+eYb8fAvFyrZqf8iX2bSJmTjrvheUkYu/yyLZwwdDKv0mmLsUyCHvOD/C692AefDY4ABXpw7EPz5tfnbJXJH/uz0otGDr+psXTKLDyJ8NJ4XOMEn1f4GMPP3M6OerKJpjHBjrcDZhxhhe8qBPnatWvVDhyOtSI6PHZTzQl1vO+++1TwHxx7xu6dk/xWgca8MHP67L5RF0h+zmGnj9nLX6KkVHnU27VtxkQQfspWJxgMFwSI83iiyV5lk+dKJtD9tq0gbQWc33vvveSQXOZAMEd837pTosmaU9uCSMKYgDEJLjAI/BWbEDgS4iteUDrd7cNxaZz4gagxx83Ae4z2IYBdbEJwTLQF8TbMecPwndlitKKeSLb3a0Ljvqtjvq1qOM2E3T6IcvSVVdwMYwyJLRe7yji50bt374KFFafjTezistO6m/P7aVtYRMIid6rY4tMLt8vXW71dOZmoL/51zRlyWhXv15b6aVuY++AUj915lU5bjGUX9Jgf5Hfp5Zvms8ERoEAPjn1o3vzc+5tk5vJdvtVnSM8zpLvGqKNGRSGMEKTr9ddfV1G7MZFHFOXmzZsXaYtdgR5PzBkTD2PH3BDo8SbcsaLNEOh28wcpugBv76NtRPL0Bv0yd0qVR/4tUvKvnTqnxhfbH1Y/7Ml2NZ2+M15+uwLdL9sK0lYQMRy7JH4lRLi+6io9Uf/NdbQzWYt3OgblmG3LEOjxXByQP9H7dLMzgiS+//776uYJLAyar4dEEDn0G74Z7JZDHMJFATvtWNDCOIqdfsTtCNN3ZovTssoiR/UH5Sp4d/v9IqWtr+i0Vb84mYxApPjtAntzRHY8goUwnIrA94CEBWBc7/nEE0/Itm3b1N/Gd5Js3LPTp27b4qdtGQLd7ndpdZLFbbvcPDdq1hb5YZdPi9wi8lD3utJYwzW2ftqWIdDt/vYFLdDt2pabMT/I79KN/fKZ4AlQoAffB4HX4NVZW2Tqp/74kKJxw3o3kovP+esKGN0NxvFx7DzgKHk8AWxXoMdb6TUC+OC4rZ0ddMO/DrtUdnbQY/MHKbrQP/tGtZf8nP/q7qo/yyshVUZ87ansZLuc5iBZiXbQcQQ+9nowCBOIGruTBbsC3S/bCtJW4MIBIehXgn89jvXqTnYEeryduljbsrODbvgfJtpBR3wNRJpH+UbCkc/u3bsXueM6Hg8Eo0R/4NYJqyvWEnGE6EOAu2nTphUci9f1nenuv7jlLa8mkvu7f6/rcFSkhN4Anjt37lS74IhQbnXFWqLGIP7DLbfcIh07diw4Fp9spy72t8xqnMPvJcZNLPaYE64ZRVBMp0mHbSXbQbc75jutu9v8T83fJmu2H3T7eNLncB963aqFXeuSPuQggw7bSraDbscW0a/z5s0TuBWaU926deXSSy9V7h52UtBjvo7v0k47mefEIUCBfuL0peuWzFi2U16Yvtn188keHHt7SzmzfsVk2Rz/v9VRd7c76EaQp2Q+6Li6CH9wtB5Rwg3BHs8HHT8uWDiA/7yT/Fb3EzsG5OGBrPG9JW/nDx5KiP9oqYy6Uumu6Z7KNoL0wbUgkQ+6Ef2/QYMGlu8zgneZ/xP3b1sdm49X4WQC3W/bCtpWcMRd9xVrButatWop8aE7JZqsObUtHAc3bnlI5oP+7LPPCu4Zt0q4uxw3P2Cxzki4fSDesfnYMsxXumHi+vDDD1vec56IpWGrscEwvX5nuvsvbnlrLhDJWubP69JPF2m7VWvZxpWcCIIKVymcXjCfdkj2MsNW8f0ZwTCdjjdW7zOCnMK1y5ziLTImqyf+36ttYbEOgVZTxRb/d9lOWfT9PjtoXOUZf2NjObmMPXHq5gU6bAvxgrD4ZHdeZWWLWATGbSlwaTSneO6F8doa9Jiv47t00498JnUJUKCnbt9pq/m6LX/I3c8X/iHWVriIzBjdVspp/CHB6v7UqVPV0Xa7Ud2T7aAbPqLJorgbQZ6MKzMQJT5RFHcEXcI1X/v371eTC7v5dV8L5rQ/D80YKUe+1nNfeey70868TCr0HO20SoXyGz7+27dvTxjFHTtAmLj6GUgtmUD327aCtpWPP/5Y3QPvR2rRooWceeaZ2otONFlzY1vG9U/Jorgb1zTqbhDEOW6aeOCBB9SiIQLExR6TtvNO7J4PGTJEjIUENyzsvMe3PBuHiPzynD/FZ/QQae5tYdFcMYhznFjAKZ4xY8ao6P9OxDnK2rNnj/pdQcI4h8U6p+ONP7CKlurVtnBjBuK6hGHMt8Ns8Y/7ZeLSHXayOs5TvWKajO1lvejsuLA4D+iwrTDZYtBjfphY6LIRluMvAQp0f/mmTOm9Hvm37PtDv89xZoNK8uTgFlo4wE8Sq6hYlYXgtRMcznhxMoGe6N5sIyLyzJkzC+48T3a38Zw5c9SOOXZF8Dd8PhPdhRyb3+lETQtgUyE56xbKwSnDdBeryit/zQhJz+zuqWyru+nNBRoRka3upfb0YouHkwl0v20raFuBGwd4+5G6dOniSmgmq0uiyZob2zKOsBu3PJiPXeKqPwiLXbt2yUsvvSSITK8zQZzPnTtX7TJlZma6FufGODdlyhQV/R1C3w0LnW1zXNaeWSL/0e8SoerRcLzIqbc6rpLVAxA/I0aMUDFU3IpzlGuMc506dVILwRCxTscbLQ1KUogO28I3ZZxUsVroKs4x3w6z3Qdz5e53N9jJ6jhPl2ZVpG+7Go6fc/KADtsKky0GPeaHiYUTO2De4AhQoAfHPlRvfmXmFnlvsX4/9KHXNZRLzqvmua1u7kE3vzSZQMdOKwQ0hLI5sBImv8uXL1fH2tu1a1cwCULZmCQMHTq0iK8nJuLYydq8ebNMmDCh4Cojp/k9Q/NYwP4nu8qxP3Z7LKXw4yXKnCyVh30sUsp9gDijROw89e/fX9q3b18osBIWTzBZxbUmhtDQ2oiYwpIJ9OKwLT/bl6xsvwLFwecUR7X9SMmCtjm1Lbiw3HXXXerWBrMfMXzCEd0d48GAAQPUOGLXZ9JOu52KcywWIFo4rnpr2LBhwY6tuZ4Qewg6htM+SE5Z2Km3r3lWnCGSrdllq2S6yPm/iZT27qrlVJzPnj1buUjB/cHsSmX8zixbtkzFYMENI0huxhsd/VEctpVqtjhuwXZZtU1/JPd/XlFPGlYv67nb/LatoGzRCkzQY36YWHg2HBZQLAQo0IsFc/hfsjsrR/qM/kpy8/RdI1O/ZnmZMDRTS+MNX2LsUCEoU8mSye//xM7ep59+qt4PEYUdcCTjLlnsNiAYGK5yQtqwYYOKAo+/cd0QguGsX79e7XLAz/Tpp59Wk1ojGdGSsavfpk0b6dChg/IfxVEmHPmNjaDsNL8WcB4KyV7+lhyeN85DCUUfLdv5dinbsb+WMhF9Ggsg2IFq0qSJdO3aVZW7dOlSWb16tRJFgwYNKnSvs5YXiyjXCiOgF+oBO9u6davyL8bVR7HBvfy2LV3tclvOV199pb4VnQkLYggEpCPFBhpCYC5ELb/oooukbdu26hXmoENubMuIxI0xAGPMqaeeqgIQQlTELiLpaBPKMFxtwB/Xu8FPNzaVLVtW4LqDscs4so4AUNghx93nEOeoO+pp3MFtDjzohoWu9rkqZ8d4kQ23uXo07kN1HhSpO1JLmYY7RO3atdXvitVvGfoGYxfGEeNoLPoEYxx+r9Dvn3zyiTpJhoCAOKVlvr/e6Xijo2HFYVupZovf7zwko2frjVvQul5FGdK5to4uKxbbCsIWASeMY35QLLQYCwspdgIU6MWOPLwv/GDpTnnpQ307D2MGNpPWTY6L3yASfDJxF3C8BN9W+IyaRQD827DriiOjmARhUtSrVy+1e2EVjAuiG7518ImHKIQ4w04GdsuaNm1axKfQaf4guJnf+ccbt0juT97uLDfKK31aS6k4sHCgF6/tw9HJhQsXyqRJk5TAgD82JrfYWYfwsrOQ46YOVgG9zOVYBffy27bctEPXM5g44/SJOcCZl7JxDBz9qCvFCzRkLj826JBT28JuNo4xTpw4UebPn6/EU6tWrdT4gYUbLAjqTnD7gc84BHa8VK1aNeUaZPjy4xlcjQeBh+dgqzga361bN+nRo4elyHfKQnc7HZe39jKRvfMcP2b5QIVMkXNW6ylLRC0Mwfc8UYLgxomuk046SV2vhivVcCII/WX8LmFRuE+fPupaUatxzul4o6OBxWFbqWaL//fFLpm/bq8OvJJeuqSMvqa+1KiYpqW84rKtIGwxrGN+ECy0GAsLKXYCFOjFjjzcL3x22iaZ9YX3O9EHdq8rvS6sFe7GsnZJCRzb94sceG2AHDvgLQhYifKVpWK/iVLqlHpJ38kMqUkAx3ARMA5C1UvCDiFOsECcMJGAKwI5O0TWdBD57yZXjxc8VKqiSOZikQqtvJXDpyNN4Il52+Tbn71fuXZX59pyXj3vbhaR7gw2ngRShAAFeop0VHFW06tI73d5HblB0xGs4mw332VNIO/XDXLw3b9L3h53R/Ugzk++8TkpXas5EZ/gBHB0fPHixa5FekZGhto592O3+QRHz+bFEjj8o8h3PUUO/ccdG4jzlrNFKuk7yeGuInwq1QkczcuXZxZt93Qv+uBOtaR9g+NxIZhIgAROfAIU6Cd+H7tq4ftLdsjLH/3k6NkqFdPktqvqScfMDEfPMXP4CeQfzpJDsx+TnLXzHVU2rVlnKddtmJQ8mTbhCFwKZz5w4IDAJxpBrJwk3FUPH+igo9I7qTPzhpxA3h8iG+4Q+XWSs4pWvUKkwfMiZeo4e465SSABgSkrf5OZ3zgLvFovo6zcdH51aVRdv4sMO4sESCC8BCjQw9s3gdds555smbZkhyxY+Ztk5+TFrU/VSmly2XnVpddFtaRsWqnA680K+Ecgd/3nkr3yPcn9cWnCl5zUsJ2kt75W0pp09K8yLDnUBLZs2SIbN25UEagTJfibN2rUSOArzUQCvhDYt1Bkx4siu2ckLr7yxcevUsv4my/VYKEksHVPtixYt1eWbcoS7KzHS/UyysiFjSvLRU2Di+PD3iIBEgiOAAV6cOxT5s3H8vNl1fos2bTjkOzef0Ryj+ZLmbSSUq1yujQ6rYK0oE9UyvSlrooeO7RPjm5dLXm/b5b8g3tE8vOlRIWqyse8dJ1WUrJCVV2vYjkpTgDXsO3evVuws47bFLBDjiPsuMYLopy+5inewalU/dy9IlmfiRxeJ5KzSyT/mEhadZFyTUQqthdJZ9yUVOrOVK5r3rF8+W7nIdm254jsPZyrxHqF9FJSo1KaNKhWTmpW0hMILpUZse4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/h+eJqMpogiV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+gAAAPcCAYAAADSSJFfAAAAAXNSR0IArs4c6QAAIABJREFUeF7s3QeUFceZ9vF3AswwAww55wySQBKSUM6yco6WbFmylZzDfrY2OMlr7zrsrtdZXifJkm3JVs5ZKAtFQEQBImeYYWAGmAFmvvO03Lhpbuib5nbf/vc5HO9q+lZX/apu336rqqvK2tvb240DAQQQQAABBBBAAAEEEEAAAQSKKlBGgF5Ufy6OAAIIIIAAAggggAACCCCAgCNAgE5D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SKJLBr1y5755137OWXX7bNmzfb7t27rVOnTjZy5Eg799xzrX///kXKGZdFAIFiCuzcudO5L7z11lu2ZcsWa2trsy5dutjEiRPtrLPOsu7duxcze1wbAQQQQAABBAooQIBeQFySRiCZwI4dO+yOO+6wxYsXJzzl0EMPtSuuuAJABBCImUB9fb39/ve/tw0bNiQs+ZlnnmknnXRSzFQoLgIIIIAAAvERiEWAvmfPHnv//fftzTfftGXLlllzc7O1t7dbWVmZ1dbW2rBhw2zKlCk2adIkq6qqClT7GtFQWq+//rotX77ctm3b5oyA6qisrLRu3brZ8OHD7ZBDDrFx48ZZRUVF2nQ1ovqnP/3J5s2bZ+Xl5XbBBRfYkUcemfZz7gnr1693HuwaGhqsrq7OrrvuuoSjsBqdUXC4aNGivfk94YQT7NRTTw2Uz9WrV9vvfvc7a2pqssGDBzvXkaMOpfmHP/xhr0XgzPtOVN2o/EcdddR+Scjpz3/+s+OkepTVGWecYSeeeGK2l+vwz2l07OGHH3byr6NXr15Oe1HgvmTJElOAfvHFF+ecL7X7O++801TnOjQq/6lPfcp69OiRc9okEE8BtVkFjzNmzLD58+dbY2Pj3u+7Rnl79+5tBx54oHPv69mzZzyRsiy1bO+//37nd0WH7oP6zuo+q8B95cqVzgj6sccem+UV+FicBNSennjiCXvhhRecWRiJDv1+du3a1XkOOuKII5znFf03DgQQQACB4gmUdICuHycFcQ8++KAzTTDdocD6sMMOs7PPPjtpoK4fOU1Lfuyxx5wANcihH79zzjnHeWDVA1eyQ0GUAmwF/jo+8pGPOEFz0GPFihX229/+1gnGqqurncBZP7r+w3ue+zd1IFx66aVOYJju8H5egd5nP/tZp0NAx3vvvecE//k4kpV/zZo19n//93+2ffv2vZfp27ev3XjjjZGY+umv56lTp9oll1yyt3NEHUpqu2qPuRxK495777U33nhjn2TUFo8//vhckuazMRXQqxj33XefM/PD7VxKRqF73ZAhQ+yyyy4L/esa+s799a9/tZkzZzr36Ew7R/PVHPQ79atf/crpZFU+TjvtNDvllFP2/m6oE1j/PUiHb77yVIx01Omtjl7d4/2dwMXIT1Sv6f+tCVIOdRZ/9KMfdTqMORBAAAEEiiNQsgG6Hrg0Qvnaa6/t8yDpjpor+NEDpkbT3ZFvtwo0EqtRCv/R0tLiBDyzZs3a7+FUI8h6f1iH0tQor/fQdRWIaVQ02cNVMQN05bVfv35OkKvR/1RHqgB91apVdtddd1lra2vCJLw2qgO5Jeq0UA++AkmNxPkPdY5Mnz59P9+PfexjdtBBBxXnm5TBVfUQ/otf/MIZeVSb+eQnP2mjR4/OIIVgpyqYuvXWW53reI8RI0Y411QnDgcCQQXmzJnjBLHubAz3cxo1d2ce6R6pWSDeQ0H69ddf77xDHdYj13tvvsqlwFSzk5QfvWd+0003WZ8+ffKVfGTS8Xb0+juBI1OIEGTU366931U3e4meV2pqauzaa68lSA9BHZIFBBCIp0BJBugKzu+55x57++2399aqfnBOP/10Z4TYO41dQbqmDr744ovOgjwKrDXd/aqrrtqnRSRKUw9Qmlqt893g3P3Q1q1b7fnnn3dGL73BukbokwXpuT4kZjOCruBY/9zpb0FG7VMF6Om+RprCrw4OHdkEinr4/81vfmPqCNCovUZXNEtCh4J51VvYR5eC1lM6y3R/V/tXQKU2LhtdV+2yc+fOzjR3LUbHgUAQAY0sqy25nZnqQNO9VCO8/mns+o7qO/7cc885M5eiEGDleu8NYhjkHALTD5VwCNJa0p8TtF1rxsYjjzxi6oRzZ8ZEoWMtvQBnIIAAAtEUKMkAXVPQ//a3v5mCah2aqvXxj3887fRn/ZhpdHbgwIH7vPusH6xnn33Wnn766b0/XlpN9/LLLzcF/qkOjYgoKHWn2GvU+Oqrr7YJEybs97GgP6bJrhc08POepyB30KBBzrukOtTpoFF0TRkPcp1MH75zDdAXLFhgt99+u1O3CjqPPvpou+2225wR+6iMOOXSwRH0NqNOIbloTQAF5Ndcc429+uqrzgOYDk1x1wwFDgTSCWgmhjrF1JGpQ/c8LWCY6B7mTct9HUjT4dUp6e/ETHfdjvx7rvfefOXVG5hm04GZr3wUOx0C9PzUQCbtWr+pd999t/Oahw51dH/iE59I+z3PT05JBQEEEEDAK1ByAbpGCH/961/bxo0bnXJqwSJNr9R7VdkeSktpKm0do0aNcn64gk7Z1DvlerfcnRo6ZswYZ/qY/4E1kx/TRGXJJkBXgH3RRRc5o2PuO/VamO7CCy9M+r58LgFmLgG6951qjfprSrss3RF1mUTh/epc/IK2Ye97+u6D/ty5c/eOqEfpnf2gZea8/Av41zFQB6PeKT/44IPzf7EippjrvTdfWSdA/1CSAD0/LSrTdq0FSvWs4s76CzKjLj85JRUEEEAAgZIO0DVVXVO1dCiI08iNVibN5fC+8+yORiowDHr4H3KTTTHO9MfUf/1sA/TPfOYz9sorrzgrvepItcCc/p5LgJlLgO5dQEnTaj/96U8702e99ZOs8yNoXaU6T9MA5aRA17tytd6jd2ddaCeARFPsEy3Ml+xaydZAyKQMzzzzjD311FPOR9yHLO876cqjZpUov4kOtQW5qu1qKrxG4NN1SGknAy1SuHbtWmdtAS1SqFcQ/IfauUbz33333b37v+u7qhkQ48ePd7aQUsdaqkMdSnolxXsdXVcLmGmla+VbbUMdTd6RXr1vOXv2bGfGiDox1Cnlvt6htFRWrZCtTo0gKxm7ZdGsnU2bNiVdKdkti2as6L3iZOXTTgyy18wHdQi6iwXq/MMPP9ymTZsWeKeJTNpLsnP9CzIecMABTsdYPl8j0XvrmhKvlcvVRt132NWBqXKrM0DldneKSFUujQKqfl966SWTpQIN1aPagmbcHHfccXsXtNTftKClZuUEOfLxvUx0HQWj2mkhyKJ76hzRWib+I1+G2X6vgvilOyeTHUC83yOtM/PAAw84fpotp/U1kt2rVOey1vdf7UKeqRZGVRvSPU33e7VF/VYmWqNF1163bp3T7jRjRN9d3VfcNW90P8nkvpLOKujfM32mUDm1Poo74y9VgK42p9fLNCtLr5x5d7KRv+792oUl2W+iWwb3t0ZWml2o82WntLXWjO5BerVG9wPV78knn+ys2ZJqwV03bTcd/d5oNqN/bSC/o9JM9h3TuWG7PwdtB5yHAALREyipEXT/j5F+IDR6nm4aeqpq877zrPOyDQCXLl3qLP7jLp6W6Icv0x9Tf76zDdC1Crt+yLQyuh6QdaR6EC9WgO59p1qdLup80Q9q0HJn+/XUj7qCVT0IJtuqxk072Qq4Cur/+Mc/pn0IVzqJ1kDIJO/eNqu2f8MNNzivMegh8i9/+cveKYwKfLRab6IHHe+rBEGnOnoDjUSBqK6vNRkeeuihlA9KenBWkJ5q2z+3o8ftTNL0a73W4n8Acy0VuD3++OOm7e3S1aGs9ZCoV1hSdUpoCzstiBh0Nwelm6zzK9UClN66144Qml6urZA64vB29OR7QUO1B30vtF6Id0eGROXStXXPVICdrONEQYVef9E2kMkO+Wv2kjpiMl3hWoGc7PN9aK0Stc0gh/93I9+GmX6vguQ56DmZ7ACi76V+2/WetPdela5zWUG0ZsOpo05Hqnug/q77he5XOpI9T6jt6t7jbvuZqrxDhw61K6+8Mm0HZFCzdOdl+kzhXcBUaScL0OWiNpsu4HXdNOMw2dae3nuMOo31W6VtVNXRmujQ75UC/3PPPTdlR6E6SZTOBx98kI5pn78nKnNY788ZFYyTEUAgUgIlFaD7f3zz8Z6teoY1hdod1TnvvPOy2oNWP+JKx314VACgHyPvSFSmP6b+lhY0UE0WYHv35k71rnwxAnQFWHp4VG+9f/RXDwnakkcjFzryOdKletcom5u2a+6u2q+efT3seUe/Eq2Aq5EJPYjrh17na7RIZdJsCo0a63/dQyNkmczQ8LcDb2eQv0NJD5Eqj66dajRXQadWgNd+1zo0gplqX3Z/8O9fsC/ROg56yNaIiCxlohEO7wrgqRZU9AYSCuS1IJm+Y+6IlbtDg3sP8I8MqX1rREwPgwr4Mr2+dxso+SiA1KiOyuLuV+0uqKb2OnbsWOdvmiWgzgfvCvoqswJL90FSZdDDrLZIVD41aqN7m5ue/ps6Vgq9Y4F3HYNUAUo2v3iqH30fNMvD22EiRzkl2mEj0bZj7rVlqKm5qhcdMlIwpA4z3Vd1z9IInzfo0DU0C0Pu+j7oO+52tqhdaFaM98j1e5nMyR15lYMCJE0z1qHOGH1/3d8ItVN1UAwYMMD5e74NlWam36ts6j7ZZ1R2tQl1YnsdEt0jvd8j/70q1ajvm2++6QTT7pHqVR+1Cd0r3UVIEz1P6LuudufeJ5Wud6cYfYfczgD3mvl47S6oe6bPFN7fh2Qds/403Rkq+r7pe+f/vimvujcqSE+0c4g3QNdvt96B967Zo/uB+zvrllvGWvRXo+mJDv89VXnU91nfHeVPv5HeTkH3++7/jintsN6fg7YBzkMAgWgKlFSA7u2Bd6dLaSQ4l8ObZi4jSP4fez18awqw9wcr0x9Tf7lyDdD1IKHpfG4nQrJFiooRoHs7X7QdnKYJ6wHWPbyvNuRj5oT7AHz//fc7U2/dBy8FnnrP3btytYJuXV8Pl24QlWrLulz8grRlbQU4Y8YM51R/h5J/jYZLL73UmTqd6NCrIiqXjkTm3s/492/2b3mnUS7NIJCPHuIUpOphzLsOgwIUXU9Bm3tesgUV3UDCuwuBgjF1ernT6t0HY7cDQDNE9H9rX2m1bf80bT1MayFITblU8KNztWCiGxC55dV5Cqg1gq5Do7F6+PTO1NG6FXpwd2ekJFvXQdfxtjEF5pdccokT0HtnNuhhUgs4uYs5Bt0SMUh7SXaOv1MjnyPI3vag6ytQ0usIWt/DHSFXe5CxXltIt8imd3aNAiBNc/YudClnTZXVd+OYY47Zb5p4rvfeXJy9n83kHfR8GyofmX6v8lVufzqZvIPu7xzUd0ev5PjXePGfp2ummh3kvaclOs9/H1C7VdtS0Oh9HUP3Ic3AUmeQ25GrGTC6ZxR64cRM2rU6GzSI4N6zkq3i7r4moN8S3ce1YK6/HPru6jdIW93qXp7K2Rugu+3A/xshN3W+aUTcvRek6lzxDjbovqzfEd1bvPdw3Qv0apL7+5Zoi9kw358L9d0jXQQQCIdASQXo3ht9uqluQfm90w+TPbAHTcsbOCVa/TyTH9NE18w1QFea6r1WIKAOBQUImkamd+e8Ry4BZrbvoHsD8ESjud4APt371UHry//euKbVKeBN9P6tfsj1QKJgy30IS7ZgXS5+6fLuDcCTtVdvO0z1yoZ3JD7dNHfv9Hb/g5O3XacaBVXZZKeHWXc9hGRb53nbkT6nETV1ePmD6XRe/r/rYVqBvN5n15GoA8Pb1ryvEPjTUnCpQF4PtOo80Purymey71K6vYe9HWjp3pXMtNzp7if6e74WjPLf51RnCqiTTYGVtzoO3UU6E7VZb5vWjArlNZMj13tvJtdKdW7QAL0QhspXob5XmfpkEqArbe/9J9luHv6RdjdPyWbaeUeTE3VQ+n8rdb/Xb2WiV4YUsD766KPOO+o68vUblc41XbvW/VYumpn25JNP7h1VTncvSndd/V3PELr/uWs8JHP2B+ipdonwmyvw9g/C+Gf+JPsd9t7rkw3oeH+r05l09P05SB1wDgIIRFegpAJ0jbzpZq9D03f1bnWyh76gVeb98ch0SzH/NdKlle7HNF2e8xGg+0cFNBqld5i9I8a5BJjZBOhel2SzGPwzFLzvqKdzS/Z370N/kFXP/VPtCzEDIV1ZvA+qiV6j0Oe9K/WmCjD96y8km+buH5ny23uvF8TRuzBZsu+xtx3le2Vxb9qJglJv8JBstE7O3oAgWYehd5ZCkDbr7ajSFHfNVAiyWFK6dpPo7xqx0roZ7u4Tenc2H6u3+9c3SLVYoZsvb7kTWXrrLA4BeiEM/QF6vr9XmbTBTAN07wKYuk6ijjXvfUjTnbWoo+7Zye7T3vu//111fxAYZG0a/+yldO+/Z+KV7NxM11lQOsnWUckmP95nnmRrq3jPSdfm/K8KJro/e2f+pBtU8dZxorTCfH/Opj74DAIIREegpAJ070NarsG0W4XpgupMqjpdWmEI0FUe/8jxCSecYGedddbeQKCjA3TvSG6yaXfKt3eaq3eV90zqyD3X/yAQdD0D76JCyUZycvFLVRbve/qpRlj9gXeqkVFvm002zT3dVFBvx1mQBfC8D1gKxj71qU8576p7D+93XQ+6WtAtXyuLZxKgpyqP9/ucKKjU3zUyrPagQ4FquvfKvYFLotdksmnryT7jX7QrSP6CXN/70Bv0dRT/+iL+AMw700kBhqY4ZzKbItd7b5ByBzkn6Ah6IQz9AXq+v1dByu+ek2mA7u+gTRT8uvcy3Se0noZWCNe744m+m977v7ulp/e7qeBea3S4szpSvSrkLbc3IAza9jNx85+bSYCuztozzjjDef0jX1PvMw3Qg3Q6eu/PiTqNvb8f6Z4DE+124hqG/f6cS7vgswggEH6BkgrQtaKy+05Ruhtz0KpJF1QHTUfnpUsr14fEfIygK5/+9670rrdWzHUXTcolwMxmBN37MJpqATjvKEquU4C9D2CZrGfgHaVJNtqfi1+q9ubNc7rtvLxb06Xq9PCOZieb5u4dtfcH8WpL2tZI5+hItPiWv0z+BbsSBYbpguh030tdQw/nWgRS9eGuHaDPadEwbamnI90IerJZCvqsHt5/+ctfOovGJQoCvCsmexeSS5V37wKD+brHJbuef+eBfATo/kAq6Hvt6TrM9M6/Vud2AyZ99zTdWB1rQbZny/Xem669Bf17kAC9UIb+AD1frzQELbv3vEwDdH3W2znqn6njHfF2O291D9SUaR3+tTq89+hE91Lvfd67ony6snoXqUvWgZsujUz+7m/XymtVVZWThKbde7eZ1H/Te9qaKeN/FSfVNZWOfnt1L9XK696FPvWqkH5DdAQZQQ/Sgeu99yc63xugpzP2PjP623vY78+ZtAPORQCB6AmUVIBeiHfQvWmmu9mnq37vj0Gi3vNcHxLzFaCrHP4HXj1Ia5RAgUQuAWamAbp3WmCy/eNdd/9U61TBU7q6CmrpT8e/6n+ioCYXv1T59k4DTvbutvt5bx5SLX7on7bvn4btN/fPNMhkBCdZ2fIZoCvwfuKJJ5wOA29QnuzaiYIUr53uCVpcyLsgmZuW9x3WRO+g+2eqpGuT/r8XOkD35y8fAVu29zit7K1F99yV7hM9mOs9Wu3j7U7Jl5cW7lLQoWnvqfa2zzZfmdZZuvODBOjZ5jWIYa4dX+nKF/Tv2QTo/nVItAjbhAkTnEt6Oy/d11IUnLsruvt/K7y/+4l+R7LJn/Lh7fTK1zo5qUzTtZVEC5ymWnHdey2lrdlRWvzO+51Llp+OCtD9a55otoR+t/yH99kiUSd82O/PQb9LnIcAAtEUKKkA3duDnm5Rq6DVpR9xrRyqI9l02yBp+d9ZS/Tuarof03TXCRpUBg0QvQ8pCo41bVTv2gX9fKL8Zhqge4McTcHT6reppjKrJ3/ZsmXOpVO9X50vS386/pWvOypAT/T+u9YPSHZoFE6LmLlbzaR6/znVyJR3enuiDpRcA/Rki79lE0gkCuDStYNEQal/nQatYqwp9t5V3BUs3Hbbbc7ouY5Evrk+AOq6egc9X9NR/Rb+aeXpttpLZ6m/53KPSzdypvS1Jd0DDzzgBPLerQ/1N3WiXHDBBc4K+f4jl3wFKXfQcwoZoCsP6Qyz+V4FLVsm52UTAPvr0NtZ6J3l436nk8048v9WJ9paNZv8qfxBf6MzsUp1bpB27d8CM9nisN7rqCNau3K4K6oHyW9HBejKi3cVd3VkXnXVVfu8JqWOCXXOzJ4928l6orVRwn5/DmLOOQggEF2BkgrQvQvnqEryMeLjncqmNIO+a+ZvEkH2lQ7yY5qqqQX98Q8aYGvfYE0bdfd4dbeG0bQ1vTur/GY6ipdJgO59pzrbr1iyFVzTpRfU0p9OsUbQve/ppytbor+nWrzN+yDrX33Y++CbaKp8rm06WVkyDSTUZrWFkLvPtYJpTYHW+5aawupu7eUPYpLdQ9RxpKn77ii8dx90dRKp/bj7eyfb9zjbNpZN/WbzGf89K9liWpmknW17CDL6682HZkpoJwC98uQd3Uu2CFW2+cqk7EHOLWSAHsQw0+9VkDJlc062AbC3U9l7P3Jfk/LOFvIG4t73zL33u2SLjGWbv7CNoLt14+90TLWNo/+5QKaHHXaYs8Wc7nXeDvRM30HPxxR3lUmj49qNw3128e+Druc6976Q7J4Q9vtzNt8rPoMAAtERKKkA3TuapyoIsrJquqryp5ntyqvekeBEi84oH/53C4MsmOLNv/fHP9V0/KAButJ+4403nL2D1cuuHzJta6LgpiMCdP/KvOnqKtHfU71fnSo9b6Cd7TvoyaYwZuIftMzed8qDfsZ7Xqp39pOtkK/P/+Uvf9n7HmeiYNb/2SAPYEHyn2kg4fXRdHNt66WH0ERHurS92+mky6s6PjSLItGCZf6FpvLxjne6/GTyd//rC7nMSHGv6w8Ss30HPWjnq9qfFo9UgOY+kCfqjIpSgF5Iw3RtP5P2k8u52QbA3g519/6r77lej9DMKv+rJt4A0p0h4l1sNFmnlPe3Ntt30DPt3M7GM5N27X9Gueyyy5wOTP/h9ZGxXiXQtPhERzECdP9Wnanc1LmgGRKa4eTfDSPs9+ds2gOfQQCB6AiUVIDuH3H1TsvOtkr8aaZ65zTZNZSGRtv0o64j1Wild0G0IFtSea/p/Wyq0a5MAkT/D7zSPe200+yOO+4o+Ai6d0GdTAJt74NGuvfWk9WZd4EvnRM0IPBOBw+y93U+HtL8Kw4ne7Dyl9U/LT7Ve+vehzK3XWqE+Fe/+pWzoFqq4M27crHeB1ZwrHrJ5cgkkPAHNOlW5E+Xtvuuvx7oLrzwQtMiiloRWovBhiS7AAAgAElEQVQhaURdHVkKyI8++mhnYaRkU9D9I9RnnnmmnXTSSbmw5P2z3npX4v4dHbK5oHctjqCj8t7p9pl0mLn5U3CmIE33s0SvP2USyGRT5qCfCTKCrrQKZZiu7QctR67nZRug+xcTVPCljnrNBFPHmv99cm9Ar3VhrrvuOnvwwQdTdjqqbP4OXL1qkm4HBn2uEPfCVNaZtGv/7h7JBji8bS/dOi/FCNC9C5tqj3StP6HZNAsXLnQWsNP9Q7+7qq/jjjvOmUGV6IjC/TnX7xmfRwCB8AqUVIAuZk1z17tR7tRTBQTq4VUvd7aH3kO/++67nRFuHepVvuSSSwJv66TPa/EiN0+pViL3TtPXD0myBU78ZdFos6bwuu+8prpGJgG6rrN48WLnfVoFOnq4Peqoo/YuDJNpgBl0irs/eExVHr+Ff7/ZdAFZonbhH/l1H95SrQjtfxhKNtsiU/907dbbIZFu9XZ/Wt6F5VLNuvDOZnCnubsdTxqxSDVbxTsNPh+jsCpDJoFEJg+p/lXn/R0z3mmxuZbFP0Kdjxk/6dpKpn/3T2dVma+99tr9tr3LJF1vx1vQTlTvg342Wyj620A+Fx7MpOzpzg0aoBfKMJPvVbqy5PL3XO6R3iBY6w0oSNO6BDr875N7gzB1pOkVNrU1TY1O1bnr7wjQNRSkp1ofRR2Zmnate6mOoJ2+uThmcu/Tdby/B8nKn24dA29+g2yxGSSI96aZ7vreTvJsX3HT9aJwf86lbfBZBBAIt0DJBej+0WrxT5482fnhdbcXSVYlWjjkpZdeMj2EazTLPfQjd/vtt5t623UocFav7CmnnLLPu6v+dHWD18JUWozEnV6Z6t0ufd7fi60HYk0rV0dDqnx7Fzzxb4vm/1ymDz8yVfruFnZ6n0tl079CBejeXvBsRsG9D2mZzkRwvbyjh6pzzRxQnfunwrk/5s8++6w9/fTT+7wO4K4i7K2DTP1T3UJUByqrXkXQkW71dn9a/oXAkj3Q+B9WDj/8cKfDZtasWQkffL3X8XeY5GN/5UwCCf8IerIF8VTGd9991+655569nWmpAnS1A717edZZZwXayitRPXo7V/Rwr/uUpn2H6fC+5qJ8Bd1nXDMstBChPq+ORrdzy//qSrpO1OXLl9sf/vCHvQsaHnnkkc7MhUTfw2Ru3jaYbAFRb5tKNzJYqPoJGqAXyjCT71WhDJRu0F0m0n2n9Fuo3yiNeCda5NV/X1Nb1FZhegZIt0+597WZZO8xu/nTb6juK/pN0ZHuNzpftpkG6P52lehe6R1BT9WpqIUaNVjiLkTaUYvEeQN0zWTSAp7a3jOT+4XrH4X7c77aCukggEC4BEouQBevRpE1muz2VLsPlWeccYbTm+6dcqofaJ2vH85XX33V+TFJ9EPif0hUmvoBV0CjaZrennOlqcBHP+B6QHVXEw46+qSHNL3b612AKtGevnoA1tTNhx9+2FavXu20rHSBpP/hJ2iA7V9ky23GQT/vnh90BD3oPt3Jvk7emQj+hc2CfgXVWaJpsap7HeqYUGCqduQdSdfUSW3dpVEtd2GwVLMs8hmg57r3u3/F4lQPXN6HFXV2qaz6fJDtB5977jl78sknne+C2qg6zbSidqIZCTpHAZWCZb3aoDz5j0wDCW970vfwiiuu2LsFk9JWOTRN/fnnn99n+7VEo1zeFYL9+dK9xS2T2ovuEeo0UcCXqIPQ3/mnz+ueogfjRKNxetDXvUUdfwpUk03PDNrGg5znDy70GXefcS0M5d8zWd8bff9kqbz67xGqX42aqTPLPeSkWUneB2ldV52Cjz766N6H/EQL7rnB98iRI50ONI2wew/Vra6laa66drIOO/82nd53a/Ud1/240N5BA/R8Gya6P3fECG+y9pdo7Rd1Xqnduftuq6Mo0XfE/1n3Guocv+mmm5zg2Ht4ZyN4/3u6XQv8s9aUN8300owt73dd5z300EPOd8K9/6Xq7A3ynQx6TqYBur/DN9GMLG/HtTomNCtBVm4ArPrR91Zl9i7Q2FEBerJnFfc3XPXvLgqqNqTFbw855JD97hs6Pwr356BtgfMQQCBaAiUZoKsKkm0Doh8RPUDrh0U/Ru6Dl7faki1cpJWy9e61uxK0+5kgaepHQUGBfgzSHcqXHm41PcwN+NzPKO/uQ4ry4f278qHAUKNVqabaZRMgJlt4pRABun8WQSbT210n//tjmY4su+nIStP7/XXu1oMe/tWGvEe6EcFs/JO1Ge/DUqbT2900vSMOqWYr+EfC3c8HsU0U5OkhqU+fPk4Qq/9bbVkPV3qglauOZEFCpgH6xo0bnfdQVQYd+q7079/fubbqT7Nj3GvqdRiNuivPyRa+0/dTnQ5B9lLX9dQpoABUHYT+kZxEHYr6jg8dOnTvQ6MeFNUJp/zLqSP2UPa2OX0n9ZqPOmn8h7zcgESzkHSu90i0FoPO0b1Ur894D7eDQ2X039+SdXD6Z4F069bNhg0b5hipbtXB5uZJ9qeffrqdfPLJ+5XDvxOCe1/XiUpHD/G6hxfyCBqgKw/5NHTLlOn3qlAWiXbwcNuG6kK/39dff73Tgec/ku3+keyVI3/7UXpBt2l191J37x3uvcV9xkj0fcj0FblcjDMN0HUtb0es/n//rKpEi2TqOz58+HDnvqnvkTtqru+g7pH611EBuvK8aNEiZ9Zf0G3g9PujV/c0G8q/ZkgU7s+5tBE+iwAC4RQo2QBd3PqRUC+ufkT9gW6i6tCPvn48zz77bOfhLtGh98j0PpvbG56uWnXj137F6mX2j+yk+qwCYv3I3HfffXvfK091vh5e9UOqzgXvllGJPpNtgKgfO81MULDjHoUI0L2j395tcdJZ+//uneaebfCqNLW3sqb1ubMUkuXDHWFXPaR6nSJbf/91/aPf2U7L9T+gpuoQ8Zq6D6OZLEqnkezXXnst0PdRAZJG2fXg5D+yCSQ0m0X16O9s8aatzhXNVtGaEXq4TRagy0GdI/qeamROwbQOfUadDO7sAm/njbsLQqLXHtQp8ec//9mZXhvkUBB6ww03OJ0MHXWoTK+//rrTceg+gKe6tupPAZQ6JgYOHLjfqQpetLCld+ZJsvTUkaLgOFF5/aNcydKQv+pTI5yJ7pH+/aD96aQbUc1HPWQSoOt6+TJ0857N9yof5U6URqLAyD0v2fZn7t8TjYon2yLVH8QqjUxei9LvtO4H7vovyTz0W6aOId1fU3Wg59MzmwA9yGJx+s1QB5v3WcCfbxmee+65zjOMnh06MkD3dpzo2UhrEej773YCyyVRJ2Cy12eicH/OZ7shLQQQKL5ASQfoLq+Cak2X1bRQ3Wjd0RQ9pGl6ph6uU01DTVRN3jT1f3sfxPXwoGBc06E1lTfVwmLpmoBGAxRY6IFD09l1HXeanNLVSJF++JJNoU2UvgJObZPW2NjoBBc33nij6YE/yKGZCZp+rx9mPYCrjHofNOgDhx7INWKrMmhEQ8Gd/7MKAtQJoh9Q/bBqQadkHSap8ux9LUEPR1rcKtF06SDl9r5PqxECt77VhtRJofaj6b5BOmFy8ffm1TuSofIpgAmykrC/vGpjCkj1UKN6UVvSgkd6oPEfqn+tx6C2o0MBmFyDth99Rt8XBenqiPGOlstSM000zVntWmVR+0z07qA63l555RXnbxr1UNAV5JCZpjrr3Xk9NKq8GgHWPUAPz3pdRQG2vh8KQpW2Vi53D/9MknTrW6hTRw+y7sO72vM111yTcGV395UVtX99193Rcl1b9atOJuVTWxppJD6X+0oQq2TnKCjUKJsM1dnk3pN0vvKkIDrVtFF/urqXqD0oTdWJ25mqtDRtXR0mqpdUHY/J7pOZfj91bX0PNDtC2yzp/3fbh4KNQneIKNjTjB11vo0fP9659wXZ8SAfhqqXbL9XubSnVJ/VvUKvxsyfP9/53XbrUzsk6H6b7HdH7UiOWstEh+7R2j0i0XaH+rvuCbqORnp1DaWv+g763rLqS88X+p3Wd959xtA9VK9laPaFOng6+jurfOn3WjvIZHKv1Ot++q2WR7JnBN0HZsyY4awx4X5XdJ9SZ5zumfod0T30l7/8pXOf13od+r33H+7vve6tep5Qh16qQ/Wk76cOtQENfngP76K26dbLUKCukXZ1jLn3Lz0PJWonUbk/F+q7SLoIINCxArEI0DuWlKshgECpCngXLwy65aJ3FftkW++VqhflQgABBDpKwLv7S9BdcLxrFmSzhWNHlY3rIIBAvAQI0ONV35QWAQRyEPBOnQ36SoH3lQ0C9Bzw+SgCCCCQQkAj+bfeeqsz+yjI4qVKyrteDQE6zQsBBMIiQIAelpogHwggEHoB70rfQfYt90+JTzXFPfSFJ4MIIIBAiAW867vo3XOt06FXplId3inx6dY2CHHRyRoCCJSYAAF6iVUoxUEAgcIJeEfDNdqid99PPfXUhIsC6h1NvSup91v1/qLOD7qgXuFKQMoIIIBAaQr4d2/RyvJam0XrAPgP3ZN1P9f+9O7CoUF2JClNOUqFAAJhEyBAD1uNkB8EEAitQKIVw92FoDRS424Xp3fVtTCSdxu2Qm2vlGzf52wRtfCftrDS4mgc+wp4R+jyYRPVgEAzQ7T4mBbUy8eRanvHfKQf5jRoU/mtHXWKaiE5tVEd6hjVdHfd19zFZrX4oBYD9W4JqSBe9z29hsSBAAIIFFuAAL3YNcD1EUAgUgJ6v1HbKgXdarHQ2yvl+wE/060TI1V5OWbWuw1ajkk5H9fq9FpdPJtdKvJx/WzTSLQ1WbZpuZ/TivXZ7EKR63WL/XnaVH5rQDs6TJ8+3Zm95N2fPtlVFMBr68uLL77YCeQ5EEAAgTAIEKCHoRbIAwIIREpAozMbNmxwthlSoK5t57wPg+52Y9oCMdetFtPBMIKeTih/f893Zwgj6B/WDSPovzV1euTjiGqbykfZvWlo+8fZs2c7W9/5t8JVp6lGzLUdpLZ2S7adZ77zRHo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OQo0N5utr11j+3Y1WY7Pf9adrdZy642a9nTZq27223Xnjbbpf9ta7fde9ptt/63rd32tLVbW5tZW3u7tbWbtbe3m9JsN7PG1c1WZmZlZfpXZuXlZuVlZVZRUWaV5WVWqf+tKLdOlWXWqbLcOutfp3Kr6lRu1Z3LrapzhXXpXG7VVRVW4/6rrrDa6konTQ4EEEAAAQQQKLwAAXrhjbkCAggggEAJCihYbtyx2xp37LGtO3bb1p27bdvOPc6/ppY91vT3/21u2WPNrXtse8uHgXmhjvXzGwqVtNVUV1jX6krrWlNp3bpUWreaSuteW2ndazpZXW2l1XXtZD3+/q9nt87Ws2snp2OAAwEEEEAAAQQyEyBAz8yLsxFAAAEEYiCgoHpz8y6rb9rt/G/D9l3W0LzbGrZ/+G/L9l1OIB6mo5ABejblrKvtZL26d7be3TtZ77rO1qeuyvrUdba+dVXWt0dn69uzygn2ORBAAAEEEEDgHwIE6LQGBBBAAIHYCbTubrP123bZhq2ttnGb/u1y/m1q0r9W295auJHuQmGHLUAPUs7a6grr37Pa+veqcv4N7FVtA3pV28De1TaoT7Uz/Z4DAQQQQACBOAkQoMeptikrAgggEDOBtY2ttraxxdY5/9tq6xtbbd3WVqtv3lVyElEM0NNVQt8eVU6gPqRPFxvct9qG9O1iQ/t1cf6XAwEEEEAAgVIUIEAvxVqlTAgggEDMBFZvabFVDS22Wv+2tNga51+rs6haXI5SDNCT1V1FeZkN69/FhvWrcf53xIAaG65//WviUt2UEwEEEECgRAUI0Eu0YikWAgggUIoCeu97+eadtqJ+p62sb7GVDTttVX2Ls8J53I84BejJ6lor1Y8YWGujBtTYyEG1NmpgjY0eVOssYseBAAIIIIBAFAQI0KNQS+QRAQQQiKGAFmNbtmmHLdu805Zt2ukE5npHnCOxAAF68pbRv2eVjR5ca2MHd7UxQ2pt7JCu1rt7Z5oSAggggAACoRMgQA9dlZAhBBBAIH4C2n7sg407/v5vpy3dtINgPMNmQICeGVi/nlU2bkhXGz+0q40fpn/dnP3fORBAAAEEECimAAF6MfW5NgIIIBBTAb0jvnjDjr3/NGWdIzcBAvTc/PTpUYNqbeKwbjZx+If/9H47BwIIIIAAAh0pQIDekdpcCwEEEIipgILx99dvd/4tWr/DGnfsjqlE4YpNgJ5/257dOtmkEd3tgBHd7MCR3Z2gnQMBBBBAAIFCChCgF1KXtBFAAIGYCixct90WrNtu+l/9a9kdvX3Fo1Z1BOiFr7GqzuV20MjudtCoOjtolP63e+EvyhUQQAABBGIlQIAeq+qmsAgggEBhBJZs3GHz1zTb/LXbbd7aZtu1h1XVCyOdPFUC9I4WN+tUUWYHj+1hU0Z3tylj6mzCMEbYO74WuCICCCBQWgIE6KVVn5QGAQQQ6BCB9Vtbbc7qZpu3ptnmrm22pp17OuS6XIQAPcxtoHtNpROwHzK2zvk3uA/vsIe5vsgbAgggEEYBAvQw1gp5QgABBEImoBHx91Y3OUG5/mmRN45wCTCCHq76UG6G9utiU8f1sEPH9bDDxvewTpXl4cskOUIAAQQQCJUAAXqoqoPMIIAAAuERWNvYarNXNTn/3lvVZG3MWg9P5STICQF6qKvHysvKbOr4Hnb4BAXrPZ3gnQMBBBBAAAG/AAE6bQIBBBBAYK/A/LXNNnNlk81a2WSrGhglj1LTIECPUm2ZjRhQY0dM7On8mzK6LlqZJ7cIIIAAAgUTIEAvGC0JI4AAAuEX2N3Wbu+u2GbvrmiymSuabOtOtj8Lf60lziEBelRrzqxH1042bWJPO3JSLzvygF5WWVEW3cKQcwQQQACBnAQI0HPi48MIIIBA9AS2t+6xd5Y32dsKzJdvMwXpHNEXIECPfh2qBArOjzqgl/Pv6AN6WW2XytIoGKVAAAEEEAgkQIAeiImTEEAAgWgLNLXssbeWbbO3l2u0fFu0C0PuEwoQoJdmw9Co+tEH9rJjD+pt3WoI1kuzlikVAggg8A8BAnRaAwIIIFCiAjta2+zNZVvtzWUE5SVaxfsUiwC99GtZwboC9WMn97ba6orSLzAlRAABBGIoQIAew0qnyAggULoCbe3tNuODrfbG0m1OcM4RHwEC9PjUtUp63OTedtzkPnb8lN5WUc476/GqfUqLAAKlLECAXsq1S9kQQCA2Alp1fcbSrU5w3rK7LTblpqD/ECBAj2drqO5cbidM6WMnHNzHDp/QM54IlBoBBBAoIQEC9BKqTIqCAALxEli6aae9/kGjvb5kq21u3hWvwlPa/QQI0GkUfXtU2YkH97GTDuljY4d0BQQBBBBAIIICBOgRrDSyjAAC8RXYumO3vbpkq722pNGWbNwRXwhKToBOG0gpMH5YVzv5kL528qF9nW3cOBBAAAEEoiFAgB6NeiKXCCAQc4F3lm+zV5Y0OlPYORBIJMAIOu0imYCmwJ8yta+zdRsHAggggEC4BQjQw10/5A4BBGIssK6x1V5evMVeXtRom5qYwh7jphCo6ATogZhifVL/nlV26mH97NSpfW1I3y6xtqDwCCCAQFgFCNDDWjPkCwEEYiugUfKXFm2xmSubYmtAwTMXIEDP3CzOnzhiYk/7yGH9nMXlOBBAAAEEwiNAgB6euiAnCCAQY4EN21rtxfe32IvvN1o9C77FuCVkX3QC9Ozt4vzJvj0620cO72+nH97PBvaujjMFZUcAAQRCIUCAHopqIBMIIBBXAY2Sv7BwC3uWx7UB5LHcBOh5xIxpUtpb/Ywj+ptG1zkQQAABBIojQIBeHHeuigACMRbQPuXTF2yx6QsbbGVDS4wlKHo+BQjQ86kZ77RGDqyxM6f1d/5Vd66INwalRwABBDpYgAC9g8G5HAIIxFdgVUOLPb+gwZ5fuMVad7fFF4KSF0SAAL0grLFOtKpTuZ115AA7+8j+NnxATawtKDwCCCDQUQIE6B0lzXUQQCC2ArNXNdlzCxrsrWXbYmtAwQsvQIBeeOM4X+GYg3rbOUf2t8MmMP09zu2AsiOAQOEFCNALb8wVEEAgpgJa9O3Z+Q22ZOOOmApQ7I4UIEDvSO34XmvCsK52zlED7fQj+sUXgZIjgAACBRQgQC8gLkkjgED8BHbuarNn5tXbM/Mb2Ls8ftVf1BIToBeVP3YX79ezys47eqCdd8wA61LFe+qxawAUGAEECiZAgF4wWhJGAIE4CWxu2mVPz6u3p+c1mBaB40CgowUI0DtanOtJoLpzuZ13zEA7/5iBpqCdAwEEEEAgNwEC9Nz8+DQCCMRcQAu/PTW33nnHnAOBYgoQoBdTn2tL4OyjBtgFxw60ESwoR4NAAAEEshYgQM+ajg8igECcBfRe+ZNz6+3VxY1xZqDsIRIgQA9RZcQ8Kycf2tcuPG6gTRjWLeYSFB8BBBDIXIAAPXMzPoEAAjEWWLhuuz0xp97eXLY1xgoUPYwCBOhhrJV45+nYg3rbRccPsoNGdY83BKVHAAEEMhAgQM8Ai1MRQCC+AvPWNDuB+Tsr2Cotvq0g3CUnQA93/cQ5d0dO6mUXnzDIDh5TF2cGyo4AAggEEiBAD8TESQggEFcBBeaPvbfZZq5siisB5Y6IAAF6RCoqxtmcNrGnXXLCYDt4LIF6jJsBRUcAgTQCBOg0EQQQQCCBwIK12+3R9zbbu4yY0z4iIkCAHpGKIpumEfVLTxxkk0cTqNMcEEAAAb8AATptAgEEEPAILNqwwx6dvcneWsZUdhpGtAQI0KNVX+TW7JgDe9tlJw22SSNYTI72gAACCLgCBOi0BQQQQMDMlm/eaY/M3myvLWFVdhpENAUI0KNZb+Ta7KRD+trlJw+20YNq4UAAAQRiL0CAHvsmAAAC8RbYsLXVHp612Z5fyD7m8W4J0S89AXr06zDuJTjryP52+clDbFDv6rhTUH4EEIixAAF6jCufoiMQZ4Gmlj320MxNzgJwHAiUggABeinUImWQwCUnDraPnjLEutdUAoIAAgjEToAAPXZVToERQECB+UOzNtnOXW1gIFAyAgToJVOVFMTMunSusI+eOsQJ1DkQQACBOAkQoMeptikrAjEXmL5wiz04c6Nt3LYr5hIUvxQFCNBLsVYpU/9eVXblqUPtrGn9wUAAAQRiIUCAHotqppAIxFvg3RVNTmC+eMOOeENQ+pIWIEAv6eqNfeEmDu9mV5061KZN6hl7CwAQQKC0BQjQS7t+KR0CsRbQyuwPvLvJ3ly2NdYOFD4eAgTo8ajnuJfy2IN628c+MpQV3+PeECg/AiUsQIBewpVL0RCIq8D21j123zsb7Yk59XEloNwxFCBAj2Glx7jIFx0/yD7+kaHWtQsLycW4GVB0BEpSgAC9JKuVQiEQX4En59Y7wXlzy574IlDyWAoQoMey2mNd6G41lXb16cPsgmMHxtqBwiOAQGkJEKCXVn1SGgRiKzBrZZPd+85G+2Aj75nHthHEvOAE6DFvADEu/vhhXe0Tpw+zwyfwfnqMmwFFR6BkBAjQS6YqKQgC8RTQiuz3vL3BXlncGE8ASo3A3wUI0GkKcRc4dWpf+8QZw21Ar6q4U1B+BBCIsAABeoQrj6wjEHcB7WV+z1sbrK097hKUHwEzAnRaAQJmFeVlds2Zw+yKk9k/nfaAAALRFCBAj2a9kWsEYi2gbdP+9tYGW1G/M9YOFB4BrwABOu0BgX8IjB5ca9eeOdymTWTaO+0CAQSiJUCAHq36IrcIxFqgoXm3/fWtDfbSoi2xdqDwCCQSIECnXSCwv8BHDu9nnzxruPXu3hkeBBBAIBICBOiRqLK+d4IAACAASURBVCYyiQACT82tt7vf3GAtu9vAQACBBAIE6DQLBBILdKmqsE+dNdzOZ7V3mggCCERAgAA9ApVEFhGIs8DiDTucwHz+2uY4M1B2BNIKEKCnJeKEmAscPKbOrjt7hGnVdw4EEEAgrAIE6GGtGfKFAAJOYP7wrE1IIIBAAAEC9ABInIKAmX30lCHOtHcOBBBAIIwCBOhhrBXyhEDMBWaubLK/vLHeVje0xFyC4iMQXIAAPbgVZyIwYkCNXX/uCDuCvdNpDAggEDIBAvSQVQjZQSDOAjt3tTmB+bPzG+LMQNkRyEqAAD0rNj4Uc4HzjhloN5wzwqo6l8dcguIjgEBYBAjQw1IT5AOBmAvM+GCr/XnGetvcvCvmEhQfgewECNCzc+NTCPTvWWU3nDfSjp/cGwwEEECg6AIE6EWvAjKAQLwFmlv22J9mrLcX32frtHi3BEqfqwABeq6CfD7uAmdM6283nTvCartUxp2C8iOAQBEFCNCLiM+lEYi7wGtLGp3gfMv23XGnoPwI5CxAgJ4zIQkgYH3qOttN54+0E6b0QQMBBBAoigABelHYuSgC8RbY0dpmd76+zl5g1DzeDYHS51WAAD2vnCQWc4Ezp/W3T58/0rSHOgcCCCDQkQIE6B2pzbUQQMDeXLbNCc43N/GuOc0BgXwKEKDnU5O0EDAb0KvKPn3+KDv6wF5wIIAAAh0mQIDeYdRcCIF4C7S1m93x2jp7el59vCEoPQIFEiBALxAsycZe4MLjBtlnLhgZewcAEECgYwQI0DvGmasgEGuBuWuaneB8Ffuax7odUPjCChCgF9aX1OMtMGpgrX32wpE2eXRdvCEoPQIIFFyAAL3gxFwAgXgL3Pv2Rrv/3Y3xRqD0CHSAAAF6ByBzidgLfOL0YfaxjwyNvQMACCBQOAEC9MLZkjICsRZY3dBit7+2zuataY61A4VHoKMECNA7SprrxF3g0HE97HMXjrKh/brEnYLyI4BAAQQI0AuASpIIxF3g+QUNdtur62yPXjznQACBDhEgQO8QZi6CgCPQuVO5ff6iUXbGEf0RQQABBPIqQICeV04SQyDeAq2725zA/EW2T4t3Q6D0RREgQC8KOxeNuYC2Y/vCxaOtsqIs5hIUHwEE8iVAgJ4vSdJBIOYC89Y22x9eWWdrt7TEXILiI1AcAQL04rhzVQSGD6ixL1482g4a1R0MBBBAIGcBAvScCUkAAQQenrXJ7n5zAxAIIFBEAQL0IuJzaQTM7IZzR9ilJw7GAgEEEMhJgAA9Jz4+jEC8Bbbt3GO/f3mtvblsa7whKD0CIRAgQA9BJZCF2AuccHAf+9Ilo61rl8rYWwCAAALZCRCgZ+fGpxCIvcDsVU1OcL6paVfsLQBAIAwCBOhhqAXygIDZwN7V9qVLR9uhY3vAgQACCGQsQICeMRkfQAABprTTBhAInwABevjqhBzFW+D6c0bYZScx5T3erYDSI5C5AAF65mZ8AoHYCuzY1Wa/e2mNvf4BU9pj2wgoeGgFCNBDWzVkLMYCJx/S17582Rir7lweYwWKjgACmQgQoGeixbkIxFjg/fXb7TcvrrG1ja0xVqDoCIRXgAA9vHVDzuItoFXev3LZGJs0vFu8ISg9AggEEiBAD8TESQjEW+DZ+Q32h1fWxhuB0iMQcgEC9JBXENmLvYDeSz/7yAGxdwAAAQRSCxCg00IQQCClwO2vrrOn59WjhAACIRcgQA95BZE9BMzsguMG2mcvGIUFAgggkFSAAJ3GgQACCQU2btvlTGmft7YZIQQQiIAAAXoEKoksImBmh4ztYV+9Yoz17VGFBwIIILCfAAE6jQIBBPYT0BZqv35hjTXu2I0OAghERIAAPSIVRTYRMLPedZ3tq1eMtanj2IqNBoEAAvsKEKDTIhBAYB+BJ+fU2x2vr0MFAQQiJkCAHrEKI7sImNlnLxxlFxw7EAsEEEBgrwABOo0BAQT2Ctz26jp7hvfNaREIRFKAAD2S1UamEXACdAXqHAgggIAECNBpBwgg4Exlv/WFNfbeqiY0EEAgogIE6BGtOLKNgJkdPqGn3XzlWKur7YQHAgjEXIAAPeYNgOIjsGjDDrt1+mpbv5X9zWkNCERZgAA9yrVH3hEwG9y3i/3zlWNtwjD2S6c9IBBnAQL0ONc+ZY+9wKtLGu1X01dbe3vsKQBAIPICBOiRr0IKgIBVlJfZzVeOs5MO6YMGAgjEVIAAPaYVT7EReGjmJvvrWxuAQACBEhEgQC+RiqQYCJjZp84eblecPAQLBBCIoQABegwrnSIj8IdX1tqz8xuAQACBEhIgQC+hyqQoCJjZuUcPsC9cPBoLBBCImQABeswqnOLGW2BHa5v94vlVNnMli8HFuyVQ+lIUIEAvxVqlTHEXmDapp/3rVeOtproi7hSUH4HYCBCgx6aqKWjcBdZsabFfPL/alm/eGXcKyo9ASQoQoJdktVIoBGzUwFr7t4+Pt2H9u6CBAAIxECBAj0ElU0QE5q5ptp8/t8q27dwDBgIIlKgAAXqJVizFQsDM6rp2sn/72Hg7ZGwdHgggUOICBOglXsEUD4FXFzfaL6evBgIBBEpcgAC9xCuY4iFgZv981Tg75dC+WCCAQAkLEKCXcOVSNAQen7PZ/vT6eiAQQCAGAgToMahkioiAmd103ki7+IRBWCCAQIkKEKCXaMVSLATufnODPTxrExAIIBATAQL0mFQ0xUTAzNmCTVuxcSCAQOkJEKCXXp1SIgTsty+tsekLtyCBAAIxEiBAj1FlU1QEzOzMaf3tK5eNwQIBBEpMgAC9xCqU4sRboK293X767Cp7a9m2eENQegRiKECAHsNKp8ixFzjmoN72zavHW3l5WewtAECgVAQI0EulJilH7AW0QvtPn11p89duj70FAAjEUYAAPY61TpkRMJs8us6++YnxVlfbCQ4EECgBAQL0EqhEioDA+q2t9pNnVtmKevY4pzUgEFcBAvS41jzlRsBs9KBa++YnJtigPtVwIIBAxAUI0CNegWQfgWWbdtpPnllpG5t2gYEAAjEWIECPceVTdATMbECvKvvWNRNtzOBaPBBAIMICBOgRrjyyjsCCtdvtf59ZaU0te8BAAIGYCxCgx7wBUHwEzKx7TaUTpE8e3R0PBBCIqAABekQrjmwjMHNlk/3v0yttd1s7GAgggIARoNMIEEBAAp0qyuzb1060Iyb2BAQBBCIoQIAewUojywi8sXSrs1o7BwIIIOAKEKDTFhBAwCvwjasn2PFTeoOCAAIREyBAj1iFkV0EXl7UaLe+sBoIBBBAYB8BAnQaBAII+AVuvnKsnTq1HzAIIBAhAQL0CFUWWUXg+YUN9ruX1gKBAAII7CdAgE6jQACBRAJfvnSMnXVkf3AQQCAiAgToEakosonA0/Pq7fZX1wGBAAIIJBQgQKdhIIBAMoHPXzTKzjtmIEAIIBABAQL0CFQSWUTgiTn1dufrBOe0BAQQSC5AgE7rQACBVAKfPn+kXXT8IJAQQCDkAgToIa8gsofAY+9ttj/PWA8EAgggkFKAAJ0GggAC6QRuPHeEXXLi4HSn8XcEECiiAAF6EfG5NALpBB6dvdn+8gbBeTon/o4AAsY2ayFsBG17dtmaOY/Ysjf/ZDu3rrPhh33URh99vZVXds4pt63b623Ri7+0DYtftD2t2626+wAbfOA5Nvzwq6y8olPCtPWZuU98zzYvmxH42iOPvMZGHfVJKysrD/SZ9rY91rhunq1f+JxtXTfPGtfOdT7Xqbq7dR8w0XoMOsj6jTvRansNN7OyQGlyUv4Frj9nhF12EkF6/mVJEYH8CBCg58eRVBDIu8AjszfbXQTneXclQQRKVYAR9HDV7I7GNbbohZ87QbR7DJ58vo0/8QtWXlmVdWYVBC97805b8spv9kkjXdrbG1bYe49807ZtXBz42unS/EdC7Va/4h1b/PKttnXd/JTp1/YaYZPP/Xer7T0ycD44Mf8CBOn5NyVFBPIlQICeL0nSQSCPAoyc5xGTpBCIiQABejgqWqPm699/zgmgNWruPYIHvMnLsmXNezbnsVuctKtqe1tL82bn5HRpewP0mp7DrEv3AWnB+o09wQZPPi/laLc6DNbOe9wWTv+pM5qvo6JzjfUaNtW6959oZeUVzn/fsnqWNaya6fz9sCt+5YymcxRXgCC9uP5cHYFkAgTotA0EQibAO+chqxCyg0BEBAjQi19RO7autSUv/9rWLXhmb2YyCaLTlWDXzm224Jkf2vr3n7dufcc4QfmCZ/874wB99NHXmaav5360O2Wd/8yP9gbnmsavqfadu/TYL/ndrc3WvHm5de09wgniOYovwDvpxa8DcoCAX4AAnTaBQIgEWK09RJVBVhCImAABenErTCPb8578T9NItQ69cz3m2ButpWmzzX3i3wMF0alL0G6r33vY5j/9Q+e0iad9zZkm/tZdnw6UtncEPV8Bujok5j72HVPZdYw57tM2fOoVzqg5R3QEWN09OnVFTuMhQIAej3qmlBEQYJ/zCFQSWUQgxAIE6MWtnBVv323vv/AzZ0G0kdM+4YxuV3SqtnXzn7I5j38nUBCdqgTN9ctszqPfdt4h7z/uJJtw6tdM/614AXq7fVjmn39YtoPOs3EnfsEpM0f0BD530Sg7n33So1dx5LgkBQjQS7JaKVTUBJ5f0GC/e3lt1LJNfhFAIEQCBOjFrQwF4huXvGxjjrvJutT9Y6/pfAToeq9dU+eXv32Xs2L7gWd9y3mHWyPXxQrQ9e773Mf/3epXvOW8Cz/l/O87swY4oivw5UvH2FlH9o9uAcg5AiUiQIBeIhVJMaIr8PKiRrv1hdXRLQA5RwCBUAgQoIeiGvbLRD4C9M3L37DZD3/dec979DHX24jDP+ZMIy9mgF6//E17594vO+XtN+4km3TazVZZ1TWclUCuAgt87aNj7bTD+gU+nxMRQCD/AgTo+TclRQQCC8xYutV+9uyqwOdzIgIIIJBMgAA9nG0j1wC9tbne5j39fdv0wavOqPkBZ33TunQf6BS2mAG6O6Vf+VCnwchpV7O3eTibYMa5+vrV4+2EKX0y/hwfQACB/AgQoOfHkVQQyFhg5oom+6+nPlxMiAMBBBDIVYAAPVfBwnw+lwC9vb3NVrx9ly168ZfOqueTTvua9R9/6t6MZhugD5x0unXrO87a2nbvTau6Wz+r7T3CansOS7tPe9vuVud9+1Wz7nc+f9DZt1j/8acUBpBUiyLw3U9NsmmTehbl2lwUgbgLEKDHvQVQ/qIIzF/bbN9/fIXtaWsvyvW5KAIIlJ4AAXo46zSXAH3r+gXO1HbteZ5oEbZsA/RUUlrkTgH80EMv2ztS7z9/d0uTzXv6B7bh/eedP2lf87oBk6xx3TxnpL9h5TvWuHau8ze9M68t4RTA9xl1tFV2rg1nRZGrfQQqK8rs+zceYFNG1yGDAAIdLECA3sHgXA6BpZt22vcfX27NLXvAQAABBPImQICeN8q8JpRtgK49wxc+92NbO+8Jq+01whml7tp39D55yyhA37LK5jz6Ldu6fmGg8tX0HGYTT/2q9Rx68H5T13ftbLQ5j33HNi+b4aQ1ZMqFtmX1bGvatCRl2kpz/ElftN4jjmA6fKBaKO5J3Woq7Qc3HmBjh7C2QHFrgqvHTYAAPW41TnmLKrCusdUJzjc17SpqPrg4AgiUngABejjrNNsAff3CZ2ze0z90FoYbd+IXbdihl+wX1GYSoJu12+6WZmtv32MVldWeaewf/vftDSudzoA18x53rqkjWceAP0B35TUNXyPpdQMPcKbkt+/ZZQ2rZjorvbuHRtQPOOPr1nOIAn+OsAv061llP7zpABvcp0vYs0r+ECgZAQL0kqlKChJ2ga07d9t/PrbcVta3hD2r5A8BBCIoQIAezkrLJkDfsXWtzX3sO84icH1HH2sTT7vZOtfs/z5wZgF6EJ92q1/xjs176j+dafU6hh5yqY09/jNWXtFpbwL+AF3bqw079LIkU9jbbeu6Bbbw+R9b49p5ThqDDjjLxp/8FfZMD1IlIThn5MBaJ0jv0fUfbSAE2SILCJSsAAF6yVYtBQuTgN41V3C+YN2HoxIcCCCAQL4FCNDzLZqf9DIN0Nvb9tgHr/3Ols74ozMKPfnc71rv4ZoSvv+R/wBd12i3D1do/7lzQb0/ftA53zFNT3cPf4Cud9C1wnyqw7tVXE3PITb5nO/tN2U/P+KkUgiBg0Z1tx/ddKBVVJQVInnSRAABjwABOs0BgQ4Q+PHTK+3t5ds64EpcAgEE4ipAgB7Oms80QNeUcL0r3tK82YZPvcJGH3vjPqPX3lIWJkA35z31WQ98zcmDDn8Ank2A3tK0yeY8fos1rHzXSXPK+d93ZgdwREfg6AN72S3XToxOhskpAhEVIECPaMWR7egI/ObFNfbC+1uik2FyigACkRQgQA9ntWUaoC974w5b/PKvncLoXe5Uq55rITnvauk1PYZYWVm5VVTV2phjbzT9/9kc2xtW2HuPfNO2bVzsfPzAM79pAyZ+ZG9S/lXcgwTbe3bvtPef/4mtfu/hhGlmk08+0/ECZxzR3/7p8jEdf2GuiECMBAjQY1TZFLXjBe56Y709MvvDEQgOBBBAoJACBOiF1M0+7UwD9KWv32ZLXv1t9hf8+yf9QXUmCfoD9KmX/XyfRd3adrfYwuk/tdWzH3SS1Wrvgyefn/IS/s/kkr9MysK5+Re4/KTBdt05I/KfMCkigIAjQIBOQ0CgQAKPvbfZ/jxjfYFSJ1kEEEBgXwEC9HC2iEwD9JUz73W2V8vl0Erpene9e/8JWSWjqfPv3vdPzmruVbW9bcoFP7Tu/cfvk5Z3pH/Y1MttzLE3JZ2Krw+27thicx799t4V3Q+9+MfWa/jhWeWPDxVf4IZzR9ilJw4ufkbIAQIlKECAXoKVSpGKL/DK4kb71fTVxc8IOUAAgdgIEKCHs6ozDdAzKUUh3kFvb2+z5W/+ae80+94jpjlT3Dt1qdsna/XL37R37v2y89/qBk6yA8+6xbrUDUya/foVb9ush/7FCfoTLTyXSbk5NxwCN185zk6d2jccmSEXCJSQAAF6CVUmRQmHwJzVzc5e5xwIIIBARwoQoHekdvBrRStA33+btWR7sGsbtvceu8Ua17znYCQ7T39r3V5v85/+kW1c8pJzbqKt24KLcmaYBH5w4wF26LgeYcoSeUEg8gIE6JGvQgoQJoHVDS323UeX2bade8KULfKCAAIxECBAD2clhyFA3/TBq6ap8wMnnWE9hxxinWt7OYvJeY/W7Q22dt7jtuyNO23Xzq3On/qOPs4mnvZV61zTKwFuu6145x57f/pPnL9pS7hxJ3zOBk483corq/5+frs1bVpqH7z6W9uw+EXnv+U6/T6ctRzfXHWv7WT/85kDbfiAmvgiUHIE8ixAgJ5nUJKLr8D21j323UeW24r6nfFFoOQIIFA0AQL0otE7F27atMRZ3K1tV8u+ge+OLbZtw/t7g1N3pXX3pO4DJtjIaZ/wBLXByxF0iru3k0Cpd6rubl37jrHy8krnYju2rjMtDOc9tK/5pNP/ZZ/9z/0584+Mu4F6t75jraKyar90dd0Jp3zF+o8/RcsgBS8oZ4ZaYNTAWvvvzx5oXbt82J44EEAgNwEC9Nz8+DQCewV+9OQKm7WyCREEEECgKAIE6EVh33tRfxAcNDdafO3As2/Jaku0oAG69jWf89gt+wXhifKokfChUy60YYd91Dp3ST91WVPd35/+070j5MnK3X3ARGchuV7DDiU4D9o4InTeERN72veumxShHJNVBMIrQIAe3rohZxES+P3La+25BQ0RyjFZRQCBUhMgQC9ujXoXQcskJxpNnnja11Lud54sva3r5tvsR75hCpJHTrvaRh55bdKV1Nv27LKmjYutYeU7psBee5zrczpqeg6zbv3GWe/hh1mfUcdY55qemRTB2tv2WOO6ebZ27mPWsGrW3o4ApakF4fpPONV6Dp6S1SyBjDLCyUUVOPuoAfalS0YXNQ9cHIFSECBAL4VapAxFFXhw5ib721sbipoHLo4AAggQoNMGEECg2ALXnjncrjx1SLGzwfURiLQAAXqkq4/MF1vg1SWN9svn2U6t2PXA9RFAwIwAnVaAAAJhEPiXq8bZyYey/VoY6oI8RFOAAD2a9UauQyCwaP0O+84jS629PQSZIQsIIBB7AQL02DcBABAIhUBZmdn/fm6yTRrRLRT5IRMIRE2AAD1qNUZ+QyHQuGO3fefhZbZ+a2so8kMmEEAAAQJ02gACCIRFYFDvavvfz0+2nt06hSVL5AOByAgQoEemqshomAR+8MQKe28VK7aHqU7ICwJxFyBAj3sLoPwIhEtg6vge9v0bDghXpsgNAhEQIECPQCWRxXAJ3P7qOnt6Xn24MkVuEEAg9gIE6LFvAgAgEDqB844ZaJ+/aFTo8kWGEAizAAF6mGuHvIVO4Mm59XbHax9uS8OBAAIIhEmAAD1MtUFeEEDAFfjMBSPtwuMGAYIAAgEFCNADQnEaArNXNdkPn1gBBAIIIBBKAQL0UFYLmUIAATP7j+sn2eETemKBAAIBBAjQAyBxCgKbmnbZtx9aalu27wYDAQQQCKUAAXooq4VMIYCAmfXq1tl++sXJ1r9nFR4IIJBGgACdJoJAAIH/eGy5zVvTHOBMTkEAAQSKI0CAXhx3rooAAsEEDh5TZz/69IHBTuYsBGIsQIAe48qn6MEEWBQumBNnIYBAcQUI0Ivrz9URQCC9wPnHDrTPXciicemlOCPOAgToca59yp5W4LkFDfb7l9emPY8TEEAAgWILEKAXuwa4PgIIBBH44iWj7ZyjBgQ5lXMQiKUAAXosq51CBxFYtH673fLwsiCncg4CCCBQdAEC9KJXARlAAIGAAv/7+cl2wIhuAc/mNATiJUCAHq/6prQBBVp2tdk3Hlxqa7a0BPwEpyGAAALFFSBAL64/V0cAgeACw/p3sZ9/cYp1qaoI/iHORCAmAgToMaloipmZwC+eX22vLWnM7EOcjQACCBRRgAC9iPhcGgEEMhY46ZA+9q8fG5/x5/gAAqUuQIBe6jVM+TIWeGT2ZrvrjfUZf44PIIAAAsUUIEAvpj7XRgCBbASuO2eEXX7S4Gw+ymcQKFkBAvSSrVoKlo3AnNXN9v3Hl2fzUT6DAAIIFFWAAL2o/FwcAQSyFPjBjQfYoeN6ZPlpPoZA6QkQoJdenVKiLAWaW/bYNx5Yahu2tWaZAh9DAAEEiidAgF48e66MAALZCwzoVW2//PIU61ZTmX0ifBKBEhIgQC+hyqQouQn87LlVNuODrbklwqcRQACBIgkQoBcJnssigEDOAidM6WNfv5r30XOGJIGSECBAL4lqpBC5Cjw6e7P9hffOc2Xk8wggUEQBAvQi4nNpBBDIWeCGc0fYpSfyPnrOkCQQeQEC9MhXIQXIVWDBuu323UfY7zxXRz6PAALFFSBAL64/V0cAgdwF/vuzB9nkUd1zT4gUEIiwAAF6hCuPrOcusLut3b5+/we2qoH9znPXJAUEECimAAF6MfW5NgII5ENg+IAa+9VXDrZOFWX5SI40EIikAAF6JKuNTOdL4LcvrbHpC7fkKznSQQABBIomQIBeNHoujAACeRQ4c1p/+8plY/KYIkkhEC0BAvRo1Re5zaPAC+9vsd+8uCaPKZIUAgggUDwBAvTi2XNlBBDIr8A/XT7Gzjiif34TJTUEIiJAgB6RiiKb+RVY29hqN9+z2Nra85suqSGAAALFEiBAL5Y810UAgXwLVFaU2W++eogN6dsl30mTHgKhFyBAD30VkcFCCHz/8eU2Z3VzIZImTQQQQKAoAgToRWHnogggUCCBQ8f1sB/ceECBUidZBMIrQIAe3rohZwUSuP/djXbv2xsLlDrJIoAAAsURIEAvjjtXRQCBwgl8Y8pcO/7qGwp3AVJGIIQCBOghrBSyVDiB+Wu32/ceZUu1wgmTMgIIFEuAAL1Y8lwXAQTyLTCwpsW+NfRR67nqeev+yd9Y5Yip+b4E6SEQWgEC9NBWDRkrhMC/3PeBrazfWYikSRMBBBAoqgABelH5uTgCCORJ4OpRS+3s7XeabdvgpFjRf6zVffbuPKVOMgiEX4AAPfx1RA7zJHDHa+vsybn1eUqNZBBAAIFwCRCgh6s+yA0CCGQu8F8Tn7GhKx7c74PVR11pNWf+v8wT5BMIRFCAAD2ClUaWMxd4e/k2+/HTKzP/IJ9AAAEEIiJAgB6RiiKbCCCwn8Dpg9fb1ZV/s8pNC5PqdLvyx9ZpwgnoIVDyAgToJV/FFLBld5v9871LbOO2XWAggAACJStAgF6yVUvBEChpgW9OeMMOWHlH2jKW9xxsdZ/7q5V1Yuu1tFicEGkBAvRIVx+ZDyLwu5fW2vMLG4KcyjkIIIBAZAUI0CNbdWQcgVgKHNRrm32l94NWs2ZG4PJXHXaR1Z739cDncyICURQgQI9irZHnwAIzlm61nz27KvD5nIgAAghEVYAAPao1R74RiJ/A58bOs+M23WbWuiPjwne9/IfW+YBTM/4cH0AgKgIE6FGpKfKZscD21g+nttc3M7U9Yzw+gAACkRMgQI9clZFhBGIn0KPzbvveqMetz8qnsi57eV1/q/vcPVZWVZt1GnwQgTALEKCHuXbIW04Cv31pjU1fuCWnNPgwAgggEBUBAvSo1BT5RCCeApePWGEXtv7ZyhpX5wxQNfVCqz3/GzmnQwIIhFGAAD2MtUKechZ4Y+lW+ylT23N2JAEEEIiOAAF6dOqKnCIQN4HvT5xuI1fcm9did73iv6zzpJPzmiaJIRAGAQL0MNQCecirQOvuNruZVdvzakpiCCAQfgEC9PDXETlEIG4CJwzcZNdX32udNszJe9GdVd0/f4+VVVblPW0SRKCYAgToxdTn2gURuO3VtfbMPFZtLwguiSKAOqmZwgAAIABJREFUQGgFCNBDWzVkDIFYCvzL+Hfs4FV/KGjZq6ddbjVn31zQa5A4Ah0tQIDe0eJcr6ACs1Y22Y+eXFHQa5A4AgggEEYBAvQw1gp5QiB+AmPqmu2f+z9s3Va/0iGF73b1z63TmKM75FpcBIGOECBA7whlrtFhAlq1fVVDS4ddjwshgAACYREgQA9LTZAPBOIrcMOY9+2ULX8029HYYQgV/cda3Wfv7rDrcSEECi1AgF5oYdLvMIG/vrXBHpq5qcOux4UQQACBMAkQoIepNsgLAvESqKposx+Oe9IGrHisKAXvcsJ11uWUzxTl2lwUgXwLEKDnW5T0iiKwZOMO+9aDS4tybS6KAAIIhEGAAD0MtUAeEIifwAXDVtvlbXdZecOyoha++013WuWgSUXNAxdHIB8CBOj5UCSNogv8x2PLbd6a5qLngwwggAACxRIgQC+WPNdFIL4C3534io1dcVcoADqNOsK6XXNrKPJCJhDIRYAAPRc9PhsKgafm1tsfX1sXiryQCQQQQKBYAgToxZLnugjET2Bavwb7bLf7rGrdzFAVvuacf7bqIy4LVZ7IDAKZChCgZyrG+aESaNi+2776t8W2c1dbqPJFZhBAAIGOFiBA72hxrodAPAX+afwsO2L1783aw/fsVVbV1eq+eL+Vd+0dz8qh1CUhQIBeEtUY30L8+oU19tKiLfEFoOQIIIDA3wUI0GkKCCBQSIEhtS32jSGPWI9V0wt5mZzTrjr0fKu94Fs5p0MCCBRLgAC9WPJcN2eBd1c02X8/xZ7nOUOSAAIIlIQAAXpJVCOFQCCUAteMXmJnNt1p1hSN3XK6ffxn1mnsMaG0JFMIpBMgQE8nxN9DK/Cv931gK+p3hjZ/ZAwBBBDoSAEC9I7U5loIxEfgfyY+bYNXPBSpAlcOnGDdP/3nSOWZzCLgChCg0xYiKaD9zrXvOQcCCCCAwIcCBOi0BAQQyKfAmUPW2ccr/moVmxblM9kOS6vmI1+w6mOv6bDrcSEE8iVAgJ4vSdLpMIEN21rt//11sbW1d9gluRACCCAQegEC9NBXERlEIDIC35owwyatvDMy+U2Y0YpK6/HFB628x8Bol4Pcx06AAD12VR79Av9q+mp7ZXFj9AtCCRBAAIE8ChCg5xGTpBCIqcCU3tvsSz3vt5q1b5aEQNXB51jtRd8pibJQiPgIEKDHp65LoqQzVzbZfz3JwnAlUZkUAgEE8ipAgJ5XThJDIHYCXxg3147ZcJvZrtJa36fb1b+wTmOOil19UuDoChCgR7fuYpnzbzyw1JZu2hHLslNoBBBAIJUAATrtAwEEshHoXb3L/n3EY9Z75TPZfDz0n6kccqB1v+GPoc8nGUTAFSBApy1ERuCJOfV25+vrIpNfMooAAgh0pAABekdqcy0ESkPgypHL7bydf7KyrWtLo0BJSlFz9s1WPe3yki4jhSsdAQL00qnLki5JU8se+8rdi217656SLieFQwABBLIVIEDPVo7PIRBPgR9OfN6Gr7gvFoUvq6mzHl962Mqqu8aivBQy2gIE6NGuv9jk/o7X1tmTc+tjU14KigACCGQqQICeqRjnIxBPgZMHbrRPVt9jnTbMixVA9dFXWc0Z/xSrMlPYaAoQoEez3mKV62WbdtrXH/ggVmWmsAgggECmAgTomYpxPgLxE/jXCW/blJW3xa/gfy9x3WfusooB42JbfgoeDQEC9GjUU6xz+eOnV9rby7fF2oDCI4AAAukECNDTCfF3BOIrML6u2b7W/yHruvrV+CKYWedJp1jXK34UawMKH34BAvTw11Gsc/jO8m32P0+vjLUBhUcAAQSCCBCgB1HiHATiJ3DT2IV2Uv3tZjsZ7FDtd/vYT6zTuOPi1xAocWQECNAjU1XxzOg3H1xqH2xkW7V41j6lRgCBTAQI0DPR4lwESl+gS2Wb/XDME9Zv5eOlX9gMSlg55CDrfsPtGXyCUxHoWAEC9I715moZCDy3oMF+/3Jpb/uRAQenIoAAAikFCNBpIAgg4ApcNHyVXbrnLitvWA5KAoHa879hVVMvxAaBUAoQoIeyWshUW7vZl+9aZJubd4GBAAIIIBBAgAA9ABKnIBADge9NfMnGrPhrDEqafRHLewyyHl95JPsE+CQCBRQgQC8gLklnL/DAuxvtnrc3Zp8An0QAAQRiJkCAHrMKp7gI+ASO7tdgN3W916rWz8ImgECXUz9nXY7/ZIAzOQWBjhUgQO9Yb64WQGDrjt32pbsWWeue9gBncwoCCCCAgAQI0GkHCMRX4KvjZ9phq35vZjw7BW0FZZ1rrMdXHrWymrqgH+E8BDpEgAC9Q5i5SCYCd76+zp6YU5/JRzgXAQQQiL0AAXrsmwAAMRQY3m2H/dugR6xu1YsxLH3uRa4+5uNWc/qXc0+IFBDIowABeh4xSSp3gbWNrfbVvy3OPSFSQAABBGImQIAeswqnuLEX+OToJXb6tjvMmjfH3iIXgB5fesjKew3JJQk+i0BeBQjQ88pJYrkK/ObFNfbC+1tyTYbPI4AAArETIECPXZVT4BgL/HjiUzZoxcMxFshf0bWau1Z150AgLAIE6GGpCfJhSzfttG888AESCCCAAAJZCBCgZ4HGRxCImMDZQ9baVeV/tYrNzDbMZ9XVfeYvVjFgfD6TJC0EshYgQM+ajg/mW+Bnz62yGR9szXeypIcAAgjEQoAAPRbVTCFjLHDLhNdtwso/xVigcEXvfNAZ1vXS/yjcBUgZgQwECNAzwOLUwgksXLfd/v2RZYW7QIRT3t2ywzYuftdWzXzONn4w0xpWzHdK03PYROs3dqqNOPxM6z1qspWVlQcrZXu7NdevseVvPmHrFsywzcvmWGtzo3WqrrXeIw+yIQefYsMPP8Oqu/UKlF57e5s1b1pjq2Y9Z+vmv24bl8x00utcW2d9Rx9sQ6acZEMPPc2quvYIlJ7/pD27W+2Dl++zuU/8zpo3r7GJp19rU87/vFV0qsoqPT6EQKkKEKCXas1SrrgLHNK70b7Y8wHrsvatuFMUtPzdr7/NKodOLug1SByBIAIE6EGUOKfgAv/z1Ep7Z8W2gl8nShdQYL74xb/ZgmfvcALTVMfoYy+yKRd80brU9Ul5ngJnBbqLpt9lu3Y2Jz1XwfXUy262kUeeY2XlFYnPa2+3+pXzbc4jv7aV7z6T8rrdB4y0KRd8wYYeemrwjgQza9q4yt7524/2SX/sCZfZ1MtvtopO1VGqTvKKQMEFCNALTswFEOhwgS+Nm2NHrf+D2e7WDr923C7YeeJJ1vWj/x23YlPeEAoQoIewUuKWpblrmu0/H1set2KnLK9GjWfd/xOb/9Rte89T0Nxz6Hgrr6i05s1rbeu6pfukMeTgk23ax79t1d17J0x759bNNuOObzsj8e7Rb9zh1m/soc7oeePaJbZ+4Zt7OwP034742LdsxBFnmZWV7Zfm5mVz7aVbv7RP54FG9au79bQ9rS3WsHLBPp0A6dLzXkDlX/HWkzbrgZ/u1zlBgM5XBYHEAgTotAwESkegX5dddsvwR63XymdLp1ARKEn3T/7GKkdMjUBOyWIpCxCgl3LtRqRsP3pyhc1a2RSR3HZMNv8/e/cBHUd5tg34Xkmrtuq9WNWyLLn33sGAbbDBxmDTE1qA0HsJAZIQakICfEkIOIAx3b33go17N8aWbdlWt5olbVPX/88KCzdJu6udnXbPOZzvJJ553+e5ns2X3J7dmRpTBbZ8/AwKf9qC2O7D0e3q3yCqywB4eOltBQhfKxe+mr7n27dsX38/d/Sf8Rwyxt12SaC+OPALQb/vjU8hJnPIBXe0q43lOLjo/5C14SvbksJ5I+57F8Id8IuPU9uXYMvHz9q+yp45/g6kDr8B/sFRLXvXWU04svYL/LxyVktQj0zri+H3vAlDeHyrkOayfOyb9x5O7VjWco5fcCSslSW2f82A7p7PIHdRngADuvJmxoopcDmBW1NOYXL1HKCqiEBuFtB3HYnAW//h5l25HQUuFGBA5ydCUoFD+Wa8sZx3zy8eQkNdNfZ+/zfbb8ITB1wNTy/vy86pIi8Lmz96EpWFzU+/T+x/FYbc+Rr0foEXnC/czd744cO2u9FC2B12z5uIyRh82TVrLVW2O+3CHWzh6HfTM8i88o5LQr/wFwNZG75GnxseaTVwNzU24MDCD3Bo2Ucte43+/Qe236Vf7hDW3PbZH1q+HRCe3AN9pj4Ga0UJfpz1PAO6pP9p5eZyF2BAl/uEWB8F2hd4O3MdEnPmt38izxBNIPCu/0CfOlC09bkwBdoTYEBvT4h/LqrAWytycCCPd8+dRW6sr8PeeX/DkdWf25Zo7Y638Oe7v33Tdk7qsOsx8JaX4OXj1+q2uXvWYNO/HrX9eVyPERh29xvwCQh1qszy0z9hw/sPtdwB7zXlYfS89neXXetcncJd+Z6Tfoe0UdNtdZ67Wy9cxDvoTo2BF2lAgAFdA0Nmi6oVuDKuBL/x/g5eJc0PguUhnYA+fQQCb/undAVwZ80LMKBr/iMgHQDvnrvGPnvrQmyd9UKrAb2hrgZ7vn275WvrwsPfMsbf0ebmwp32Lf992vZEduGO+5iHP0RYUnenCha+Nr/lv8+g6OettuvbCuhCEM/btx59pj6OgMhOLfsxoDtFz4s0JsCArrGBs13VCLyUsRM9c5v/op2HPAQCf/Mf6FN4F10e09BeFQzo2pu5bDrmb89dM4r2A3o1dn/zJo5t/Na2ofAb8OTB17a5ufCE951f/hknty6ynTfivneQNHCCUwU7EtBb24AB3Sl6XqQxAQZ0jQ2c7SpeIDPUhKcjFsJQsE3xvaitAX3XUQi89T21tcV+FCLAgK6QQamtzJ8LzfjLUv72vMNzbWrCgcX/h4OL/8+2VHTXgRh+z1vwC4lqWVr4Pfv5AX3ob19H6tApbW7tzF331hYUnjb/w7+fQEV+lu0U4cnwwtfUHTkY0B3R4rlaFWBA1+rk2bcSBR7scgSjyz4DavgzP7nOL+juj+GV1E+u5bEuFQswoKt4uHJu7e+rc7H7NN973tEZ1VmN2PbZy8jZvcq21OV+n31x2O4+8V70nvIIdB4ebW5/cMm/cWDh+7Zz2vpaens95O1fj40f/N52mvCqtbGP/gfC09wdORjQHdHiuVoVYEDX6uTZt5IEAvUN+Gvn5YjMbX4QKw/5Cnh3G4eAGe/It0BWploBBnTVjla+jR0rtuLVRRe+w1u+1cq7srKTB21PZz/3CrJRD/wDCf2uvKRo4evtO7541fbv2/OqM+E8VwR04fVue79/F0fXfmHbO6HvlRhy15/g7R/kECwDukNcPFmjAgzoGh0821aMwPSkXEyr/wq6ilzF1Kz1QoPu+xxenXponYH9u1mAAd3N4NwO+HB9PraeqCRFBwUu/uq68OqywXe+Bt/AsEtWriw4jh/+/XjL69hShk5G32lPwi844pJzhd+MZ/+4AD8t/xi15uY5OXsHvThrFzZ/9FTLXyDY8/v3y7EwoHfww8LLNSHAgK6JMbNJhQq8nrkJnXO+U2j12i3bu9cEBNz4F+0CsHNJBBjQJWHX7qY55dV4YV7zO7t5dEzg9M5l2P75KxAe6CZ8dXzk795DbPdhl11UeB/5z6s+xd65f2v5c+FVZjGZQxCakAEPD0/UmCpQfGw3SrP3X7KGMwFdCPo7Zr+K3L1rbOsJv3sfMPMF6P0CHG6cAd1hMl6gQQEGdA0OnS3LXmBEdBnuN8yF95mDsq+VBV5eIPj338EzqjN5KOA2AQZ0t1FzI0Hgkx8Ksf7oWWJ0UKCyMBvb/vciSk8esK3U+/qH0X3CvdB5eLa6snDHPWv917YHygmhvq0jqkt/22/UzxzdaTvN0YB+8V8ICO9nH37vOwiOTXWqcwZ0p9h4kcYEGNA1NnC2K3uBZ7ruRf+8WbKvkwW2LeAzYBoMk18kEwXcJsCA7jZqblRqqsNjXx8jRAcFqqvKsH32K8jbt862Uqc+4zD49lfgGxRu18rm8kKc3rEMhYd/hPAb9nN34IU76VHpA5E08BoEx3XGoaUftTwkzqEnrzc14dSOZbbfvJ9bW7g+edBEQKezq8aLT2JAd4qNF2lMgAFdYwNnu7IVSAmy4oWYxQjK/0G2NbIwxwRCnlwGj+AYxy7i2RRwUoAB3Uk4Xua4wFfbz2DpwTLHL+QVLQL1NVbbQ9eyNnxl+/ciUnphyG/+4vSd6dZoL37y++jffwDhN+72HMVZO/HjrBdgLiuwnd532hPIvOquNu/ut7cuA3p7QvxzCgAM6PwUUEB6gXs6H8P4qtmAhd8WlH4arqvAd8Rd8L/qEdctyJUo0IYAAzo/Hm4RsNY24qEvs1Bb3+iW/dS4ibvCuWBXYzqLHz95DgWHNsMvOBJjHv4QYUnd22UVI5wLmzKgt0vPEyjAgM7PAAUkFPDQNeFvGSsRm7NUwiq4tVgCOm8/hDyzBsL/5UEBsQUY0MUW5vo2gcX7S/HNzmJqOCkghPP98/+BI2tn21YQftM96NaXEdG5j5Mrtn3Z+a9vi+sxAsPufgM+AaFtXiQ8sV346n1VUfMr9HpMvA/dJ94HL5+O/5cZA7ooY+aiKhPgHXSVDZTtKEZgckIBZuAbeJbzIbiKGZoThfpf9Sh8R9zpxJW8hAKOCTCgO+bFs50UePTrYygz1Tl5tbYvE8L5T8s+wqFlH7klnAsPeDuw8IOW/YQH0PWYeH+bvx8vPbEPO+a8hrO5R10ezoUFGdC1/Z8Bdm+fAAO6fU48iwKuFHgt80d0zWn+2RkPdQt4hMQh5Ikl6m6S3clCgAFdFmNQdxEbsyrw303Nv0fm4ZiA8OT1wytm4cCiD20XBsWk2B4IF5U+wLGFHDj7/K+pC09dH3HfuwjplN7qCuWnf8LOOX9ueaJ8xhW3o/cNj7rkzvm5TRnQHRggT9WsAAO6ZkfPxiUQGBBZgYeD58O3cI8Eu3NLqQQMN7wKn77XSbU999WIAAO6RgYtZZsvLzyJ7BKrlCUocu+G+locWfUZ9s1/z23hvCL/GLZ/9rLdr2+7+HwxwrnQPAO6Ij/CLNrNAgzobgbndpoVeDz9IIYUzQIa6jVroNXGvTr1RNB9n2m1ffbtJgEGdDdBa3WbA3kmvLUiR6vtO933xe8RN4THYdhvX7e9Bs2Zo9pYjqz1XyK662CEJWZA7xd4wTK1lipkb1mAg0v/jVpzpe3P2nt928XvYk8fMxN9b3zSpXfOzxXJgO7M1HmN1gQY0LU2cfbrboEY/xq8krAMoXnNrznloU2BwDs+hD5tqDabZ9duEWBAdwuzdjd5b00udp0yahfAyc6Fr41veP8hWCtLbCsIX203hMfatZreNwB9pj6OwKjElvOFB7dt/ujJlt+In79etfEszub8fMHasd2HYeAtLyEwKumyezbW12HvvL/hyOrPbX+u9zVAeI+6p7ePXTXG9xqL9DEzoPPwuOD8ivws2+/f62sv/MbF+TUKf1kh1KXz+PWd6uFJPdDj2vvhqfe1a3+eRAE1CjCgq3Gq7EkuArenZuNayxzAyAfeymUmUtXh3W0cAma8I9X23FcDAgzoGhiyVC3mna3Bc3NPSLW9ovc9/46xM41c9ewXiEzr23KpEPR//OR5FP28tc3lhKDdZcwMdL/mbngbgls9t8ZUgS0fP4PCn7Y4Ux66jL4J/W9+9pJA7WzfwivgRtz3zgV/KeFUYbyIAgoWYEBX8PBYuqwF3slci4ScBbKukcW5VyD44bnwjExx76bcTTMCDOiaGbX7G529tQgrfyp3/8Yq2PFs7hFs/uiplleWOdKScId59EPv2+5on38IoVoI1Hn7N+Bs7s8tawt300MTMhHbbQjie4+Fb2BYu9sJd9APLv6/lie9t3vBRSd0u+Zu9J7yMDy89Bf8SdHP27Dp/x5BXbXZoSWTBk6wPTxP7xfg0HU8mQJqEmBAV9M02YscBK6KP4M79d/Bq6T5DSU8KHBOwHforfCf8CRBKCCKAAO6KKxctKa+EQ9+kQXh//KgAAUoQAHxBRjQxTfmDtoR+EPGDvTIna2dhtmpQwI6b3+EPLsWOr19P+1zaHGerHkBBnTNfwTEARDunAt30HlQgAIUoIB7BBjQ3ePMXdQt0CPMiCfDF8K/YLu6G2V3HRbwn/QMfAfP6PA6XIACFwswoPMzIYrA8/NOILe8RpS1uSgFKEABClwqwIDOTwUFOibwUJfDGFX6GVBr6dhCvFoTAp4x6Qh+8GtN9Mom3SvAgO5eb03stj/XhLdX8tVqmhg2m6QABWQjwIAum1GwEIUJBHs34PXUZYjIXaWwylmu1AKBt38AfZdhUpfB/VUmwICusoHKoZ1/rs3DjpNVciiFNVCAAhTQjAADumZGzUZdKHBTcg6m1n4JXWW+C1flUloR8O4+HgE3v6mVdtmnmwQY0N0ErZVtSox1ePybY1ppl31SgAIUkI0AA7psRsFCFCLwRuZGpOR8r5BqWaZcBUKeWAqPkFi5lse6FCjAgK7Aocm55Lm7SzB/b4mcS2RtFKAABVQpwICuyrGyKREERseW4R7f7+FdfEiE1bmk1gT8xt4Hv7G/01rb7FdEAQZ0EXG1uPSjXx1DmblOi62zZwpQgAKSCjCgS8rPzRUi8FzGHvTN/Z9CqmWZShDwCI5ByJPLlFAqa1SIAAO6QgalhDK3n6zC+2vzlFAqa6QABSigOgEGdNWNlA25UCAt2ILnohcjMH+zC1flUhRoFgiY8Ta8u11BDgq4RIAB3SWMXEQQeHdVDvbmmIhBAQpQgAISCDCgS4DOLRUhcG9aFq6s+BywViqiXhapPAF911EIvPU95RXOimUpwIAuy7Eor6iiqlo89e1x5RXOiilAAQqoRIABXSWDZBsuE/D2aMLb6SsQk8uvH7sMlQu1KhDy2CJ4hHWiEAU6LMCA3mFCLiAIfL+7BAv4cDh+GChAAQpIJsCALhk9N5ahwJTEfMxo+gYe5SdlWB1LUqMAHxanxqlK0xMDujTuqtv1sa+PodTEh8OpbrBsiAIUUIwAA7piRsVCRRb4c+YWdMn5WuRduDwFLhTwCI1HyOOLyUKBDgswoHeYkAvsyTHib6tyCUEBClCAAhIKMKBLiM+tZSEwOKoCDwbOg2/RXlnUwyK0JxB42z+gTx+pvcbZsUsFGNBdyqnNxT5Yl4dt2VXabJ5dU4ACFJCJAAO6TAbBMiQReLLrAQwqmAU0NkiyPzelgCDg3fNqBEz/KzEo0CEBBvQO8fFiY3UDHvjiKCEoQAEKUEBiAQZ0iQfA7SURiDfU4OVOSxCSt0GS/bkpBS4WCH1uHXT+IYShgNMCDOhO0/FCQWDlT+WYvbWIGBSgAAUoILEAA7rEA+D2bhe4MzUbE81fAKYSt+/NDSnQmoD/xGfgO2QGgSjgtAADutN0vFAQeGXRSRwvthKDAhSgAAUkFmBAl3gA3N6tAu9mrkannEVu3ZObUcAeAa+Engi69zN7TuU5FLisAAM6PxhOC5wuq8aL87Odvp4XUoACFKCA6wQY0F1nyZXkK3BNpzO4w/NbeJZmybdIVqZ5geAHvoJnbFfNOxDAOQEGdOfceBWAr3cWY8n+UlpQgAIUoIAMBBjQZTAEliCqwB8ztqNb7hei7sHFKeAKAd+Rd8F//COuWIpraFCAAV2DQ3dVy3z3uaskuQ4FKECBjgswoHfckCvIU6BXeBUeD10I/8Id8iyQVVHgIgGPkFiEPLGULhRwSoAB3Sk2XnQwz4Q3V+QQggIUoAAFZCLAgC6TQbAMlwo83OUwRpT8D6irdum6XIwCYgsE3vEh9GlDxd6G66tQgAFdhUN1R0sf/1CADUcr3LEV96AABShAATsEGNDtQOIpihEI86nDn1OWIzx3tWJqZqEUOF/Ap98UGK7/I1Eo4LAAA7rDZLygCcB9nx2Bta6RGBSgAAUoIBMBBnSZDIJldFhgZvJpTKn9ErrKgg6vxQUoIJWAzscfoS/8AOh0UpXAfRUqwICu0MFJWfb27Cq8vy5PyhK4NwUoQAEKXCTAgM6PhBoE3szcgOScuWpohT1QAAE3vQHvHldRggIOCTCgO8TFkwUBIZwLIZ0HBShAAQrIR4ABXT6zYCWOC4yNLcXdvt9DX/yT4xfzCgrIVMC7+5UIuPktmVbHsuQqwIAu18nItK6aukbc8/kRNAnfc+dBAQpQgAKyEWBAl80oWIiDAi9k7Ebv3E8dvEp7p5ea67H0aAVWH6vCoTNW5FbW2hB6xfihe7QfxqcFY3yXIPjrPdrEKTTWYXlWJdYdv/w603qEYWiiAb5eba8jbNLYBBwtqbbVteW0CXvyzTDVNiLUzxN94wwYmRyAqd1D0SnYW3sDEzrW6RD64g/Qeftrs3927ZQAA7pTbNq9aPOxSvx7Y752Adg5BShAAZkKMKDLdDAsq1WB9GAzno1ehID8H6nUhsBZawPe//EMPtlVYgu/bR1PjYzBM6Nj4HmZ3z1X1zfiw63F+OePZ9pdp2+cP16/uhMGdjKgtV9QHyyy4q8bCrHyWGWbNQlh/fkxsbi9bwS8PbX3e2zDDa/Cp+91/IxTwG4BBnS7qXiiIPD31bnYfdpIDApQgAIUkJkAA7rMBsJy2hS4P+0oxp39HKjmT+baghLukj+zPBerjv3qlBbugwnpwQj197JdmlVajS2nTLY76nf1i8Bfro6/5O635f8/2PeVNfn4ZFdpy3bCnffRKYG2dUw1jdiea7LdBT93JAR749PpKegTe+ndXyGc3/5tdstdfOEaoS7hmrrGJvx0xgrhLxbOP/4+KRG39wtvNfCr9T8y+ozRCLzl72ptj32JIMCALgKqWpe01Dbgvs+PqrU99kUBClBA0QIM6Ioen2aK9/NswJvpKxGds1wzPTvbaIm5Ho8vzcHyo813qHtE++HVK+MxKiUQHhfdiBa+ap5dXoPGpiakR/hesqXvneiPAAAgAElEQVSwxu8WnLLdORdC9FsTEnBlWtAF6wi/XtxXYMGzK/KwO99sW+O+QZG2PS++8/3dwbO29YS74/cPisLNvcKQEOLdEr6Fu/WLfq7A6+sLW0J8/3gD/js1GUkh2vu6e+jzG6DzC3L2o8DrNCbAgK6xgXek3U1ZFfhoE1950hFDXksBClBALAEGdLFkua6rBKYm5WN6w1fwOHvaVUuqdh0hLH+0owQvrGx+a44Qbj+YnHjZ8N0eQm1DE15bW4B/bS+2nfqn8fF4YEhUq3ey12cbcdd32bYwP6iTAR9NTbaF+vOPTSeN+PZgOZ4ZFYvEVgK30MPsPWW2v2Q4d8y9NQ1jUgPbK1l1fy68D114LzoPCtgjwIBujxLPsQnw6+38IFCAAhSQrwADunxnw8qAv2RuRlrON6SwU+B0RS3unXfKdic7OkCP/9yQhJHJzgXbcms97p9/GutONH9NfvGdXTAsMaDVSk6W1+Dueaewv9Biu2v/ybQU29fXnTmOlVbjt3NP4XCx1Xb5v69PxvSeoc4spehr+DV3RY/P7cUzoLudXJkbVgtPb//siDKLZ9UUoAAFNCDAgK6BISuwxaHR5XggYB58ivYrsHrpSv5ibxkeXdJ857m1r5nbW52UAb3IWIf75p9q+W27VgO6MKvQFzdB59P6X4zYO0+ep34BBnT1z9glHW45Xol/beDT212CyUUoQAEKiCDAgC4CKpfskMBTXfdjYP4n4LtZHWMUvlr+9PJcfHug3HbhnJtTcU16sGOLnHe28HvwF1fm49M9zQ+I+8O4ODw8LOqyT3oX/nzN8Src/NUJ27kze4fZfq/e3qvbWituT4EFt32TjTOmOts3Ab6akYrel3nonNPNKehCw7Q/waf3JAVVzFKlEmBAl0peYfu+vy4P27P5pFWFjY3lUoACGhJgQNfQsGXeakJANf4QvwTBeRtlXqk8yxOexn7fvFPYkWfu8FfMz3W45EgF7vzupO1fCr8nf2diAq5IC7rkd+gFVXV4clmO7anxAd4etq+kT+jq3F8OXPzk+I6GfXlOy/6qvLtfiYCb37L/Ap6pWQEGdM2O3v7GhSeC3v3pEdQ1CI/74EEBClCAAnIUYECX41S0V9NvUo/jGtMXgLlMe827qONd+WZM++K47SFtV3UJwr+uT0aIr2eHVr84LAtPX39yZAzu7BfRcndceHXaq2vzITwkTjheviIODw2JgtfFj4y3oxLhjvm7PxS1vNatIw+5s2M7ZZzi6Y2wlzYDns2vx+NBgdYEGND52WhXQHjvufCAOB4UoAAFKCBfAQZ0+c5GK5X9LXMV4nMWa6Vd0fpckVWJW7/Jtq1/7r3mwnvKhX9fCM/Cg+OEu+zCMSDegEEJBtzSOxxdI30vef3a+UUK7yX/64aCC96F3jfO3xbChYfSfbD1jO3d5UJ4f35MLG7vG3HJ69UubvrU2RosOVKJhqbmmziXe5+68Aq250a3/rR30SBluHDAjHfg3W2cDCtjSXISYECX0zRkWsvHPxRgw9EKmVbHsihAAQpQQBBgQOfnQCqBSZ0KcavHt/AsOy5VCara99w7xoWmxnUOQrCvJ1Yfq7TdUW/ruHtABJ4fE2cL2K0dwivXhPeTv72pEMfLai45bVJGCJ4aEY2esf6tvobt/Is+3llie2/65Y4IgxeeGRWDazNCEBWgt2s9VQ3yMs0Ir1oTXrnGgwJtCTCg8/PRrsBDc7JQaa1v9zyeQAEKUIAC0gkwoEtnr+WdX8nchsycOVomcHnv5wf08xcXXnU2sJMBXSJ8bf92XkUtVh+varmbLvx7Qkh/5cr4Nh/qZqxpwH93luAv6wsvqb1blB8eGx6N6zJD2r17Llws/Fb93nkn2/zLA+G37FN7hOL50bG2oK7lw8MQhpBn12iZgL3bIcCAbgeSlk85UmTBn5ec0jIBe6cABSigCAEGdEWMSTVF9g2vwqOh8+FXuEs1PcmlkfMDuhBuZ/QOt33V/XJfYRd+W/7+j2fw1qYiW/nC+bNvSsWolEvfmd7YBAgPi/vL+oKWu+dDEwPQL84fK49VXnBH/eouwbavufeM8XOIRfiie2V1A346Y8Vne0ox99DZlusHJxjwz+uSnH6nukOFyPjkoN/+F17J/WVcIUuTWoABXeoJyHz/b3YWY/H+5tdy8KAABShAAfkKMKDLdzZqq+zR9EMYduZToP7Sr0irrVcp+jk/oJ/7Dbqvl0erpQh3xIWvmX/zy2vZhDvgL4yNveA1akKQ/9vmIvx98xnbOsLd+KdHxWLyL3fKhT//an8ZPtpR0hLUhae9vz85ESOSA536errwFwKLf67AH9fkt9zlF36P/uY1nRDo07GH3kkxF1ft6TviTvhf9airluM6KhRgQFfhUF3Z0gvzspFTXu3KJbkWBShAAQqIIMCALgIql7xAIMK3Dn9KXoqw3LWUEVHA0YAulCK84/zJpc0P9BVC9z+uS0TQLyG4vrEJH24rxmtrC2x/LjwZXni3uRDALz6Eh769vKYAS480P3soPcIXH09NRvdox+6kn1tXuKMuhP4XVjb/Tr2tO/wikspqac/oNAQ/9K2samIx8hJgQJfXPGRVTVFlLZ76jg98kdVQWAwFKECBVgQY0PnREFPg1pRTuK56DnRVzV+l5iGewPlPcb84bLe26485Jlz32THbHwsPlvvPDUkI82t+nZfwZ/fMPQXh1Wc9ov3w36nJtuDd2lFirsfjS3Ow/Gil7ZT7BkXi1Svj7fpN+uXWFL7uftf3J5Fd3vyNiz+Mi7P9zl3LR/Aj8+EZkaRlAvbehgADOj8erQqs+qkcn2/lfxHzI0IBClBACQIM6EqYkjJrfDtzHRJz5iuzeAVWvT3XjImfZtkqH54UgI9uSEZMYNsPVzv/mvMDuvD6s9fXF+K9Lc1fbX9hTCyeGBnT7lfWhd+q3/ndSYdqaI261FKP++adwsaTze9XF37b/tTIGAVOxnUl+098Gr5DZrpuQa6kKgEGdFWN07XNvLMyB/tyTa5dlKtRgAIUoIAoAgzoorBqetEr4krwG+/voC/5WdMO7m7+ZHkN7p53CvsLLYgO0OOrGanoHevfZhnC788fXHjads5NvcLw9oQE29fJq+sb8eLKfNtX4IXj39cnY3rP0HZbOj/wC3fdP5mW4vTD3c7vR9iYd9ABfZfhCLz9/XbnwBO0KcCArs25t9u18Huluz89ggbhCR88KEABClBA9gIM6LIfkaIKfDFjF3rlfqaomtVSrPC+86eX5+LbXx769qfx8XhgSFSrd72FB7w9szwXX+0vtxGcf5f84oD+56vi8cDgqHapzv/KvL138VtbdEO2EdPm/PqTyTk3p+Ka9OB2a1D1CToPhP7hR+i8Ln0OgKr7ZnN2CTCg28WkvZP25pjw7qoc7TXOjilAAQooVIABXaGDk1nZmSEmPBW5CAEFW2VWmbbK+df2Yry0Kt/WtPB6MuHOd2LIpWFOuI0ivMrsyaU5tneRC3fcv7g51fbqNOG4+CvuE9KD8d61iYgwNP8+/XKHcJPmjY2FLU98v/hJ8nmVtfjD6nzc1T8CI5MD4aFrfTYX/569f7zB9hv4pMv0oq0JA4G3vgd911Faa5v92iHAgG4HkhZPmb21CCt/av6bWB4UoAAFKCB/AQZ0+c9I7hU+kHYEY8o/A2r48zapZ5VTUYvfLTgF4avmwiE8ef0vV3VCSphPy5104c658NV24b3mZ60NtvMeGhKFl8bFXfBAt/MfEiecc0e/cDw3OtYW5i8+hDVn7SrF25sKbYFf+Jr8p9NTMTb11/eqHy+rwd1zT+LQGSuE96X/dkAEhiUFwF//66vghJB/sMiKtzcV2d6xfu74+6RE3N4vvN3fwEvt7479fQfPgP+kZ9yxFfdQmAADusIG5q5yn/3+BPIr+H5Td3lzHwpQgAIdFWBA76igdq836BvwRucViMpdoV0EmXV+8Z3xc+UJ7y8XXo9WXS8EYIstRJ87pnQLwZvXJCDyorvjF79mTThfCN794g0YEG9AgI8HGhuBg2cs2HTS2BL2hfNeviLOFvq9zrtNLjwN/oEFp1se+nZuf2GtQB8P1DU2QXhy+7m/NDj35/cPirT95cH5QV5m7G4txzMiGcGPzHPrntxMGQIM6MqYk1urPFNViye/5evV3IrOzShAAQp0UIABvYOAGr18WlIuptd/BV1F8zu0echHQAjW3x88i5dW510Sds+vUgjbdw+IxMPDohHq53nZBmobmjB7byn+uqGwzbXOXSz8JYBwl31qj9BLXq8m/OXBwUIL3th44d3x1uSEtR4ZHo3b+oQ7/ao2+UzFtZUEP7oAnuGJrl2UqylegAFd8SN0fQPrjpzFrM2Frl+YK1KAAhSggGgCDOii0ap24dczf0DnnG9V259aGis112PB4bNYerQSe/LNtrvmQhDvG2fAyOQAXN8tFAkh3nZ9bdxY04B1J4xYfbzSdpf7QJG1hUm4A9471g9XpgVjaKJwN/zyYf/cBcJzhI+XVWPdiSpsPmWyfeU9t7LW9se9YvzQPdoPkzND7VpLLbNytA/DdS/AZ+CNjl7G81UuwICu8gE709776/KwPbvKmUt5DQUoQAEKSCTAgC4RvAK3HRFdjvsNc+F95oACq2fJFFCPgHf3KxFw81vqaYiduESAAd0ljOpa5IEvjsJY3fywER4UoAAFKKAMAQZ0ZcxJ6iqf6boX/fNmSV0G96cABQDo/IMR+tx6WlDgAgEGdH4gLhA4UWLFHxeepAoFKEABCihMgAFdYQNzc7nJgVa8GLcEQXmb3Lwzt6MABdoSCLrvc3h16kEkCrQIMKDzw3CBwJIDZfh6xxmqUIACFKCAwgQY0BU2MDeWe3fn47iq6nPActaNu3IrClDAHgH/8Y/Ad+Rd9pzKczQiwICukUHb2+bbK3OwP5fvP7XXi+dRgAIUkIsAA7pcJiGfOjx0TfhbxirE5iyRT1GshAIUuEBA32UYAm//gCoUaBFgQOeH4QKB3356BLX1v75TkzwUoAAFKKAMAQZ0ZczJXVVem1CIW3TfwLPshLu25D4UoIATAjovH4S+vNWJK3mJWgUY0NU6WSf6OlpkwZ+WnHLiSl5CAQpQgAJSCzCgSz0B+ez/WuZWdM35Uj4FsRIKUKBNgaC7P4ZXUj8qUcAmwIDOD0KLwMJ9pfhuVzFFKEABClBAgQIM6AocmotLHhBRgd+HLIBf4W4Xr8zlKEABMQX8rngQfqPvEXMLrq0gAQZ0BQ1L7FLfWpGDA3n8/bnYzlyfAhSggBgCDOhiqCpnzcfTD2FI0SygoU45RbNSClDAJqBPG4rAOz6kBgVsAgzo/CC0CNz96RHU8Pfn/ERQgAIUUKQAA7oix9bhomP8a/FK4lKE5q7r8FpcgAIUkEZAp/dF6B9+lGZz7io7AQZ02Y1EmoKOF1vxyiK+/1wafe5KAQpQoOMCDOgdN1TaCrelnsR1ljmAka9HVdrsWC8FLhYIuvdTeCX0IgwFeAedn4FmgWUHy/Dldv4XPD8PFKAABZQqwICu1Mk5V/c7mWuRkLPAuYt5FQUoIDsB/6sfh+/w22VXFwtyvwDvoLvfXJY7vrcmF7tOGWVZG4uiAAUoQIH2BRjQ2zdSwxnj44txl/47eJUcUUM77IECFPhFwDtzLAJmvksPCvAOOj8DzQIPzclCpbWeHBSgAAUooFABBnSFDs6Bsv+QsQM9cmc7cAVPpQAFlCLgERCOkGdWK6Vc1imiAO+gi4irlKULKmrwzPcnlFIu66QABShAgcsIMKCr92PRPdSEJyMWwlCwTb1NsjMKUADBD8+FZ2QKJTQuwICu8Q+A0P6mrAp8tKmAEhSgAAUooGABBnQFD6+N0h/q8jNGlX4K1FrU2SC7ogAFWgQMN7wCn76TKaJxAQZ0jX8AhPZnbS7EuiNnKUEBClCAAgoWYEBX8PAuU3qwdz3+krockbmr1NUYu6EABVoV8BkwDYbJL1JI4wIM6Br/AAjtvzg/G6fLqilBAQpQgAIKFmBAV/DwLir9puRcTK37ErqKPPU0xU4oQIF2BTxjuiL4wa/aPY8nqFuAAV3d8223u+q6RtzzGZ8E2y4UT6AABSggcwEGdJkPyM7y/pq5Eak539t5Nk+jAAXUJhD60mbovP3V1hb7cUCAAd0BLDWeerjAjNeXnVZja+yJAhSggKYEGNCVPe5RMaW4128uvIsPKbsRVk8BCnRIIPCu/0CfOrBDa/BiZQswoCt7fh2ufsn+Uny9s7jD63ABClCAAhSQVoABXVr/juz+XNe96Js3qyNL8FoKUEAlAv7jH4HvyLtU0g3bcEaAAd0ZNRVd88+1edhxskpFHbEVClCAAtoUYEBX3txTgy14IXoxAvM3K694VkwBCogi4N39CgTc/LYoa3NRZQgwoCtjTqJV+fg3x1BirBNtfS5MAQpQgALuEWBAd4+zq3a5Ny0LV1bMBqwVrlqS61CAAioQ8AiJQ8gTS1TQCVtwVoAB3Vk5FVxXYa3H7+dkqaATtkABClCAAgzoyvgMeHk04d2uKxGTs1QZBbNKClDA7QIhz6yCR0CE2/flhvIQYECXxxwkqWJfrgnvrMyRZG9uSgEKUIACrhVgQHetpxirTUkswIymr+FRflKM5bkmBSigEoHA2/4JffoIlXTDNhwVYEB3VExF5y/YW4rvd/MBcSoaKVuhAAU0LMCALu/h/ylzC9JzvpZ3kayOAhSQhYDfFQ/Cb/Q9sqiFRbhfgAHd/eay2fEfa3Kx85RRNvWwEApQgAIUcF6AAd15OzGvHBRZgYeC5sG3aK+Y23BtClBARQLe3cYhYMY7KuqIrTgiwIDuiJbKzn3im+MoNtaqrCu2QwEKUECbAgzo8pv7E10PYHDBLKCxQX7FsSIKUEC2Ah6h8Qh5fLFs62Nh4gowoIvrK9vVTTUN+N3so7Ktj4VRgAIUoIBjAgzojnmJeXacoQZ/7LQUIXnrxdyGa1OAAioWCH1uPXT+wSrukK21JsCArtHPxuECM15fdlqj3bNtClCAAuoTYECXx0zvTM3GRPMXgKlEHgWxCgpQQJECgb/5D/QpAxVZO4vumAADesf8FHv1ikPl+GJbkWLrZ+EUoAAFKHChAAO69J+IdzPXoFPOQukLYQUUoIDiBfwnPAXfobcovg824LgAA7rjZqq44r+bCrAxq0IVvbAJClCAAhQAGNCl+xRcE1+E272+g1dplnRFcGcKUEBVAj79psBw/R9V1RObsU+AAd0+J9Wd9fLCk8gusaquLzZEAQpQQKsCDOjSTP7ljB3onjtbms25KwUooFoBr/juCLqf/79FtQNuozEGdC1OHcBv/vcz6hqaNNo926YABSigPgEGdPfOtFe4EY+HLYB/wQ73bszdKEABbQh4eCLslZ3a6JVdXiDAgK7BD0RhZS2e/u64BjtnyxSgAAXUK8CA7r7Z/j79MEYWfwrU8Zto7lPnThTQnkDwI/PhGZGkvcY13jEDugY/ADtPVeEfa/I02DlbpgAFKKBeAQZ08Wcb6lOPP6csQ0TuavE34w4UoIDmBQJmvAPvbuM076A1AAZ0rU0cwIK9pfh+d7EGO2fLFKAABdQrwIAu7mxnJJ/G9bVfQldZIO5GXJ0CFKDALwJ+VzwIv9H30ENjAgzoGhu40O6H6/Ox9USlBjtnyxSgAAXUK8CALt5s38zcgOScueJtwJUpQAHNCzR5esMa3RPm0M4w+8fA5BkID98AjBh3teZttAbAgK61iQN4cX42TpdVa7BztkwBClBAvQIM6K6f7ZjYUtzj+z30xT+5fnGuSAEKaFKg0csX1phesISkwuQXDZNHIIz1OlSZL32mRWhoKCZMmKBJJy03zYCuwenzCe4aHDpbpgAFVC/AgO7aET+fsRt9cj917aJcjQIU0IxAo7eh+Y54cArMftEwegTAWKeD0WL/wyU9PDwwY8YMzZix0WYBBnSNfRKKq2rxxLd8grvGxs52KUABDQgwoLtmyF2CLXg2ehEC87e4ZkGuQgEKqFqg0TcIlqgesASnwOQXBZPOgKo6HUwOBPG2gCZPnoyAgABVG7K5CwUY0DX2idifa8LbK3M01jXbpQAFKKB+AQb0js/4vrQsXHH2M6C6quOLcQUKUEBVAg1+obBGdYc5OBlm3ygYdQYY65pgsoj7s9ExY8YgLi5OVZZspm0BBnSNfUJWHCrHF9uKNNY126UABSigfgEGdOdn7OvZiLe6rEB07nLnF+GVFKCAKgTq/cNhjewBc0gSzD6RMOr8YaxtgtkqbhBvDa9fv37IyMhQhS2bsE+AAd0+J9Wc9emWQqz5+axq+mEjFKAABSjQLMCA7twn4YbEfNzU+BU8zp52bgFeRQEKKFKg3hAFS1Q3WIKSYfKJgFHnZwviFomCeGuIXbp0wcCBAxVpzKKdE2BAd85NsVe9sfw0DuWbFVs/C6cABShAgcsLMKA7/sn4c+ZmdMn5xvELeQUFKKAYgbrAWFgiM2EJSoLJJxwm+KGqphHW6hpF9BATE4Nx48YpolYW6RoBBnTXOCpmlce/OYYSY51i6mWhFKAABShgnwADun1OwllDo8/igYB58CnaZ/9FPJMCFJC1QF1wJ1giMmAOTITZJxzGJiGIN6C6RhlBvDVcg8GAKVOmyNqexblWgAHdtZ6yXq2+sQl3zfpZ1jWyOApQgAIUcE6AAd0+t6e67sfA/FlAU6N9F/AsClBAVgJ1IYktQdzkHQZjky+MNfWorqmVVZ2uLEZ41ZrwyjUe2hBgQNfGnG1dFlTU4JnvT2ioY7ZKAQpQQDsCDOhtzzohoBovxS9BSN5G7Xwo2CkFFCxQG5oMS3gGzEEJMOnDYGryQVV1PWpq1RvEWxvXpEmTEBwcrOBpsnRHBBjQHdFS+Ll7c0x4dxVfsabwMbJ8ClCAApcVYEBv/YNxV+cTmGD8AjCX8tNDAQrITKAmrDMsEV1hDugEs164I+6NKmsdauv4k8xzoxo9ejTi4+NlNjmWI5YAA7pYsjJcd9VP5fh8K1+xJsPRsCQKUIACHRZgQL884d8yVyM+Z1GHfbkABSjQMYGaiC6whHeF2RAPkz4UxkZvVFXXoY5BvF3Y/v37o2vXru2exxPUIcCAro452tXFnG1nsPxQmV3n8iQKUIACFFCWAAP6hfOa2KkIt3l8C8+yY8oaJKulgMIFqiMzYAlLhzkgHiavEBgb9aiy1qK+vl7hnUlXvvAedOF96Dy0IcCAro0527r8++pc7D5t1FDHbJUCFKCAdgQY0H+d9SuZ25CZM0c7w2enFJBAoDqqOyxhXWAyxMHkFWwL4kZLDeobGiSoRt1bdurUCaNGjVJ3k+yuRYABXUMfhhfmZSOnvFpDHbNVClCAAtoRYEAH+kRU4bGQBfAr3KmdwbNTCogsYI3uCUtYGsz+cTDpg2Fs8EKVpQYNDOIiy/+6fGhoKCZMmOC2/biRtAIM6NL6u3X3ez87AmsdXyvjVnRuRgEKUMBNAloP6I+k/4ThZ/4H1Cv7ncdu+rhwGwpcImCN6Q1LaBpMhliYvIJgrBeCeDUaG/m/HaX+uHh7e+PGG2+Uugzu7yYBBnQ3QUu9jRDMhYDOgwIUoAAF1Cmg1YAe4VuL15KXIzx3jToHy64o4EKBJp0nbEE8rDPM/jEwegpB3ANV5mo0NTW5cCcu5WqB6dOnQ6/Xu3pZridDAQZ0GQ5FjJLyztbgubl8B7oYtlyTAhSggBwEtBjQb0k5jcnVc6CrKpTDCFgDBWQj0OTlDUt0L1hCmoO4ySMAVbYgbpVNjSzEMYGJEyciJCTEsYt4tiIFGNAVOTbHiz6QZ8JbK/gOdMfleAUFKEABZQhoLaC/lbkeSTnzlDEcVkkBkQSa9H6wRPeEOSQVZr/mIG6s1zGIi+Qt5bJjxoxBXFyclCVwbzcJMKC7CVrqbTYcrcDHPxRIXQb3pwAFKEABkQS0EtDHxZXgtz7fQ198WCRJLksB+Qk0egfAGt0D5uBUmPyiYPIMgLFWB6OFd8TlNy1xKho0aBDS0tLEWZyrykqAAV1W4xCvmHl7SiD8w4MCFKAABdQpoIWA/mLGLvTK/UydA2RXFADQ6BsMi/D6MlsQj4RJZ0BVHWCy8C08Wv+A9OjRA7169dI6gyb6Z0DXxJiBT34oxPqjZzXSLdukAAUooD0BNQf0jBAzno5aiID8rdobLDtWpUCDX9gvQTwZJt9fgnhtE8xWBnFVDtwFTXXu3BmDBw92wUpcQu4CDOhyn5CL6ntnZQ725ZpctBqXoQAFKEABuQmoNaA/0OUIxpR/DlQb5UbOeijQrkC9fwSsUd1hDk6G2ScCRp0/jAzi7brxhEsFhN+fC79D56F+AQZ09c/Y1uGL87Nxuox/K6uRcbNNClBAgwJqC+gGr0a8kbYcUbkrNDhNtqw0gfqAaFgiu8EclPRLEPeDsaYRluoapbXCemUqEBoaigkTJsi0OpblSgEGdFdqynith+ZkodJaL+MKWRoFKEABCnREQE0BfVpSHm6s/woeFXz7SEc+E7zW9QL1gbEwR3aDJSgRJp8ImOCLqppGWBnEXY/NFS8Q8PX1xdSpU6miAQEGdA0MuakJuP0TPu1WA6NmixSggIYF1BLQX8/8AZ1zvtXwJNm6HATqgjvBEpEJS2AijD7hMMEHVdWNqK7hHXE5zEerNcycORM6nU6r7WumbwZ0DYy6wlKP33+ZpYFO2SIFKEAB7QooPaAPjy7H/YZ58DmzX7tDZOduF6gNSYI1IgPmwASYvMNgbBLuiNejpqbW7bVwQwq0J3D99dfD39+/vdP45woXYEBX+ADtKV/47bnwG3QeFKAABSigXgElB/Snu+7DgLxP1Dscdia5QG1oCiwRXZuDuF4I4j4wVtejppZBXPLhsAC7Ba655hqEhYXZfT5PVKYAA7oy5+ZQ1QfzTHhzBaaj/cEAACAASURBVH/H5xAaT6YABSigMAElBvSkQCtejFuC4LxNCtNmuXIVqAlPgyU8HeYAIYiHwtTkjSprHWrr6uRaMuuigN0CY8eORWxsrN3n80RlCjCgK3NuDlW95Xgl/rUh36FreDIFKEABCihLQGkB/e7Ox3FV1WzAUq4saFYrC4HqiK6whHeBxdAJJn0IjLYgXou6Oj4QVxYDYhGiCAwdOhQpKSmirM1F5SPAgC6fWYhWyfJDZZiz7Yxo63NhClCAAhSQXkBJAf3vmSsRl7NEejRWIHuB6shMWMK6wBwQ3xzEG/S2IF5fzyAu++GxQJcL9OvXDxkZGS5flwvKS4ABXV7zEKWab3cVY9G+UlHW5qIUoAAFKCAPASUE9GsTCnGL7ht4lp2QBxqrkI1AdVT3liBu9ApqDuKWGjQ0NMimRhZCAakFunXrhj59+khdBvcXWYABXWRgOSw/a3Mh1h05K4dSWAMFKEABCogkIPeA/mrmVmTkfClS91xWKQLW6J7NQdwQC5NXMIz1XqiyVKOhsVEpLbBOCkgm0LlzZwwePFiy/bmxewQY0N3jLOku/1ybhx0nqyStgZtTgAIUoIC4AnIN6P0jKvFwyHz4Fe4WF4Cry0hAB2tsb5hD02D2j/kliHvY7og3MojLaE4sRWkCCQkJGDlypNLKZr0OCjCgOwimxNNfX3YahwvMSiydNVOAAhSggJ0Ccgzoj6UfxNCiT4EGvsrKzjEq6rQmDy9YY3rBEpoGk18MTJ6BMDZ4oMpcjaamJkX1wmIpoASBqKgoXHnllUoolTV2QIABvQN4SrlUeAe68C50HhSgAAUooF4BOQX0KL9avJq4DGF5a9ULrqHOGr28YY3uBUtIZ9sdcaMQxOt0qDJbNaTAVikgvUBISAgmTpwofSGsQFQBBnRReeWx+GNfH0Opie//lMc0WAUFKEABcQTkEtBvSzmJ66xzACPfHiLOpMVbtUnvB7MtiKfAbLsjHoCqOh2MDOLioXNlCjgg4O/vj+uvv96BK3iqEgUY0JU4NQdrvvfzI7DW8uErDrLxdApQgAKKEpBDQH87cy0ScxYoyk2LxTZ6B0B4WJvZFsSjYdQZbHfEjRbeEdfi54E9K0dAr9dj+vTpyimYlTolwIDuFJtyLhJ+Anb7J4eVUzArpQAFKEABpwSkDOjj44txl/47eJUccap2XiSOQINvMKzRPWAOToHZNwpGnT+MdYDJwp+9iSPOVSkgvsDMmTOh0+nE34g7SCbAgC4ZvXs2Ntc24P7Pj7pnM+5CAQpQgAKSCUgV0F/K2ImeuZ9L1jc3Bhr8w2CJ7A5LcDJMvlEw6fxRVdsEs5VBnJ8PCqhN4MYbb4S3t7fa2mI/5wkwoKv84yD89lz4DToPClCAAhRQt4C7A3r3UBOejFgIQ8E2dcPKqLt6QyQskd2ag7hPJEw6P1sQtzCIy2hKLIUC4gpMmTIFBoNB3E24uqQCDOiS8ou/ed7ZGjw394T4G3EHClCAAhSQVMCdAf3BLj9jdNlnQA1f4SnG0OsCYmCNzIQ5KAlm3wgY4QdjTSMs1TVibMc1KUABBQkIT3EXnubOQ70CDOjqna2ts2PFVry66KTKu2R7FKAABSjgjoAeqK/HXzuvQGTuSoK7QKA+MA7mc0HcJxxG+NqCuJVB3AW6XIIC6hQYP348IiMj1dkcu7IJMKCr/INwKN+MN5afVnmXbI8CFKAABcQO6NOTczGt7kvoKvKI7aBAXXACLJEZMAcmwuwdDmOTL6pqGlBdwzviDlLydApoXmDs2LGIjY3VvIOaARjQ1TxdALtOGfHemlyVd8n2KEABClBAzID+18xNSM35jsjtCNSGJsESngFLYCJM3qG/BPF61NTU0o4CFKCASwRGjhyJhIQEl6zFReQpwIAuz7m4rKotxyvxrw35LluPC1GAAhSggDwFxAjoI2PKcJ//XHifOSjPpiWqqjYsFZbwrjAHdoJJHwZjkw+qqutQW1snUUXclgIU0IrA0KFDkZKSopV2NdknA7rKx77+yFl8srlQ5V2yPQpQgAIUcHVAf7brXvTLm6Vp2JrwtOYgHiAEceGOuDeM1jrU1jGIa/qDweYpIKHAoEGDkJaWJmEF3FpsAQZ0sYUlXn/loXLM3lYkcRXcngIUoAAFxBZwVUBPDbLi+ZjFCMr/QeySZbN+dURXWMLTYTbEwyx8Nb1BjyprLerq62VTIwuhAAUoIAj069cPGRkZxFCxAAO6iocrtLZ4fym+2Vms8i7ZHgUoQAEKuCKg39P5GMZXfQ5YKlQJWh2ZCUtYOswBcTDpQ1qCeD2DuCrnzaYooEaB3r17o3v37mpsjT39IsCArvKPwrw9JRD+4UEBClCAAuoW6EhA99I14d2MlYjJWaoKpOroHrCEpcFkiIfJKxjGBi9UWWrQ0NCgiv7YBAUooF2Bnj17QviHh3oFGNDVO1tbZ8Ldc+EuOg8KUIACFFC3gLMBfXJiAWY2fQOP8mzFAVljesESmgazIQ4mzyBU2YJ4NRobGxXXCwumAAUoYI9At27d0KdPH3tO5TkKFWBAV+jg7C17zrYzWH6ozN7TeR4FKEABCihUwJmA/qfMH5Ge85W8O9Z5wBLTG5bQzjD7x8LkFQRjvSeqLFY0NjbJu3ZWRwEKUMDFAsLvz4XfofNQrwADunpna+vssx+LsPpwucq7ZHsUoAAFKOBIQB8UWYGHgubDt2iPbOCaPPWwRveCWQjifjEweQXCWO+BKnM1mpoYxGUzKBZCAQpIKtClSxcMHDhQ0hq4ubgCDOji+kq+uvCKNeFVazwoQAEKUEDdAvYG9CfSD2Jw4SygUZonlDd6+cIa3ROWkFSY/GNg8gyAsU4I4lZ1D4jdUYACFHCBgPCKNeFVazzUK8CArt7Z2jr7aFMBNmWp82m8Kh8d26MABSjgkEB7AT3WvwZ/TFiK0Lz1Dq3r7MlNegMs0T1gDkmF2S8aRo8AGOt1MDKIO0vK6yhAAQogNTUVQ4YMoYSKBRjQVTxcobV/b8jH5uOVKu+S7VGAAhSgQFsB/Y7Uk5hk+QIwuv61m43eQbDEdIclOBUmvyiYdAZU1elgsvCOOD+VFKAABVwtkJycjGHDhrl6Wa4nIwEGdBkNQ4xSPlyfj60nGNDFsOWaFKAABeQk0FpAfydzDRJyFna41Aa/EFijusMcnAKzbxSMOgOMdU0wWao7vDYXoAAFKEAB+wSSkpIwfPhw+07mWYoUYEBX5NjsL/qDdXnYll1l/wU8kwIUoAAFFClwcUC/Ov4M7vD6Dl6lRx3qp8E/DJbIHjAHJ8PsGwmjzh/G2iaYrQziDkHyZApQgAIiCCQmJmLEiBEirMwl5SLAgC6XSYhUxz/X5mHHSQZ0kXi5LAUoQAHZCJwf0F/O2IHuubPbrK3eEAlLpPDV9CSYfCNhgh+qaptgYRCXzUxZCAUoQIGLBRjQ1f+ZYEBX+Yz/sTYPOxnQVT5ltkcBClAAEAJ6zzAjnghfCP+C7S0kdQExsEZ2gzk4ESafiOYgXtMIa3UN2ShAAQpQQGECCQkJGDlypMKqZrmOCDCgO6KlwHP/sSYPO0/xDroCR8eSKUABCjgkcGPDj+jpfRTW4CSYfcJhhC+M1Y2w1jCIOwTJkylAAQrIWIABXcbDcVFpDOgugpTrMgzocp0M66IABSjQcYHUoDLcEL8W3fSLUYEhWHucDw7quCpXoAAFKCBfAQZ0+c7GVZUxoLtKUqbr8CvuMh0My6IABSjgpIC3ZwNuTVmPgYZlCLKsvGCVQt+Hsf4E34/rJC0vowAFKCB7AQZ02Y+owwUyoHeYUN4L8CFx8p4Pq6MABShgr8C1iXswJmQlYmrmA43mVi/L930MG08MtHdZnkcBClCAAgoS4EPiFDQsJ0tlQHcSTimX8TVrSpkU66QABShwqcDAyFOYGL0aqVgIz5qTdhPl+TyJTdn97D6fJ1KAAhSggDIEGNCVMaeOVMmA3hE9BVz74fp8bD1RqYBKWSIFKEABCggC8YZK3JiwDj29F8PX+uvT2B3VyfF+GptP9nH0Mp5PAQpQgAIyFkhKSsLw4XzeiIxH1OHSGNA7TCjvBf69IR+bjzOgy3tKrI4CFKAAcHvnjRgUsByhlsUu4zjt/Ry2nOzpsvW4EAUoQAEKSCuQkpKCoUOHSlsEdxdVgAFdVF7pF/9oUwE2ZVVIXwgroAAFKECBSwSu7nQQ48JWIa5uPnT1Z0URyta/gG2nuouyNhelAAUoQAH3CqSmpmLIED4M1L3q7t2NAd293m7f7ZPNhVh/RJz/0ef2ZrghBShAARUI9A7Lw7Vxa9AFi+BVc9QtHR33egk7Tme6ZS9uQgEKUIAC4gmkpaVh0KBB4m3AlSUXYECXfATiFvDZj0VYfbhc3E24OgUoQAEKtCkQ4WvGTUnr0cdnCfytP0iidczzj9iZky7J3tyUAhSgAAVcI5Ceno4BAwa4ZjGuIksBBnRZjsV1Rc3ZdgbLD5W5bkGuRAEKUIACdgvcnPIjhgUtR7hlnt3XiHniEY9XsSc3TcwtuDYFKEABCogokJGRgX79+JYOEYklX5oBXfIRiFvANzuLsXh/qbibcHUKUIACFGgRGBt7BFdGrkJi/QLo6s7ITuZn3Z+xNy9FdnWxIApQgAIUaF+gW7du6NOHb+hoX0q5ZzCgK3d2dlU+b08JhH94UIACFKCAeAIZIWcwJW4NMjwXQ199ULyNXLTyIbyOA/lJLlqNy1CAAhSggLsEevbsCeEfHuoVYEBX72xtnQl3z4W76DwoQAEKUMC1AgH6WtySsg79/JYhwLLWtYu7YbUDTW/gUEGCG3biFhSgAAUo4CoB4e65cBedh3oFGNDVO1tbZysPlWP2tiKVd8n2KEABCrhPYGrSTowIWYEo6zygqdZ9G7t6J50X9jW8jsOF8a5emetRgAIUoIBIAv3790fXrl1FWp3LykGAAV0OUxCxBuEVa8Kr1nhQgAIUoIDzAsOjj+PqqNVIblwAj9o85xeS25UevthT9xccKYqRW2WshwIUoAAFLiMgvGJNeNUaD/UKMKCrd7a2zrYcr8S/NuSrvEu2RwEKUMD1AqlB5bghfg266ZfAx7rb9RvIZUXPAOysfg3HiqPlUhHroAAFKECBVgSGDRuG5ORk+qhYgAFdxcMVWtt1yoj31uSqvEu2RwEKUMA1AnrPRtyWsh4DDMsQbFnhmkWVsIpXKLZbX8GJ4gglVMsaKUABCmhWYNSoUejUqZNm+9dC4wzoKp/yoXwz3lh+WuVdsj0KUIACHRO4NnEvRoesRGztfKDB1LHFFHp1kz4SW01/wKnScIV2wLIpQAEKqF9g3LhxiInhz5LUPGkGdDVPF8CxYiteXXRS5V2yPQpQgAKOCwyMPIUJ0WvQGQvhWZPt+AIqvKJJH4stxpeQUxaiwu7YEgUoQAHlC1x11VWIiOC3nZQ/ydY7YEBX83QB5J2twXNzT6i8S7ZHAQpQwD6BeP8qTEtci57eS+Bn3WbfRRo7q8k7AZsqnkf+2WCNdc52KUABCshfYOLEiQgJ4V+iyn9SzlfIgO68nSKuLDXV4bGvjymiVhZJAQpQQCyB2zpvwuCA5Qi1LBJrC1Wt2+iTgg1lz6CoMkhVfbEZClCAAkoXmDJlCgwGg9LbYP1tCDCgq/zjYa5twP2fH1V5l2yPAhSgwKUCV8UfwrjwlYivmw9d/VkSOSjQ6NMF60qfRnEV/4egg3Q8nQIUoIBoAjfeeCO8vb1FW58LSy/AgC79DEStoKkJuP2Tw6LuwcUpQAEKyEWgV1g+ro1bg3TdInhVH5FLWYqto8E3E2vOPIEyk79ie2DhFKAABdQkMHPmTOh0OjW1xF4uEmBA18BH4t7Pj8Ba26iBTtkiBSigRYFwXwtuTlqH3r5LYbBs0iKBqD03+PXAqsLHcdbsK+o+XJwCFKAABdoW0Ov1mD59OplULsCArvIBC+0Jv0EXfovOgwIUoICaBG5K2YphQcsRYZmrprZk2Uu9Xx+syH8EVVYfWdbHoihAAQpoQUD47bnwG3Qe6hZgQFf3fG3dvTA/Gzll1RrolC1SgAJqFxgTewTjI1YjsWE+dHVn1N6urPqr9xuApbm/h7lGL6u6WAwFKEABrQiEhoZiwoQJWmlXs30yoGtg9K8vPY3DhWYNdMoWKUABNQp0DTmDKXFrkeG5GN7VB9TYomJ6qvMfgsWnHkB1nZdiamahFKAABdQiEB0djSuuuEIt7bCPVgQY0DXw0fjH2jzsPFmlgU7ZIgUooBaBAH0tZqasR3+/pQiwrFVLW6roo9Z/OBad/B1q6z1U0Q+boAAFKKAUgYSEBIwcOVIp5bJOJwUY0J2EU9JlszYXYt0RvmJISTNjrRTQqsANSTsxMmQloqxzgaZarTLIvu8aw2jMP3YvGpv4JGHZD4sFUoACqhFIS0vDoEGDVNMPG7m8AAO6Bj4Z3+4qxqJ9pRrolC1SgAJKFBgWfQJXR61GSuMCeNTmKrEFTdZcbRiHeVl3a7J3Nk0BClBACoHu3bujd+/eUmzNPd0owIDuRmyptlp+qAxztvFhSlL5c18KUOBSgeTAMkzttA7d9YvhY91NIoUKWA3jMT/rLoVWz7IpQAEKKEugX79+yMjIUFbRrNZhAQZ0h8mUd8GW45X414Z85RXOiilAAVUJeOkacVvnDRhoWIZgy3JV9ablZqyGCZifdZuWCdg7BShAAbcIDB06FCkpKW7Zi5tIJ8CALp2923Y+kGfCWyty3LYfN6IABShwvsCkhH0YE7oSsbXzgAYTcVQoYDZci4VZM1XYGVuiAAUoIB+BsWPHIjY2Vj4FsRJRBBjQRWGV16Kny6rx4vxseRXFaihAAVUL9I84jUkxa9AZC+FZc0LVvbK5ZgGz4XoszJpODgpQgAIUEElAeAe68C50HuoWYEBX93xt3Z211OPhL7M00ClbpAAFpBSI9a/C9MR16Om9BH7WrVKWwr0lEjAapmFx1lSJdue2FKAABdQtcMMNN8DPz0/dTbI7MKBr4EPQ1ATc/slhDXTKFilAASkEbk39AUMClyHUskiK7bmnzASqDDdhSdYUmVXFcihAAQooX2DmzJnQ6fh6S+VPsu0OGNDVPuFf+ntoThYqrfUa6ZZtUoACYguMjz+EK8JXIb5uPnT15WJvx/UVJlBpmImlWdcqrGqWSwEKUEC+Ar6+vpg6ld9Qku+EXFcZA7rrLGW9kvAbdOG36DwoQAEKOCvQM6wA18WuQbrHInhV/+zsMrxOIwIVhtuwLGuCRrplmxSgAAXEFRB+ey78Bp2H+gUY0NU/Y1uHb6/Mwf5cPj1ZI+NmmxRwmUCYrwU3J61HH5+lMFg3umxdLqQNgXL/O7Hi2FXaaJZdUoACFBBRIC4uDmPGjBFxBy4tFwEGdLlMQuQ6Pv6hABuOVoi8C5enAAXUInBTylYMC1qBCMtcAE1qaYt9SCBQ5v9brDx2hQQ7c0sKUIAC6hFIS0vDoEGD1NMQO2lVgAFdIx+OubtLMH9viUa6ZZsUoIAzAqNjj2J8xCokNiyAR12RM0vwGgpcVqDE/16sPsY7P/x4UIACFHBWoGfPnhD+4aF+AQZ09c/Y1uH6I2fxyeZCjXTLNilAAXsF0oOLcX38WmR4LoZ39X57L+N5FHBYoNjvd1hzfKTD1/ECClCAAhQABg8ejM6dO5NCAwIM6BoYstCi8Ptz4XfoPChAAQr4e9XiltQN6O+3FIGWNQShgNsEivwewrrjw9y2HzeiAAUooBaBsWPHIjY2Vi3tsI82BBjQNfLxyDtbg+fmntBIt2yTAhS4nMD1SbswMmQFoqvnAY01RKKAJAKFvg9j/YkhkuzNTSlAAQooVWDSpEkIDg5Wavms2wEBBnQHsJR8qrW2Efd+fkTJLbB2ClDACYGhUSdwTfRqpDQuhEctv0XjBCEvEUEg3/cxbDwxUISVuSQFKEABdQpMnz4der1enc2xqwsEGNA19IG4f/ZRmGsaNNQxW6WANgWSA8txQ6d16KFfDB/rLm0isGvZC+T6PIkfsvvJvk4WSAEKUEBqAR8fH0ybNk3qMri/mwQY0N0ELYdtXpyfjdNl1XIohTVQgAIuFvDQNeL2zhsxyLAMwZZlLl6dy1FAHIEc72ew+WRvcRbnqhSgAAVUIhAWFoZrrrlGJd2wjfYEGNDbE1LRn/99dS52nzaqqCO2QgEKTErYj9GhKxBXOx9o4H+++YlQnsAp/XP48RRfHaS8ybFiClDAXQIJCQkYOZJvwXCXt9T7MKBLPQE37v/FtiKsOFTuxh25FQUoIIZA/4gcTIxZgzQshGfNcTG24JoUcKtAtv5FbDvVza17cjMKUIACShHIyMhAv378SZBS5tXROhnQOyqooOtX/lSO2VuLFFQxS6UABc4JxPpX4cbE9ejlvQR+1h8JQwHVCRz3+gN2nM5QXV9siAIUoEBHBQYMGID09PSOLsPrFSLAgK6QQbmizL05Rry7KtcVS3ENClDATQK3pP6AIYHLEWZZ6KYduQ0FpBPI8nwFu3K6SFcAd6YABSggQ4ExY8YgLi5OhpWxJDEEGNDFUJXpmvlna/As34Uu0+mwLAr8KjA+/ieMC1+JTnULoKsvIw0FNCVwxOM17MntrKme2SwFKECBtgSuvfZaBAUFEUkjAgzoGhm00GZdQxN+87+fNdQxW6WAcgR6hBbguri1SPdYBH31YeUUzkopIILAYd2fsS8vRYSVuSQFKEAB5QnMmDEDHh4eyiucFTslwIDuFJtyL3rs62MoNdUptwFWTgEVCYT6WHFz8nr09V0Cg2WjijpjKxTouMAhvI4D+UkdX4grUIACFFCwgMFgwJQpUxTcAUt3VIAB3VExhZ//12Wn8VOBWeFdsHwKKFtgevI2DA9ejgjLPACNym6G1VNARIEDTW/iUEEnEXfg0hSgAAXkLRATE4Nx48bJu0hW51IBBnSXcsp/sf9tKcTan8/Kv1BWSAGVCYyKycJVkauQ2LAAHnWFKuuO7VBAJAGdHvsaXsfhQj4cSSRhLksBCshcoEuXLhg4cKDMq2R5rhRgQHelpgLWWn6wDHO2n1FApSyRAsoX6BJcguvj1yLTcxG8q/crvyF2QAEpBDz8sLv2Tzh6JlaK3bknBShAAUkF+vfvj65du0paAzd3rwADunu9Jd9tb44J767KkbwOFkABtQr4e9VhZsoGDPBfikDLarW2yb4o4F4Bz0DsrH4Nx4qj3Lsvd6MABSggsQBfsSbxACTYngFdAnQptyyqqsVT3x6XsgTuTQFVCkxJ2o1RwSsQXTMPaKxWZY9sigKSCniFYpvlj8guiZS0DG5OAQpQwJ0CkydPRkBAgDu35F4SCzCgSzwAKba/a9bPqG9skmJr7kkBVQkMicrGNVGrkdq0EB61p1XVG5uhgBwFmvSR2Gp6GadKw+RYHmuiAAUo4FIBT09P3HzzzS5dk4vJX4ABXf4zcnmFL8zLRk457/C5HJYLakIgMfAspnVah+76xfC17tREz2ySAnISaPKOxebKF5FbHiqnslgLBShAAZcLhIaGYsKECS5flwvKW4ABXd7zEaW6D9blYVt2lShrc1EKqFHAQ9eE2zpvwGDDMgRblqmxRfZEAUUJNHknYFPF88g/G6youlksBShAAUcEkpKSMHz4cEcu4bkqEGBAV8EQHW1h/p4SzN1T4uhlPJ8CmhOYkLAfY0NXIq52PtDAv9TS3AeADctaoNEnBRvKnkVRZaCs62RxFKAABZwV6NWrF3r06OHs5bxOoQIM6AodXEfK3nGyCv9cm9eRJXgtBVQr0C8iF5NiVqMzFsGr5phq+2RjFFCDQKNvF6wreRrFVQY1tMMeKEABClwgMHLkSCQkJFBFYwIM6BobuNBufkUNnv3+hAY7Z8sUuLxAtJ8R05PWo7f3EvhZt5CJAhRQkECDbybWnHkCZSZ/BVXNUilAAQq0L3DttdciKCio/RN5hqoEGNBVNU77m+GT3O234pnqFZiZuhlDA5cjzLJAvU2yMwpoQKDBrydWFT6Gs2ZfDXTLFilAAS0I8AnuWpjy5XtkQNfo7F9akI1TpXySu0bHr+m2r4g7jCsjVqJT3QLo6ks1bcHmKaAmgXq/vliR/wiqrN5qaou9UIACGhUIDw/H1VdfrdHutd02A7pG5/+fjQX44ViFRrtn21oT6B5aiMlxa5DusQj66sNaa5/9UkAzAvX+A7A05/cw1+g10zMbpQAF1CmQmpqKIUOGqLM5dtWmAAO6Rj8gyw+WYc72Mxrtnm1rQSDEx4oZSevR128pDJYNWmiZPVKAAgDq/Idg8akHUV3nSQ8KUIACihXo378/unbtqtj6WbjzAgzoztsp+spD+Wa8sfy0ontg8RS4nMCNydsxPHg5Iq3zgKYGIlGAAhoUqPUfgQXZ96G+gSFdg+NnyxRQhcAVV1yB6OhoVfTCJhwTYEB3zEs1ZxurG/DAF0dV0w8b0bbAyJgsXBW5CkkNC+FRV6BtDHZPAQrYBGr8R2P+8XvR2KSjCAUoQAHFCUybNg0+Pj6Kq5sFd1yAAb3jhopd4bGvj6HUVKfY+lm4tgXSgktwQ/xaZHothrd1n7Yx2D0FKHBZgWrDFZiX9VvqUIACFFCUQEBAACZPnqyomlms6wQY0F1nqbiV/r46F7tPGxVXNwvWroCvVx1uTdmAAf7LEGhZpV0Idk4BCtgtYDVchflZd9p9Pk+kAAUoILVAQkICRo4cKXUZ3F8iAQZ0ieDlsO38PSWYu6dEDqWwBgq0KTAlcTdGhaxAdM18oNFKLQpQgAIOCVgNEzE/61aHruHJFKAABaQS6NWrF3r06CHV9txXYgEGdIkHIOX2e3OMeHdVrpQlcG8KtCowJOokrolejZTGhfCsPUUpClCAAh0SMBuuw8KsGR1agxdTgAIUcIfAmDFjEBcX546tuIcMBRjQZTgUdXuFJQAAIABJREFUd5V01lKPh7/Mctd23IcC7QokBFRgWsJa9NAvga91R7vn8wQKUIACjgiYDNdjUdZ0Ry7huRSgAAXcLnDDDTfAz8/P7ftyQ3kIMKDLYw6SVfHo18dQxgfFSebPjZsF7kjbgEGGZQixLCUJBShAAVEFjIZpWJw1VdQ9uDgFHBGoq6vDxo0bsXjxYpSWlmLSpEmYPn069Hq9I8tccm5lZSW++uor7Ny5E9XV1YiIiIBwZ/a6666Dl5eX3WtbrVbs27cPu3fvxqlTp1BYWGi7NjY2FsnJybavYg8YMADCg83sPYR6lixZgtWrV6O+vh7CE8snTpxo7+WqPs9gMGDKlCmq7pHNtS3AgK7xT8h7a3Kx6xQfFKfxj4Ek7U/odABjwlYirnY+dA2VktTATSlAAW0KVBluxpIsPiFZm9OXV9fFxcWYM2cOdu3a1VKY8P7r2267Dd7e3k4X29DQYAv833333QVrOLJ2bW0t1q5diwULFsBkMrVZy6hRo3DXXXe1+1qwpqYmnDx5ErNnz0ZW1q/f4rzxxhsh3DXmASQmJmLEiBGk0LAAA7qGhy+0vmhfKb7dVaxxBbbvLoG+4bmYFLsGaVgIr5pj7tqW+1CAAhS4RKDScAuWZk2iDAUkERDumm/fvt0WoIW75ucfjoTo1ooXwu+HH35oWzskJAQVFRW2U+1dWwjkX3/9NdavX9+yhXAHvk+fPrY78cJRVlaGQ4cO2e6oCw81e+ihh9q8i15TU/P/2LsP8KqqdI3jb3qlhho6AWlKld67oCiCio46jiNi772NvYwz41hmRscyjjpFRwFFFEFQLKiggoC0hN57CySBkOTedY6QACnnnJyyy38/Tx6ussr3/da+1/tl772WZs6cqUmTJnme6Je8KNCLNYxx27ZtI3JfMqk1BCjQrbEOEYvi500H9dS0dRGbn4mdL1A36YDOb/yZ2idMVXLuHOcnTIYIIGAbgT3Jl2pa1hm2iZdAnSGwY8cO/e9//9M333xzLKFAiuiyNA4ePKjXXnvN8wsA8zTWFOWvv/66zwW6KaTNq/Hm9XNzmYLcvHLfvXv3k167N0/Ed+/e7XnCbo4Gi46OPiks02bdunWegn/x4sWev09MTPS8IbB//37PP1OgF7OZ9apbt64zbnayCEiAAj0gNud0yj1cqCvfXO6chMjEMgIXNZ+jnlWmqWbOZMvERCAIIIDAiQK7k3+jT7KGAoNAWATMk+2XX3752HfczZs317hx4zxPuF988UWfi+iygjXF8OzZs/Xqq696mowfP14NGjTQww8/7PPY5lvzv/3tb8e+W7/66qvVpk2bgH3MLwr+8Y9/HHtNvlOnTp6CfP78+Zo4cSIF+gmyF1xwgV97BAS8MHS0rAAFumWXJnyB3TNptTbsPv5Vo/DNzkxOEhicvkyDa01XoyPvKyp/h5NSIxcEEHCwwK7kKzQ9a5CDMyQ1qwhMmzZN//rXvzyvgo8ePVqDBg3yfLc9Z84cT1FsLl9fQy8tp02bNukvf/mL1q9f73nifcUVV8j8O18LdPP03fwC4eg38ddcc4169+6tqKiogAjNBnDmybnJ22wqN2bMGHXt2tXzJH7y5Ml67733KNBLyNaoUUMjRowIyJpOzhGgQHfOWgacyWtfb9Hny/cE3J+O7hZoV2OrRqXPVKvoKYrLW+JuDLJHAAHbCuxInqBPs/rbNn4Ct4eAKcTNk2Pz1LxOnTrHgg5GgW6+azevzn/88cee19LNN+GnnHKKZzM2Xwv0JUuW6JlnnvE8PTc7s0+YMEFmV/FAL/NE/4MPPvC8ym5+IVG1atVjQ1Ggn6zaokULdevWLVBu+jlEgALdIQtZmTS+WLFXr3y1uTJD0NdlAtXi83Rh08/VKekjpeYUbyDjMgbSRQABhwlsT7paM1f2dVhWpGMHgWAU6Ob77meffdZTXJtvxs1xajExMT4X6IWFhZ5N66ZMmeIhMzvJh/JpLgX6yXdmjx49ZD574HK3AAW6u9ffk/2mPYd018RVSCBQocDYpvPUp9o01c6dJBUdqbA9DRBAAAG7CWxNuk6frexlt7CJ1+YClS3QzTfs5rvzBQsWeJ6aX3vttapdu7ZHxdcn6Dk5OXrllVc0b948zyZud911l2esUF0U6CfLnnXWWce9ZRAqe8a1tgAFurXXJ2zRXfuvTO3Po+AKG7iNJupbL0vDas9Qk8IPFH14k40iJ1QEEEAgMIEtiTfq81XdA+tMLwQCEKhMgW6efJvX2s3O66awNhvD9ezZ81gUvhbo27Zt0wsvvOA5p7xZs2a64YYbQrqbOAX68TeKWTvzjT4XAhTo3AMegT9/ukE/rstGAwGPQIuqOzW64Sy1jf1Q8bkLUEEAAQRcJ7Ap8RZ9sep01+VNwpERqEyBvnr1aj333HOeM88HDhyoSy+91LPx3NHL1wLdFOZ//OMfPTvKHz3X3Lwiv2jRIv3000/Kyso6tvt806ZNPUV8v379lJGR4XmV3t+LAv14MXNMXd++fGLj733kxPYU6E5c1QBy+mjRLv133rYAetLFKQKJMUf0q+af6/Tkj1U1Z4ZT0iIPBBBAIGCBDQm36avVnQPuT0cEfBUItEDPzc3VG2+8oa+++spznNr111/vOfu85OVrgV6ynRnDFN7ff//9sePRysrFbCZnfilgNqbz56JAP17LHD9XmePs/LGnrbUFKNCtvT5hiy5rW44e/nBt2OZjIusInN14vvrV+ET18iZLhTnWCYxIEEAAAQsIrI+/U1+v6WCBSAjByQKBFujffvut59tzszGcKZKHDx9+0pFogRToJa1N4W12FzdFe3R0tKdgN2elb9my5VizLl26eI50q1atms/LRIF+PNWwYcP8/iWHz9g0tJUABbqtliu0wf729WU6XFAU2kkY3RIC3Wqv1Yh6M9S88APFHOYXM5ZYFIJAAAHLCqyNu1vfrD3NsvERmP0FAinQd+zY4Tk73RTgnTt31pVXXlnqBmOBFui9evXS0KFDS32F3RzpZmJ+6623PL8cMJeZf8CAAT4vBgV6MVVsbKwuuOACn+1o6GwBCnRnr69f2f1+2jot3nTQrz40to9Ao9S9GtPwM50WP1WJuXPtEziRIoAAAhYQWB13n75b29YCkRCCEwX8LdALCgo0ceJEzxnjZnOxm2++WaedVvovkQIp0I9+g56amlomd8kYTKM+ffro8ssv98Tjy0WBXqxUv359z/4BXAgYAQp07oNjAu8v2KH3ftyBiMMELs2Yre6p01Q9Z6rDMiMdBBBAILwCK2Mf0Lx1rcM7KbO5QsDfAn358uWeHdfNhm4jR470PH2Ni4sr1SpUBbqZzJy9/tRTT3nmNUeyXXfddT6/pk2BXrxcHTp0ULt27Vxxr5NkxQIU6BUbuabF8i05euwjXnd2woKf0XCxBtacrvT8yYo6stcJKZEDAgggYAmBzJiH9MP6lpaIhSCcI+BvgT5lyhS98847HgDzfXhSUlKZGGYjuZUrV3r+3nxPXq9ePc936qbPhRdeeOwotZK7uPtabG/evFnPP/+8NmzY4PlG/cYbb5R5GuzLRYFerGQ+JTh6br0vdrRxtgAFurPX1+/sLn99mfL5Dt1vNyt06Ji2UWfW+1Qto6Yo9lCmFUIiBgQQQMCRAsujH9H8DRmOzI2kIiPgb4FesritTMTXXnutevfu7RnCbPpmiu3169d7ivibbrrppB3hT5yrZB8K9MBWwhxRN27cuMA608uRAhTojlzWwJN6+pP1WrTxQOAD0DOsArWTDuqCxp+pQ8JUJed+Hda5mQwBBBBws8DSqMf008ZmbiYg9yAK+Fugz5gxw3O8WmUu8zTdFOHNmzf3DHPw4EG9+OKLWrBggeefb7vtNs/mc+Vd5lX7Rx991NPEHBFmXnGvUaOGT2HxBN3LlJ6e7tfmej7h0sjWAhTotl6+4Af/4cKdeuf77cEfmBGDKnBh8znqWWWa0nImB3VcBkMAAQQQ8F3gZz2pRZuOP3Pa9960RKBYwN8C3R87X79BLyws1Lvvvivz+ry5zJFtF110UZnftpv2kyZNkim0zTV48GBdcsklio+P9yk8CnQvU8eOHdW2LRtQ+nTTuKQRBbpLFtrXNFduz9VDU9b42px2YRQYlL5MQ2rNUKMjkxWVz2Z+YaRnKgQQQKAMgSgtLHpKSzY3RAiBSglYoUA3CcyfP19/+tOfPLmc+IT9xASXLVuml156STt37vT8ldlJvmvXrj47UKB7qcwvQtLS0nx2o6HzBSjQnb/Gfmd49VsrdOBQgd/96BB8gTY1tuqc9JlqFf2h4vJ+Dv4EjIgAAgggUDmBqDgtKHhCy7akV24certawCoFunnN/bXXXtPcud7jWM0GdJdeeqnnLHSzsZy5zBnoCxcu1Ntvv+35bt1c3bt31xVXXKGUlBSf15ECXUpISNDYsWN9NqOhOwQo0N2xzn5l+fysjZq3Zr9ffWgcPIGqcYd0YbPP1DnpY6XmfBa8gRkJAQQQQCA0AtFJ+vHwY1qxrV5oxmdUxwiY3c7fe+89HTp06LicsrOztXat9ySdkjutH21kvhMfPXq0z6+Plxzc11fcj/Y58cl4yZjMa+1mE7kDB4r3KzI7vk+YMKHM3dvNUWzTp0/XkSNHjsvZPHk/WuCbnd9N3iUv8/37kCFDFB0d7Zj1PzERs7GeOT+eC4GSAhTo3A8nCcxatkevz/H+RpQrfAJjms5T32qfqHbuRKno+P+IhS8KZkIAAQQQCEggpqq+z3tYWdvrBNSdTu4QKPmk3J+MmzVrphtuuOHYkWj+9PW3QC8qKtKiRYv01ltvHSugy5qvb9++Ov/888t9RTvQHec7deqka665xq+n8v64WKFtt27dPG8pcCFAgc49UK7A1n2Hdfu73vMyuUIr0KfuSg2rM0NNC99X9OFNoZ2M0RFAAAEEQisQW1Pf5Tyo1TuOfxIY2kkZ3U4CS5Ys0TPPPKO8vDy/wu7Ro4fGjx9f7nnnZQ24evVqPffcc55vxc855xyNGTNGsbGxFc5vzk83O7p/8803ysrK8jw1T0xMVJMmTTw7tvfs2VMNGjQ49up7WQPOnj1br7zySoXzndjgrLPO8hT/vsTq9+AW6TBq1ChVqVLFItEQhlUEeIJulZWwWBx3vrdKm/ce//qVxUK0bTjNq+7SmIYz1SZ2qhJy59s2DwJHAAEEEDhZoCiujr498IDW7qwJDwIIIFCmQLVq1XTmmWcihMBJAhTo3BSlCrz5zVbNWLobnSAJxMcU6JJmn+v0lI9VNWd6kEZlGAQQQAABKwoUxafr6333acPu6lYMj5gQQMACAq1atVKXLl0sEAkhWE2AAt1qK2KReOavz9YzMzZYJBr7hjGq8Xz1rzFd9fImSYU59k2EyBFAAAEE/BIoim+sL/feo017qvrVj8YIIOAOgf79+3s+EeBC4EQBCnTuiVIF8guKdMU/l6mwCCB/BbrWXquRdT9Vc32gmEOcKe+vH+0RQAABpwgUJjTX7F13aus+vjF1ypqSBwLBEDBH1o0bN87RO9QHw8mtY1Cgu3Xlfcj7D9PXa+GG4mM0fOji2iYNUvbpvEazdFr8VCXmes8O5UIAAQQQQKAw8RTN2n67dmT7fj40aggg4GyB9PR0DRgwwNlJkl3AAhToAdM5v+P0Jbv11rdbnZ9oJTK8NOMLdU+dpuo5H1ZiFLoigAACCDhZoCCxrWZuu1W7DiQ5OU1yQwABHwXMt+fmG3QuBEoToEDnvihTYMu+w7qD49ZO8hnecLEG1Zyu9PzJijqylzsIAQQQQACBCgUKktpr+uabtDcnscK2NEAAAWcLcLyas9e3stlRoFdW0OH975m4Shv2cNxah7RNOqv+p2qpKYo9tMLhq056CCCAAAKhEDiS1EnTNt2o7Nz4UAzPmAggYAOB6tWra+TIkTaIlBAjJUCBHil5m8z79rxtmrpol02iDW6YtRIPalyTz9Qh4SMl534V3MEZDQEEEEDAlQL5yV310brrlHM4zpX5kzQCbhdo27atOnbs6HYG8i9HgAKd26NcgWVbcvT4R2tdpTSu+TfqVWWa0nImuSpvkkUAAQQQCI9AfnJPfbj2GuXlx4RnQmZBAAHLCAwZMkR16tSxTDwEYj0BCnTrrYnlIrr235nan3vEcnEFM6CB9ZdpSO1P1fjIZEXlbw/m0IyFAAIIIIDASQKHk/vo/dVX6UhBNDoIIOASgcTERI0ZM8Yl2ZJmoAIU6IHKuajfK19u1heZztsMrU31bTq7wUy1jv5QcXmLXbSipIoAAgggYAWBQykDNDnrShUWWSEaYkAAgVALZGRkqHv37qGehvFtLkCBbvMFDEf4P6zN1rMzN4RjqpDPUSXukC5q9rk6J32s1JxZIZ+PCRBAAAEEEChPIC9lsCZl/hYkBBBwgUC/fv3UsGFDF2RKipURoECvjJ5L+hYUFmn8G8uVX2DfX/GPaTJPfap/ojq5k6SifJesHGkigAACCNhBIDdluCZn/toOoRIjAggEKBAVFaULL7xQ5k8uBMoToEDn/vBJ4PlZGzVvzX6f2lqlUe+6KzW8zqdqWvi+og9vtEpYxIEAAggggMBJAjkpI/V+5sXIIICAQwUaN26sPn36ODQ70gqmAAV6MDUdPNaclfv04uxNls+wedVdOrfBLLWN+1AJufMtHy8BIoAAAgggcFTgYMoofZB5ISAIIOBAgV69eqlp06YOzIyUgi1AgR5sUYeOl5tfqCvfWG7J7OJjCnVxs891esrHqpbziSVjJCgEEEAAAQR8ETiQMlpTMs/3pSltEEDARgIXXHCBYmNjbRQxoUZKgAI9UvI2nPeZTzdo/rpsy0R+VuMF6l99uuofniQVHLRMXASCAAIIIIBAZQSyU87Th5nnVmYI+iKAgIUEzMZwZoM4LgR8EaBA90WJNh6BLzP36uUvN0dUo2vttRpRd6Yy9IFiDq2OaCxMjgACCCCAQKgE9qeM09TMs0M1POMigEAYBXr06KHmzZuHcUamsrMABbqdVy/MseccLtCEN1eEeVapQfJ+jW08S+3jpyox97uwz8+ECCCAAAIIREJgX8qv9FHmmZGYmjkRQCCIAueff77i4uKCOCJDOVmAAt3JqxuC3ML5mvslGV+qe+rHqpHzYQgyYUgEEEAAAQSsL7An+VJNyzrD+oESIQIIlCrA6+3cGP4KUKD7K+by9l9l7dXfvwjda+7DGvysQWnT1SB/sqKO7HG5NukjgAACCCAg7U7+jT7JGgoFAgjYUKBnz55q1qyZDSMn5EgJUKBHSt6m8+aZ3dzfXK6iouAl0L7mJp2VPlOnRE1RbJ41d4oPXraMhAACCCCAgP8CO5Ov0IysQf53pAcCCERMICoqSub1dnZvj9gS2HJiCnRbLltkg35h1kbNXbO/UkGkJeZoXJPP1DHxIyXnfFmpseiMAAIIIICAGwR2JE/Qp1n93ZAqOSLgCIHGjRurT58+jsiFJMInQIEePmvHzDR39X698NnGgPK5oNk36l31E6XlTAyoP50QQAABBBBws8D2pGs0cyX/D7+b7wFyt4+AKc5Nkc6FgD8CFOj+aNHWI2Debp/wxnLl5hf6JDKg/nINrTVDjQveV1T+Np/60AgBBBBAAAEEShfYmnS9PlvZEx4EELCwgNm1/bzzzpN5zZ0LAX8EKND90aLtMYFXv9qs2Sv2linSqvo2nZM+S61jpig+bzFyCCCAAAIIIBBEgc2JN2r2qu5BHJGhEEAgmAIZGRnq3p3/HQ2mqVvGokB3y0oHOc/Fmw7q99PWHTdqatxhXdTsc3VJ+kipObOCPCPDIYAAAggggEBJgY0Jt+jL1aeDggACFhQYOHCg6tevb8HICMnqAhToVl8hC8d3yztZ2pGdr3ObfK++1T9RndxJUtFhC0dMaAgggAACCDhLYEPC7fpqdSdnJUU2CNhcICUlReecc47NsyD8SAlQoEdK3gHzrpp7s5oVTlL04Q0OyIYUEEAAAQQQsKfAuvg7NWdNB3sGT9QIOFCgbdu26tixowMzI6VwCFCgh0PZqXMcWCj9yP/xcerykhcCCCCAgH0E1sbdo2/WnmqfgIkUAQcLjBgxQjVq1HBwhqQWSgEK9FDqumHsBT2k/XPdkCk5IoAAAgggYGmBVbH3ae66tpaOkeAQcLpArVq1NGzYMKenSX4hFKBADyGuK4be9IK08kZXpEqSCCCAAAIIWF1gZezvNG9dK6uHSXwIOFagS5cuatWK/x107AKHITEK9DAgO3qK/F3SN7UcnSLJIYAAAgggYCeBFTEP6cf1Le0UMrEi4BiBsWPHKiEhwTH5kEj4BSjQw2/uvBmX/Ura/l/n5UVGCCCAAAII2FRgefSjmr+huU2jJ2wE7CnQpEkT9e7d257BE7VlBCjQLbMUNg5k10fSz2fZOAFCRwABBBBAwHkCS6Ie18KNTZ2XGBkhYFGB/v37q0GDBhaNjrDsIkCBbpeVsnqcczOkvNVWj5L4EEAAAQQQcJXAz3pSizY1dlXOJItAJAQ4+zwS6s6ckwLdmesa/qzWPiStezj88zIjAggggAACCJQjEKWFRU9pyeaGKCGAQAgFTj31VLVv3z6EMzC0WwQo0N2y0qHOM3eVNK9FqGdhfAQQQAABBBDwVyAqXgsKntCyLfX97Ul7BBDwUWDUqFGqUqWKj61phkDZAhTo3B3BE/j5bGnXh8Ebj5EQQAABBBBAIDgC0cn68fCjWrGtXnDGYxQEEDgmYL47N9+fcyEQDAEK9GAoMoZXYMdEael5aCCAAAIIIICAFQViqmpe3sNaub2OFaMjJgRsK9CnTx81bsxeD7ZdQIsFToFusQWxfThzm0p562yfBgkggAACCCDgRIGi2Jqam/OgVu+o5cT0yAmBsAskJydr9OjRYZ+XCZ0rQIHu3LWNTGZrH5TWPRKZuZkVAQQQQAABBCoUKIqrq2+y79e6XTUrbEsDBBAoX4DN4bhDgi1AgR5sUbePl7dWmtvM7QrkjwACCCCAgKUFiuIb6Ot992rD7uqWjpPgELC6wNlnn63U1FSrh0l8NhKgQLfRYtkm1KUXSDvetU24BIoAAggggIAbBYoSmuiL3Xdr896qbkyfnBGotECjRo3Ut2/fSo/DAAiUFKBA534IvsDuT6TFI4I/LiMigAACCCCAQFAFChMyNHvXndq6jyeAQYVlMFcIDBgwQOnp6a7IlSTDJ0CBHj5rd830Qwfp4CJ35Uy2CCCAAAII2FCgMLGVZm2/TTuyU2wYPSEjEBmB6tWra+TIkZGZnFkdLUCB7ujljWBym16QVt4YwQCYGgEEEEAAAQR8FShIbKuZ227VrgNJvnahHQKuFujSpYtatWrlagOSD40ABXpoXBm1MFf6po5UcAALBBBAAAEEELCBQEFSe32y+Sbty0m0QbSEiEDkBGJiYjR27FjFxsZGLghmdqwABbpjl9YCia26Rdr4rAUCIQQEEEAAAQQQ8EXgSFJnTdt4g7Lz4n1pThsEXClgnpybJ+hcCIRCgAI9FKqM6RXIWSp93w4NBBBAAAEEELCRQH5yV3207jrlHI6zUdSEikD4BM4880xVq1YtfBMyk6sEKNBdtdwRSHbJWGnnpAhMzJQIIIAAAgggEKhAfnJPTVl7jQ7lxwQ6BP0QcKRAw4YN1a9fP0fmRlLWEKBAt8Y6ODeKPTOkRcOdmx+ZIYAAAggg4FCBw8l99f7qCTpSEO3QDEkLAf8FOFrNfzN6+CdAge6fF60DEVjQQ9o/N5Ce9EEAAQQQQACBCAocShmgiZnjJUVFMAqmRsAaAmlpaRo+nAdP1lgN50ZBge7ctbVOZlv/Ka243DrxEAkCCCCAAAII+CyQlzJEkzL577jPYDR0rED37t2VkZHh2PxIzBoCFOjWWAfnRzG3mZS31vl5kiECCCCAAAIOFMhNGa7Jmb92YGakhIBvAsnJyRo9erRvjWmFQCUEKNArgUdXPwQ2PC2tvsuPDjRFAAEEEEAAASsJ5KSM1PuZF1spJGJBIGwCHTp0ULt2nE4UNnAXT0SB7uLFD2vqBQekb+tJBQfDOi2TIYAAAggggEDwBA6mnK0PMscFb0BGQsAGAjExMRozZozi4jh60AbLZfsQKdBtv4Q2SsA8QTdP0rkQQAABBBBAwLYCB1LO1ZTM82wbP4Ej4K9AmzZt1KlTJ3+70R6BgAQo0ANio1NAAofWS981CagrnRBAAAEEEEDAOgLZKefpw8xzrRMQkSAQQoFzzjlHKSkpIZyBoREoFqBA524Ir0DmVdKWl8M7J7MhgAACCCCAQNAF9qeM09TMs4M+LgMiYCUBs2u72b2dC4FwCVCgh0uaebwCB3+WfjgNDQQQQAABBBBwgMC+lIv1UeZIB2RCCgiULjBy5EhVr14dHgTCJkCBHjZqJjomsOxiaft/AEEAAQQQQAABBwjsSf61pmUNd0AmpIDA8QJNmjRR7969YUEgrAIU6GHlZjKPQPY8aT6vCnE3IIAAAggg4BSB3cm/0SdZQ52SDnkg4BEYNmyYatWqhQYCYRWgQA8rN5MdE1gyRto5GRAEEEAAAQQQcIjAzuTxmpE10CHZkIbbBRo2bKh+/fq5nYH8IyBAgR4BdKaUtO9L6af+UCCAAAIIIICAgwR2JE3Qpyv577uDltS1qQwePFh169Z1bf4kHjkBCvTI2TPzz6OkXVNxQAABBBBAAAEHCWxLukazVvZxUEak4jaB9PR0DRgwwG1pk69FBCjQLbIQrgxj72fSwsGuTJ2kEUAAAQQQcLLA1sTr9dmqnk5OkdwcLDBo0CDVq1fPwRmSmpUFKNCtvDpuiG3xmdLuj92QKTkigAACCCDgKoHNiTdp9qpursqZZO0vUL9+fQ0cyF4K9l9J+2ZAgW7ftXNG5HtmSYuGOCMXskAAAQQQQACB4wQ2JtyiL1efjgoCthE/ipTJAAAgAElEQVTg6bltlsqxgVKgO3ZpbZTY4hHS7k9sFDChIoAAAggggICvAhsSbtdXqzv52px2CERMgG/PI0bPxCUEKNC5HSIvsPdzaeGgyMdBBAgggAACCCAQEoF18Xdpzpr2IRmbQREIlgA7twdLknEqI0CBXhk9+gZPYMloaecHwRuPkRBAAAEEEEDAUgJr4u7Rt2tPtVRMBIPAUQHOPedesIoABbpVVsLtceyfIy3gSBa33wbkjwACCCDgbIFVsfdr7ro2zk6S7GwpMHToUNWuXduWsRO0swQo0J21nvbOZvll0rY37Z0D0SOAAAIIIIBAuQIrY3+neetaoYSAZQQaN26sPn14UGSZBXF5IBToLr8BLJV+bqY0j/9gW2pNCAYBBBBAAIEQCKyIeVg/rm8RgpEZEgH/Bc444wzVrFnT/470QCAEAhToIUBlyEoIrL5T2vCHSgxAVwQQQAABBBCwg8CyqEe1YGNzO4RKjA4WaN68uXr06OHgDEnNbgIU6HZbMafHe2Sf9F1DqeCA0zMlPwQQQAABBFwvsCTqcS3c2NT1DgBETmDUqFGqUqVK5AJgZgROEKBA55awnsDGZ6RVt1kvLiJCAAEEEEAAgaALLC56Uos3Nw76uAyIQEUCrVu3VufOnStqxt8jEFYBCvSwcjOZzwJzm0p563xuTkMEEEAAAQQQsKlAVLQWFj6lJZsb2DQBwrajQExMjM455xwlJibaMXxidrAABbqDF9fWqW1/R1p2oa1TIHgEEEAAAQQQ8FEgOl7z8x/X8q3pPnagGQKVE2jfvr1OPfXUyg1CbwRCIECBHgJUhgySwKIzpD3TgzQYwyCAAAIIIICApQViUvTDoUeVua2upcMkOPsLJCcne56eR0VF2T8ZMnCcAAW645bUQQntmyP9xJmUDlpRUkEAAQQQQKB8gZhqmpf3kFZur4MUAiET6Natm1q04Ji/kAEzcKUEKNArxUfnkAtkTpC2vBLyaZgAAQQQQAABBKwhUBSbprk5D2r1jjRrBEQUjhJIS0vT8OHDHZUTyThLgALdWevpvGwObZS+a+S8vMgIAQQQQAABBMoUKIqrq2+y79e6XTVRQiCoAv3791eDBmxIGFRUBguqAAV6UDkZLCQC65+Q1twXkqEZFAEEEEAAAQSsKVAU30Bf77tPG3ZXs2aARGU7gYYNG6pfv362i5uA3SVAge6u9bZvtt+3kXKW2zd+IkcAAQQQQAABvwUKE5roy913a/Peqn73pQMCJwqMGDFCNWrUAAYBSwtQoFt6eQjumADHrnEzIIAAAggg4EqBwoQMzd51p7buS3Vl/iQdHIFWrVqpS5cuwRmMURAIoQAFeghxGTrIAj+PknZNDfKgDIcAAggggAACVhcoTGylWdtv147sZKuHSnwWFIiPj9fZZ58t8ycXAlYXoEC3+goRX7FA9o/S/NMRQQABBBBAAAEXChQkttOMrbdoz8EkF2ZPypURME/OzRN0LgTsIECBbodVIsZigVW3SRufQQQBBBBAAAEEXChwJKmDpm++SftyElyYPSkHIlCzZk2dccYZgXSlDwIREaBAjwg7kwYsUHBAmtdSOrw14CHoiAACCCCAAAL2FTiS1Fkfb7hBBw7xurJ9VzF8kQ8YMEDp6enhm5CZEKikAAV6JQHpHgGBLa9ImRMiMDFTIoAAAggggIAVBPKTu+mjddcp53CsFcIhBosKNG3aVL169bJodISFQOkCFOjcGfYUWDhY2vuZPWMnagQQQAABBBCotEB+ci99sOZqHT4SU+mxGMB5AlFRURo1apRSU9n933mr6+yMKNCdvb7OzW7/N9KC3s7Nj8wQQAABBBBAoEKBw8l99f6qq3SkMKrCtjRwl0CHDh3Url07dyVNto4QoEB3xDK6NImVN0mbnndp8qSNAAIIIIAAAkbgUMpATcwcDwYCxwRq1KihESNGIIKALQUo0G25bATtESjYL807RTq8DRAEEEAAAQQQcLFAXsoQTcq83MUCpF5SoH///mrQoAEoCNhSgALdlstG0McEtrwm8VtzbggEEEAAAQRcL5CbcoYmZ17qege3AzRv3lw9evRwOwP521iAAt3Gi0fovwgsPkPaPR0OBBBAAAEEEHC5QE7KmXo/81cuV3Bv+rGxsZ6N4ZKSktyLQOa2F6BAt/0SkoCyf5Tmnw4EAggggAACCCCggyln64PMcUi4UOD000/XKaec4sLMSdlJAhToTlpNN+ey5l5p/ZNuFiB3BBBAAAEEEPhF4EDKGE3JHIuHiwTq1q2rwYMHuyhjUnWqAAW6U1fWjXnNayXlZroxc3JGAAEEEEAAgRMEslPO14eZo3FxicDw4cOVlpbmkmxJ08kCFOhOXl235bZzkrSE35a7bdnJFwEEEEAAgbIE9qdcqKmZowByuIA579yce86FgBMEKNCdsIrkUCyw/BJp278RQQABBBBAAAEEPAJ7ky/Wx1kj0XCoQLVq1XTmmWc6NDvScqMABbobV93JOR/aKH3XyMkZkhsCCCCAAAII+CmwJ/nXmpY13M9eNLeDwIABA5Senm6HUIkRAZ8EKNB9YqKRrQQ2/UVaeYOtQiZYBBBAAAEEEAitwK7kyzU9a0hoJ2H0sAq0bNlSXbt2DeucTIZAqAUo0EMtzPiREVg0VNozMzJzMysCCCCAAAIIWFJgZ/J4zcgaaMnYCMo/gZSUFM+r7ebscy4EnCRAge6k1SSXYoED86UfuyCCAAIIIIAAAggcJ7Aj6Sp9urIfKjYX6NOnjxo3bmzzLAgfgZMFKNC5K5wrsPYhad3Dzs2PzBBAAAEEEEAgIIFtSddq1sreAfWlU+QFmjdvrh49ekQ+ECJAIAQCFOghQGVICwn80F46uNhCAREKAggggAACCFhBYEvi9fp8VU8rhEIMfggkJSV5Xm2Pj4/3oxdNEbCPAAW6fdaKSAMR2PuZtHBwID3pgwACCCCAAAIOF9iceJNmr+rm8CydlV7v3r3VpEkTZyVFNgiUEKBA53ZwvsCqW6WNf3Z+nmSIAAIIIIAAAn4LbEy4VV+uZt8av+Ei0CEjI0Pdu3ePwMxMiUD4BCjQw2fNTJESKCqQvm8r5WZGKgLmRQABBBBAAAELC6yPv11fr+lk4QgJzezaPnLkSMXFxYGBgKMFKNAdvbwkd0xg11Tp51GAIIAAAggggAACpQqsi79Lc9a0R8eiAn379lWjRo0sGh1hIRA8AQr04FkyktUFVt4obXrB6lESHwIIIIAAAghESGBN3D36du2pEZqdacsSOOWUU3T66acDhIArBCjQXbHMJHlM4IfTpIM/A4IAAggggAACCJQqsCr2fs1d1wYdiwhUq1bN82p7VFSURSIiDARCK0CBHlpfRreawN7Z0sKBVouKeBBAAAEEEEDAQgJZMb/T9+tbWSgi94YyePBg1a1b170AZO46AQp01y05CWvdI9LaB4FAAAEEEEAAAQTKFFgR87B+XN8CoQgKnHbaaTI/XAi4SYAC3U2rTa7FAouGSntmIoIAAggggAACCJQpsCzqUS3Y2ByhCAiYp+bm6TkXAm4ToEB324qTr1cgZ4X0Y0epMA8RBBBAAAEEEECgTIElUU9o4cYmCIVRIDo6WiNGjJD5/pwLAbcJUKC7bcXJt1hg6z+kFVcgggACCCCAAAIIlCuwuOgpLd7MEV/huk26deumFi34vCBc3sxjLQEKdGutB9GEWyBzvLTltXDPynwIIIAAAgggYCeBqBgtLHxSSzY3sFPUtoy1efPm6tGjhy1jJ2gEgiFAgR4MRcawr0DRYenHztLBJfbNgcgRQAABBBBAIPQC0Qman/+4lm+tH/q5XDpD1apVPa+2x8TEuFSAtBGQKNC5CxDY96X0U38cEEAAAQQQQACB8gViUvTDoUeVuY1jv0Jxq3CkWihUGdNuAhTodlsx4g2NwIY/SqvvCM3YjIoAAggggAACzhGIra55uQ9p5fbazsnJApl07NhRbdu2tUAkhIBAZAUo0CPrz+xWElg6TtrxPytFRCwIIIAAAgggYEGBotha+u7gA1qzs5YFo7NfSI0aNVLfvn3tFzgRIxACAQr0EKAypE0FjuyV5neRclfbNAHCRgABBBBAAIFwCRTF1dM32fdr3a4a4ZrSkfOkpKTojDPOUEJCgiPzIykE/BWgQPdXjPbOFtgzS1o0xNk5kh0CCCCAAAIIBEWgKL6hvtp7jzbuqR6U8dw4yMCBA1W/PhvvuXHtybl0AQp07gwEThTY8Adp9Z24IIAAAggggAACFQoUJjTVl7vv0ua9VStsS4PjBTp06KB27drBggACJQQo0LkdEChNYNnF0vb/YIMAAggggAACCFQoUJjQQp/vvEPb9qdW2JYGXoHGjRurT58+cCCAwAkCFOjcEgiUJlCQIy3oxvno3B0IIIAAAggg4JNAYWJrzdx+m3ZmJ/vU3s2NzHnnw4cPV1xcnJsZyB2BUgUo0LkxEChLYP+30oJe+CCAAAIIIIAAAj4JFCSdqhlbbtaeg0k+tXdro6FDh6p2bY6pc+v6k3f5AhTo3CEIlCew5WUp8yqMEEAAAQQQQAABnwSOJHXQ9M03aV8Ou5KXBta1a1e1bNnSJ0saIeBGAQp0N646OfsnsPImadPz/vWhNQIIIIAAAgi4VuBIchd9vP56HTgU71qD0hI3hbkp0LkQQKBsAQp07g4EfBEwR6+ZI9i4EEAAAQQQQAABHwTyk7tr6rprlXs41ofWzm9Sp04dDRnCUbbOX2kyrKwABXplBenvDoFDG6T5PaTDm92RL1kigAACCCCAQKUFDif30pQ1V+vwkZhKj2XnARITEzVs2DClprLLvZ3XkdjDI0CBHh5nZnGCwJ4Z0qLhTsiEHBBAAAEEEEAgTAKHk/tp8qoJKiiMCtOM1ptmwIABSk9Pt15gRISABQUo0C24KIRkYYFNL0grb7RwgISGAAIIIIAAAlYTOJQyUBMzx1strLDE07lzZ7Vu3TosczEJAk4QoEB3wiqSQ3gFTIFuCnUuBBBAAAEEEEDAR4G8lKGalPkbH1s7oxmbwjljHckivAIU6OH1ZjanCCweIe3+xCnZkAcCCCCAAAIIhEEgN+UMTc68NAwzRX6KevXqadCgQZEPhAgQsJkABbrNFoxwLSKQv0Na0FvKzbJIQISBAAIIIIAAAnYQyEk5S+9nXmSHUAOO0WwGN3ToUCUlJQU8Bh0RcKsABbpbV568Ky+wf670Ux+p6Ejlx2IEBBBAAAEEEHCNwMGUc/RB5gWOzdcU57Vr13ZsfiSGQCgFKNBDqcvYzhfY/ra0zNm/BXf+IpIhAggggAAC4Rc4kDJGUzLHhn/iEM/Yq1cvNW3aNMSzMDwCzhWgQHfu2pJZuATWPyWtuSdcszEPAggggAACCDhEYH/K+ZqaOdoh2UgdOnRQu3btHJMPiSAQCQEK9EioM6fzBLKulTa/6Ly8yAgBBBBAAAEEQiqwL+UifZR5VkjnCMfgLVq0ULdu3cIxFXMg4GgBCnRHLy/JhVXg51HSrqlhnZLJEEAAAQQQQMD+AntTLtbHmSNtm0h6eroGDBhg2/gJHAErCVCgW2k1iMXeAgXZ0k/9pAM/2TsPokcAAQQQQACBsAvsSblM0zKHhX3eyk5YvXp1DRkyRPHx8ZUdiv4IICCJAp3bAIFgCuQsl37qL+VvD+aojIUAAggggAACLhDYlfxbTc8abJtMExISPMV5tWrVbBMzgSJgdQEKdKuvEPHZT2DvZ9JC+/zH1X7ARIwAAggggIBzBXYmjdeMlQNtkeCgQYNUr149W8RKkAjYRYAC3S4rRZz2Etj+H2nZxfaKmWgRQAABBBBAwBIC25Ou0syV/SwRS1lBcJyapZeH4GwsQIFu48UjdIsLbPyztOpWiwdJeAgggAACCCBgRYFtSddq1sreVgxNnTt3VuvWrS0ZG0EhYHcBCnS7ryDxW1vAnI9uzknnQgABBBBAAAEE/BTYkniDPl/Vw89eoW3etm1bdezYMbSTMDoCLhagQHfx4pN6mAQyr5S2vBqmyZgGAQQQQAABBJwksCnxJn2xyhrni2dkZKh79+5O4iUXBCwnQIFuuSUhIEcKLBkj7ZzsyNRICgEEEEAAAQRCK7Ax4VZ9ubpLaCepYPSGDRuqXz9rfxcfUSAmRyBIAhToQYJkGATKFSgqlBYNlvbOBgoBBBBAAAEEEPBbYH38Hfp6TWReLa9Tp44GDx6sqKgov+OmAwII+CdAge6fF60RCFwgf5e0aIh04KfAx6AnAggggAACCLhWYF383Zqz5rSw5l+jRg2Z49TMmedcCCAQegEK9NAbMwMCxQK5q6RFQ6W8NagggAACCCCAAAJ+C6yOu1ffrW3nd79AOqSmpnqKc/MnFwIIhEeAAj08zsyCQLHAgQXeIt08UedCAAEEEEAAAQT8FFgV+4DmrgvtMWfmibkpzs0TdC4EEAifAAV6+KyZCYFigX1fSouGSYWHUEEAAQQQQAABBPwWyIp5UN+vP8Xvfr50iImJ0cCBA2W+PedCAIHwClCgh9eb2RAoFtg9TVo8EhEEEEAAAQQQQCAggRUxj+jH9RkB9S2v04ABA5Senh70cRkQAQQqFqBAr9iIFgiETmDHRGnpeaEbn5ERQAABBBBAwNECy6Ie04KNzYKWY9++fdWoUaOgjcdACCDgnwAFun9etEYg+ALb/iUtvzT44zIiAggggAACCLhC4Gc9rkWbmlY61169eqlp08qPU+lAGAABFwtQoLt48UndQgJbXpMyx1soIEJBAAEEEEAAATsJLCp6Sj9vDvzJd/fu3ZWREfzX5e1kSKwIWEGAAt0Kq0AMCBiBzS9KWddigQACCCCAAAII+C8QFaOfCp7U0i0N/O7btWtXtWzZ0u9+dEAAgeALUKAH35QREQhcYNPz0sqbAu9PTwQQQAABBBBwr0B0oubnP6blW+v7bNClSxe1atXK5/Y0RACB0ApQoIfWl9ER8F9g45+lVbf6348eCCCAAAIIIIBATKq+z3tEWdvrVmjRuXNntW4d2vPUKwyCBgggcJwABTo3BAJWFNj4J2nV7VaMjJgQQAABBBBAwOoCsdU1N/chrdpeu8xIKc6tvojE51YBCnS3rjx5W19gwx+l1XdYP04iRAABBBBAAAHLCRTF1dJ3B36nNTvTToqtU6dOatOmjeViJiAEEJAo0LkLELCyAE/Srbw6xIYAAggggIClBYri6umb7Pu1bleNY3Hy5NzSS0ZwCFCgcw8gYHkBvkm3/BIRIAIIIIAAAlYVKIpvqK/23quNe6qJ4tyqq0RcCBQL8ASduwEBOwiwu7sdVokYEUAAAQQQsKRAYUJTra/6dzVtO8yS8REUAghQoHMPIGA/Ac5Jt9+aETECCCCAAAJWEGj5opR+tRUiIQYEEKhAgCfo3CII2Elg62vSivF2iphYEUAAAQQQQCCSAq1ek+r9NpIRMDcCCPghQIHuBxZNEbCEwLZ/ScsvtUQoBIEAAggggAACFhZo8y+pzsUWDpDQEEDgRAEKdO4JBOwosHOitOQ8O0ZOzAgggAACCCAQDoF2E6VaY8IxE3MggEAQBSjQg4jJUAiEVWD3NGnJuVLhobBOy2QIIIAAAgggYHGB06ZJNc+weJCEhwACpQlQoHNfIGBngX1fSUvGSPk77ZwFsSOAAAIIIIBAMATiakntJknV+gZjNMZAAIEICFCgRwCdKREIqsCBn7xFet6aoA7LYAgggAACCCBgI4HE5pJ5rT21o42CJlQEEDhRgAKdewIBJwjkrZaWjJVMsc6FAAIIIIAAAu4SSO0ktXtPMkU6FwII2FqAAt3Wy0fwCJQQyN8lLT1f2vs5LAiETKCoSFq3TXr/a2nWj9I3S6Td+6UqyVLHFlL/DtKvhkitG0tRUb6Hsf+g9PFcafJX0tyl3jnM1aOtNKSLNG6Q1LapFO3DmLmHpK8WSR/Mkb5dIi3I8o7VqpHUqaV0Th9pVC8pJdH3+AqLpKVrpXc+k2b+KH231Nu3SV2pe1vp3L7SyO5S1RTfx6QlAgggEBSB6gOltu9JcTWDMhyDIIBAZAUo0CPrz+wIBFmgUFpyvrRzUpDHZTgEpA3bpftfk96cXr6GKdZv+P+vLu7+lbdwL+8yhe+kL6X7X5VWbCi/7e3jpHsulmpWLb3dkQLp3dnSw/+seKyuraVnr5d6tqv4Fwlbd0v3vSr94+Py4+uQIf3pOmlQp4rH5H5CAAEEgiJgdmlv966k6KAMxyAIIBB5AQr0yK8BESAQfIHMCdKWV4I/LiO6VmD9NunXT0hfLCwmME+PWzb0/nPWxuKn3kdb3HuJ9PDlUmxM6Wzmafx/Z0lXPyNl5xS3MU/NzZNo81T96JPqo3977Wjp6atLf/r9l8nSDc8dP1d5Y7VpIr39O6l9RtnLum2PdNUfvU/jj17l5W3+7o17vW8ScCGAAAIhFah/pXTKyyGdgsERQCD8AhTo4TdnRgTCI7DmPmn9E+GZi1kcLzDnZ6nP9d4n4pcNl646+/hXzs3T68/mS3e+JC1c5eWonya9/5jUrU3pPD+skM77XXFhb4rv+y/19jt67dgrPf1f6Y/vFP+7l2+Xxp95/FNq81r7LX+V/j5FMk/Hbz5POqvn8a+cb9klPfO/48e6cay34E+IOznGQ/neJ+d/+mVu84q8eUI+vGvxLx3MGwDmVf87XizOe2An6a37pAa1HH9bkCACCERKoPE9UjP+Gx8pfuZFIJQCFOih1GVsBCItsPFZadUtkY6C+R0gsGSt9Nib0h0Xer/jLuv78hnfS+c9WPxE/KVbvcX8iVfJgtr8XXlPxg/meQv/v73vHcV8k/7mvccX8gWF3vjMk/cJo8r+vtw8lb/h+eLX9Ad0lP59v5ReSjH95ULpwkckU9hX9GTcvFlw2RPFv2x49Q7pijMdsPCkgAAC1hPIeEZqyH/brbcwRIRAcAQo0IPjyCgIWFdg+3+lZb+ybnxE5igB88T7V496N1Iz1yO/lR749ckpLlrlLeTNq/G+vGpufkFw/oPSsnXesWb8URp6emB05hv6y5709jXfjb/zkHcDuZKXKfgfeE168t/ef1vR6/qmvfn2/dE3ve0vHSb99eaKv8EPLAN6IYCAawXa/Fuqw3/TXbv+JO4KAQp0VywzSbpewOzsvnSclL/D9RQAhFbAfEt+3bPSWzO885RVoJtX0c235+YyT9j/fJ2UlFB2bCeO++gV0n3//427PzvFHx390x+kYbd7/6msAn3zTunix6TZP3mL7GlPS71PLd/Ol3FDq8/oCCDgWIG4OlLb/0rVBzk2RRJDAAGvAAU6dwICbhHIWSEtu0g6sMAtGZNnBATWbJEuekSau8w7+QePS2f3Pj6QvMPSbX8rfmW9rNfgTwzfPM2+95e9D8036M/dICX7cVSaGc9sTPfnd73zm+u8/tKrd0rVTjgezWxOZ4p484uB8l6DLxnjyk3ShQ9LP2Z6/+0Xz0n92CwuAnchUyLgMIHUjlKb/0rJrR2WGOkggEBpAhTo3BcIuEmgINv7uvuuqW7KmlzDJGA2ijMbqt39y6bCpX0rbkLZky1d+rj00XfewHx9Xf2dz70FsLnMRm3/fkBKK+PItbJSNq/IX/5U8S8QyvpWvORcvr6ufmJe/7pPunhomPCZBgEEnCmQdpbU5j9STBVn5kdWCCBwkgAFOjcFAm4UyLpW2vyiGzMn5xAJmM3Xnpso/eFt71Pn8jZVW7fN+536Nz97g/n6LxW/Pm7aHd1J3vzPXU6R3n5QatHAt4TMbuvfL5du+6t3HHOVtzGdecp+61+97Xx5Bd+0O3Hjuyeu9J7bzoUAAggEJJB+jdTyl9d9AhqATgggYEcBCnQ7rhoxIxAMgfVPSWvuCcZIjOEiAbMJ3NufSTl53qQPH/EW2qboPXqWuTnezJx/XtZu7ys2SOMe8h5Ldlpz6X8PSa0bV4xYskAv69tx8wq72aBu/i+vmZtR12/3HoVm5jVXzare49zK2+3dbPb2u3942z/4G+nByyr+3v3EAr2s7+8rzpQWCCDgeoFmT0qN73Y9AwAIuFGAAt2Nq07OCBwVMDu8L79UKirABAGfBMxr6WeV8/8z/u4y6TdnSE3qSdFRpQ+5fL10wUPS4tVlb9JWWs+ShX1ZBbp5kj/hT9I7n5U+d9/23h3ZzZ8pZXy/bor8h9/w7spuLn8K7ZKFvT/9fMKnEQIIOF8gKkZq/ZZU5yLn50qGCCBQqgAFOjcGAm4X2P+dt0jPXel2CfL3QeCnldLo+4rP+y6ry7l9JfOKd2lPxn15Eh5ogX44X3rgH9LT/y0/GfMK/l2/kn47UkqIO75tZZ6EU6D7cBPRBAEEShdIaim1flOq2gMhBBBwsQAFuosXn9QROCaQv11a/mtp93RQEPBb4ECutHSt92i1N6YXv+puzhZ/+faTdzIveQZ6WU/CAy3QS+tnNq/bulv6fIH0wiTvt+hHr5vOkx4ff/zT9BPPQPfnSTgFut+3Dx0QQMAI1DxDav2GZI5T40IAAVcLUKC7evlJHoETBFZeL236ZWcscBDwU8C8Gv7NEum6P3u/LzfXwE7SW/dJDWoVDxboN+jm+LJR90hbdvn3anzJNMx38k/8S3rqP8X/1vwSwRzbVvJM9UC+QTdP780O9maDOXP5U9j7SU1zBBBwkkCD66UWLzgpI3JBAIFKCFCgVwKPrgg4UmDT89LKmxyZGkmFR+CDOd5j1I5uGnfiUWYlC3QTUSC7uPt6NnlpGZvj0K76k/TubO/flnYcXMkCPdBd3H093z08q8IsCCBgSYEWz0kNbrRkaASFAAKREaBAj4w7syJgbQHzqvuK30iHt1o7TqKzpMDmndLFj0mzf/KGZ44z+9O1UmK895/NTvDmmDWz27q5fD0Hfcoc6Zz7vH3O6y+9eqdULSUwgr9Pka5+xtu3SrI3hj2RUNMAACAASURBVB5ti8d6c7p02ZPef/b1HPR9B6XxT0vvfeHt98Hj0tm9A4uPXggg4HCB+PpS69elGsMdnijpIYCAvwIU6P6K0R4BtwjkrZNWXC7t/dwtGZNnkATMEWw3vSC9+pF3wBOfQJsn69c96/1m3Vy+PmkueTb5LedLT02Q4k/Y4M3XFL5cKPUv8aLIiU/xP/1BGna7dzRfn9aXPN+9fpr04ZPe89q5EEAAgeMEqg+SWr0uJfpwviR0CCDgOgEKdNctOQkj4KcA36X7CUZz8wq5ecXdHMlmrhOfoJ+4CZsvr5AHWtSXtRrvfC5d+LD3b0t7gl5yIzvz99OelnqfWv7aBlLUc7cggIDLBPje3GULTroI+C9Age6/GT0QcJ/A5pekrGvclzcZByRQsrg1AzxznWSeeJe8Sr6u3qaJ9O7DUrumZU83b5k0+n7vBnG+tC8v8BN/QdDrVOk/D0jm6LWj14mvqz/wa+nB30gx0aWPfChfuvMl6fmJ3r+vqH1AsHRCAAF7C5zyklT/KnvnQPQIIBByAQr0kBMzAQIOEdg3R8ocL+WUOKPKIamRRvkC+w9Kt/xVGtxZGtv/5HPDS/Y+mOctVP/2vvffmle9339M6tbm+DlMof3rJ4q/Q7/3Eunhy6XYmJNjMWPe8hfplanev7txrPT01cfHYZ7WvzfbW0Q3rVd+Pl8slC57ovgs99LGMyO89pE0/g/escwvBd7+ndQ+o/SxP5svXfK49xcIZeXMfYYAAi4V8Jxv/k+pai+XApA2Agj4I0CB7o8WbRFwu0BBtrTiSmnHO26XcFX+u/ZLFz8qTf9e6tteuvpsaUR3qUaVYobCImnVJumxtySzwdrRq6zC2xzJZp423/yX4ra3j5PuvEiqXd3770ybNVuk+1+T/jur/EL53596C+SaVb2bul0x0ltUlyz4TaE/+SvpsTcls5N8RYX32q3SJY9Jc372tjVntv/hGmlwFyk6yvvvcg9JE7+U7n+1uOAv75cNrrpxSBYBBKTa46RWr0oxqWgggAACPglQoPvERCMEEDhOYP1T0pp7QHGJgClsr39W+ucnxyfcqaW3mC4slLI2FheoR1udP0B64Sapbo3SoU582n60ldlNvWqKd7f3BVnFfc234GZDuYsGH39muWkxa7507v3FR7uZf2eKdVNUx8VK5i2A75YeH4f5+7/eLI0bePJ4R1ue+LTd/HvzKnzLhpJ5Vd6c9757f/G45/SW/n572Tm75JYhTQQQMALNfy81uhMLBBBAwC8BCnS/uGiMAALHBPbMkDInSGa3dy7HC5inyQ++fvzT8bKSNoXvdaOlOy70bsBW3mWK2wf+UfxKfFltWzWSnr1BGt619GLafAM+8QvpkTeKn46XN695E8DsAt+zXdnFuelvnuKbNwdufqHicc1meI/+1vuLAS4EEHCxQHJrqeXfpOoDXYxA6gggEKgABXqgcvRDAAEp//8PvM66Wtrxy85YmDhawBSrG3dIH3/nPePcPN0++qq4KaDNE/VRvaQhXaQ6ZTw1Lw3IvB6/dK30zmfeb9KPPuk2T6q7t5XO7SuN7O59ql7RZV45n7tMmvG99PVi6aeV3qfq5hcFHVtI/Tt4zyY3sZb2vXtZ45sn8B/P9b4iP3dp8dsC5mm/yXfcIKlt0+JX3yuKk79HAAGHCtS7XGr5ohSd4NAESQsBBEItQIEeamHGR8ANAht+L62+2w2ZkiMCCCCAAAInC0TFSaf8XTIFOhcCCCBQCQEK9Erg0RUBBEoI7P1cyrqWXd65KRBAAAEE3CVQc7jU4i9SUgt35U22CCAQEgEK9JCwMigCLhUozPUW6Vv/6VIA0kYAAQQQcJVAs8elxve6KmWSRQCB0ApQoIfWl9ERcKfAllekrOukonx35k/WCCCAAALOFkjtJLV4XqrWx9l5kh0CCIRdgAI97ORMiIBLBHKWSlnXS+bVdy4EEEAAAQScItDwFinjGadkQx4IIGAxAQp0iy0I4SDgOIG1D0rrHnFcWiSEAAIIIOAygcRmUovnpLRRLkucdBFAIJwCFOjh1GYuBNwqsHeWtPIm6eAStwqQNwIIIICAnQXqXyFlPCvFpNo5C2JHAAEbCFCg22CRCBEBRwgUFXiL9M1/dUQ6JIEAAggg4AKB+LpSxp+lOhe5IFlSRAABKwhQoFthFYgBATcJ7JwkrbxZOrTBTVmTKwIIIICA3QTqXuwtzuNq2y1y4kUAARsLUKDbePEIHQHbChzZJ626Rdr6um1TIHAEEEAAAYcKxNX0bgJX9zKHJkhaCCBgZQEKdCuvDrEh4HSB7f+VVt0qHd7q9EzJDwEEEEDADgLmVfaMP0nx9e0QLTEigIADBSjQHbiopISArQTyd0urb5O2/tNWYRMsAggggICDBOJqSRl/5Km5g5aUVBCwqwAFul1XjrgRcJrAjnekVbdLhzY6LTPyQQABBBCwskDdS6Xmf5Ti61g5SmJDAAGXCFCgu2ShSRMBWwgUZEur7pC2/N0W4RIkAggggICNBRIaSM3/wA7tNl5CQkfAiQIU6E5cVXJCwO4Cu6ZKq++UcpbZPRPiRwABBBCwokD9Cd7iPLaqFaMjJgQQcLEABbqLF5/UEbC8wOq7pQ2/t3yYBIgAAgggYBOB5NZS86eltFE2CZgwEUDAbQIU6G5bcfJFwG4C+7+T1twt7f3CbpETLwIIIICAlQQa3eEtzrkQQAABCwtQoFt4cQgNAQRKCGx6Tlp9r1SYAwsCCCCAAAK+C1TrLTX7vWT+5EIAAQQsLkCBbvEFIjwEECghYHZ4X3OvtO0tWBBAAAEEEKhYwHxn3uj2itvRAgEEELCIAAW6RRaCMBBAwA+BXR9Ka+6XDi7yoxNNEUAAAQRcI1D7PKnZk1JSC9ekTKIIIOAMAQp0Z6wjWSDgToH1T0hrHpBU6M78yRoBBBBA4HiB+LpSxp85Oo37AgEEbCtAgW7bpSNwBBDwCOSt9hbp2/8DCAIIIICAmwUa3io1e0KKTnCzArkjgIDNBSjQbb6AhI8AAr8I7P5YWvuglP0DJAgggAACbhKoPsBbmFft6aasyRUBBBwqQIHu0IUlLQRcK2B2e1/7kHRkr2sJSBwBBBBwhUBcmtT0MSn9alekS5IIIOAOAQp0d6wzWSLgLoEju6W1D0ubnndX3mSLAAIIuEWgwU1S0wel2BpuyZg8EUDAJQIU6C5ZaNJEwJUCBxZI6x6Rdr7vyvRJGgEEEHCcQK1zpSa/k1I7Oi41EkIAAQSMAAU69wECCDhfwBzLtu4xKXue83MlQwQQQMCJAlW7S43vl9LOcmJ25IQAAggcE6BA52ZAAAH3CGx5WVr/uJS33j05kykCCCBgZ4HEplLj+6T64+2cBbEjgAACPgtQoPtMRUMEEHCGQJFkzk83PwU5zkiJLBBAAAGnCcSkSo3vkRrf67TMyAcBBBAoV4ACnRsEAQTcKZC/Q1r/lLTxGXfmT9YIIICAVQUa3uYtzs0u7VwIIICAywQo0F224KSLAAInCORmSet/L219DRoEEEAAgUgK1L9SanSXlJQRySiYGwEEEIioAAV6RPmZHAEELCNgdnzf8Htp+zuWCYlAEEAAAVcI1LnIW5indnBFuiSJAAIIlCdAgc79gQACCJQU2DdH2vgHaecHuCCAAAIIhFLAHJnW6A6pas9QzsLYCCCAgK0EKNBttVwEiwACYRMwhfqmZ6Ud74VtSiZCAAEEXCGQNkoy35lX7++KdEkSAQQQ8EeAAt0fLdoigID7BLJ/lDY9L2170325kzECCCAQTIG0M38pzAcGc1TGQgABBBwlQIHuqOUkGQQQCJlAzjJp0wvS5hdDNgUDI4AAAo4U8Dwxv0WqTmHuyPUlKQQQCKoABXpQORkMAQQcL3Boo7dQ3/C041MlQQQQQKBSArXGSg1vkqr1rdQwdEYAAQTcJECB7qbVJlcEEAieQMF+adNfpTX3Bm9MRkIAAQScIFD3YqnBjVKVbk7IhhwQQACBsApQoIeVm8kQQMCRApv/Lm3+q3RwsSPTIykEEEDAJ4H0q6T0G6SUdj41pxECCCCAwMkCFOjcFQgggECwBHZM9H6jvndWsEZkHAQQQMDaAjGpUvp1UoPrpIRG1o6V6BBAAAEbCFCg22CRCBEBBGwmsO8rafNL0vb/2CxwwkUAAQR8FEhsKqVfI6VfK5kinQsBBBBAICgCFOhBYWQQBBBAoBSB3JXSlpck8wp8wQGIEEAAAfsLVO0u1b9aqvcb++dCBggggIAFBSjQLbgohIQAAg4TKMz1FulbXpbMcW1cCCCAgN0Eao2RzDfmNYbZLXLiRQABBGwlQIFuq+UiWAQQsL3AzknSllek3Z/YPhUSQAABhwvEpEj1r5TqT5CS2zg8WdJDAAEErCFAgW6NdSAKBBBwm8CBBd5C3Wwqx4UAAghYSSClvVR/vPcnOslKkRELAggg4HgBCnTHLzEJIoCApQWO7JO2viZteU3KWWrpUAkOAQQcLlD7PKneb6WaIxyeKOkhgAAC1hWgQLfu2hAZAgi4TWDXVG+xvvN9t2VOvgggECmBhMbeDd/qXS6Zndm5EEAAAQQiKkCBHlF+JkcAAQRKEcjNkra+Lq1/SlIRRAgggEDwBdLOkupeJpmn5lwIIIAAApYRoEC3zFIQCAIIIFCKwPZ/S1vfkPZ8Cg8CCCBQOYHEZlLdS70/SS0qNxa9EUAAAQRCIkCBHhJWBkUAAQSCLHBwsbdQ3/qqZL5b50IAAQR8FahzoVTnYsk8NedCAAEEELC0AAW6pZeH4BBAAIFSBLb9S9pmnqrPhAcBBBAoXaBqD6nORVKdX0lxtVBCAAEEELCJAAW6TRaKMBFAAIGTBHKWSdvekrb/R8pbBxACCLhdILGJVNs8Lb9QSu3odg3yRwABBGwpQIFuy2UjaAQQQOAEgT3Tpe3veov1wlx4EEDALQIxVaTaF0h1zpdqDHdL1uSJAAIIOFaAAt2xS0tiCCDgToFCacd7v/y8604CskbA8QLRUu2x3h3Ya58vKcrxGZMgAggg4BYBCnS3rDR5IoCA+wQKDkg7J0o7Jkm7prgvfzJGwGkCaedItcdItcZIMalOy458EEAAAQTMr1yLioo4ZJdbAQEEEHC6wJG90s7J0s73Kdadvtbk5ywBU5TXGu39ia3urNzIBgEEEEDgJAEKdG4KBBBAwG0CBfulnVO8hfquD6XCPLcJkC8C1hWITpLSRklpZ0u1zpbMN+ZcCCCAAAKuEaBAd81SkygCCCBQikDREW+RvusjafdH0uGtMCGAQLgF4utJaWdKNc/yFudRMeGOgPkQQAABBCwiQIFukYUgDAQQQMASAvu+lHZ9LO2eJh1cZImQCAIBRwqktJfSRko1R0jV+jkyRZJCAAEEEPBfgALdfzN6IIAAAu4QyM2Udk/3/phj3MzTdi4EEAhMICpWqjncexRazTOkpJaBjUMvBBBAAAFHC1CgO3p5SQ4BBBAIkkDRYWn3p9KeGdKemVLO0iANzDAIOFgguY1UY5hUY6hUc5gUFefgZEkNAQQQQCAYAhTowVBkDAQQQMBtArmrpL2zpD2zpL2fS/k73CZAvgicLBBXW6o+SKoxSKo+WErKQAkBBBBAAAG/BCjQ/eKiMQIIIIBAqQLZ33sL9b1fSPtmSwU5QCHgfIGYFKlaf6n6AO9Pla7Oz5kMEUAAAQRCKkCBHlJeBkcAAQRcKrDva8lsOLfvK+837CpyKQRpO0ogJlWq1keq1te7sZv5n7kQQAABBBAIogAFehAxGQoBBBBAoAyB/XOl/XO8Bfv+b6XD26BCwPoC5vizqr2kar2lquanu/VjJkIEEEAAAVsLUKDbevkIHgEEELCpQM4Kb6Ge/Z2071uOdLPpMjou7NSOUtUeUpXuUtWeUnIrx6VIQggggAAC1hagQLf2+hAdAggg4A6BggOS+Y49e56U/YP3J2+tO3Iny8gIJDaVqpz+y09XqUo3ybzCzoUAAggggEAEBSjQI4jP1AgggAAC5Qgc3iodmC9lz5cOLPD+5K2BDAH/BRKbSamdvD9VOkupnSXz+joXAggggAACFhOgQLfYghAOAggggEA5Avm7pYM/SQcWeV+LP7hYOvizVJgHGwJSdKKUcqqUcpqU0l5KbS+ldJDi0tBBAAEEEEDAFgIU6LZYJoJEAAEEEChXwHzTnrNEOrhEylkq5SyTcpZLhYeAc6JAdIKU3Kb4J6WtlNxOSm7txGzJCQEEEEDARQIU6C5abFJFAAEEXCeQu1LKNcV7ppRrfrIk8+/y1rmOwpYJm+/Ek1pISS29P2bTtiTzk2HLdAgaAQQQQACBigQo0CsS4u8RQAABBJwnYJ6s562ScldLeeZnjXdTOs/PeunIbuflbMWMzKvnCU2kRPPTVDLfiic2l5KaS4kZUnS8FaMmJgQQQAABBEImQIEeMloGRgABBBCwrcCRfdKhDb/8bJQObZQOb/7lz62S2cAuf5dUlG/bFEMeuNmELb6+FJ8uJZifBlJ8AymhoZTQSEpsLMVUCXkYTIAAAggggICdBCjQ7bRaxIoAAgggYC2Bgv2S2bjOPHHP3yMdOfqzVzJFfsG+X/7cLx3ZLxVk//JzQDJHy5k2lr+ipNhqUmx1KbaGFFtTijM/aVJsmhRXS4qvLcXV8f7E1/X+KMrymREgAggggAACVhOgQLfaihAPAggggIC7BMwO9AU5UuFBqTBXKsj1/un5OeTdob7I/Gl+Dnuf2h/9KTRP8AukoiNSkfmzUFLhL38WSTI/Ry9TMEdJUdGS2WTN7HgenSRFJ0sxyVJ0ivcccPMTW8X7dDumqrc450IAAQQQQACBsAhQoIeFmUkQQAABBBBAAAEEEEAAAQQQKF+AAp07BAEEEEAAAQQQQAABBBBAAAELCFCgW2ARCAEBBBBAAAEEEEAAAQQQQAABCnTuAQQQQAABBBBAAAEEEEAAAQQsIECBboFFIAQEEEAAAQQQQAABBBBAAAEEKNC5BxBAAAEEEEAAAQQQQAABBBCwgAAFugUWgRAQQAABBBBAAAEEEEAAAQQQoEDnHkAAAQQQQAABBBBAAAEEEEDAAgIU6BZYBEJAAAEEEEAAAQQQQAABBBBAgAKdewABBBBAAAEEEEAAAQQQQAABCwhQoFtgEQgBAQQQQAABBBBAAAEEEEAAAQp07gEEEEAAAQQQQAABBBBAAAEELCBAgW6BRSAEBBBAAAEEEEAAAQQQQAABBCjQuQcQQAABBBBAAAEEEEAAAQQQsIAABboFFoEQEEAAAQQQQAABBBBAAAEEEKBA5x5AAAEEEEAAAQQQQAABBBBAwAICFOgWWARCQAABBBBAAAEEEEAAAQQQQIACnXsAAQQQQAABBBBAAAEEEEAAAQsIUKBbYBEIAQEEEEAAAQQQQAABBBBAAAEKdO4BBBBAAAEEEEAAAQQQQAABBCwgQIFugUUgBAQQQAABBBBAAAEEEEAAAQQo0LkHEEAAAQQQQAABBBBAAAEEELCAAAW6BRaBEBBAAAEEEEAAAQQQQAABBBCgQOceQAABBBBAAAEEEEAAAQQQQMACAhToFlgEQkAAAQQQQAABBBBAAAEEEECAAp17AAEEEEAAAQQQQAABBBBAAAELCFCgW2ARCAEBBBBAAAEEEEAAAQQQQAABCnTuAQQQQAABBBBAAAEEEEAAAQQsIECBboFFIAQEEEAAAQQQQAABBBBAAAEEKNC5BxBAAAEEEEAAAQQQQAABBBCwgAAFugUWgRAQQAABBBBAAAEEEEAAAQQQoEDnHkAAAQQQQAABBBBAAAEEEEDAAgIU6BZYBDuEsO9gvlZvPqid+w4r/0ihEuJjVLdGglo2SFVCfLQdUiDGIAsU7t2igh2rVXhgl2fk6JSaiqndTNE1GgR5Joazu8D+/fuVnZ2tvLw8RUdHKykpSdWqVfP8yYVAWAUOrZcOLpUOb5VUJMXVkZJbS0kZYQ2DyRDIzivQht152pNzRPkFRUpNiFG9avFqWCMBHAQQcLkABbrLb4CK0v/ou62a+cMO/bxmf5lNu7epoeHd6qpv+7SKhuPvbS5QuH+bDn0/UYeXfKqCnetKzSamZiPFtRuixNPHKrpGus0zJvxABfbu3atVq1Zpw4YNysnJKXWY6tWrq0mTJmrZsqXi4+MDnYp+CJQvYIrxzS9JO96VcpaW3jaxmVR7rFR/gpTUElEEQiJQWCR9unS3vl21Tyu355Y6R5XEGHVpUkX9W9VQyzr8EjMkC8GgCFhcgALd4gsUqfC+X75HL3+4Vmu3lv7/WJcWV+dTquvqs5upWf3kSIXNvCEUyP3iVeXO+ptfMyQNuFJJg67xqw+N7S/w448/asWKFT4nEhcXp/bt26tVq1Y+96EhAj4JbPi9tOYBqSjfp+aeRo3vlpo96Xt7WiLgg8DXK/fpf99v1+6Dvt+LfVtW1yU96iolIcaHGWiCAAJOEaBAd8pKBjGP977YrL9PWRPQiHExUbrnklY8TQ9Iz5qdivIP6cD/7lL+ii8DCjCuRU+lXvCUohKrBNSfTvYROHDggObMmaNdu7yfPfh7NWvWTD179vS3G+0ROFmgqFBadoG0Y2JgOtUHSG3eluLrBtafXgiUEPj33G2atjiw/7tYp2q8rhvYQBm1eZrOTYWAWwQo0N2y0j7m+b/PN+mVqWt9bF12s99d1poivdKKFhigqEjZ/7xK+Wt+qFQwsY3aq8rlf1dULN/WVQrSwp3Na+yzZs3yfGtematRo0bq27dvZYagLwLS4jOk3dMrJ5HaWeowS4qtXrlx6O1qgX9+s1Uzl+6ulIF5gn73iCZqViuxUuPQGQEE7CFAgW6PdQpLlHP+/7e7D/1zeVDmiouN1t9u6aCm9SL/untRUZHMK7cPPvig0tLS9ML/tXceQFYUaxv+CO6ShB9YCYISJAddVATBAhTBAAa8iEoplAQREwa83BL1KumawCyiqL/8KoKIIjmoIIJyUUC5GEgSFFBJi8Bddln2r7dx1tmzc86Z0LMzh3m7iqIKenq6n/6mT7/d/X39/PMqQJVVgsiYNm2aTJ06VVavXi3wkb3kkktkwIAB0rRpUylRokShx44dOyZffvmlvPbaa/L5558LdhAvuOAC6dOnj3Tp0qWIX63T/Fo6w0Mhh6Y/LEfWzPJQwl+PprXoqnbSdSb07ffffy8TJ06U+fPnC/yeW7VqJb169ZKePXtKuXL+29/GjRtl5MiR8ttvv8n48eOlbt26gdiWTq5uyoI4//XXX908WuQZfGvoRz9STk6OvPPOO/Lkk0/KrbfeKnfeeafla9zYFk4OTJ48WY0f8L+vXbu2XHbZZdK/f3/BwoMf6ejRo7Jy5UqZMmWKfPHFF/Lzzz8n/Aa2bNkigwcPlm+//dayOo888ogMHDiw0P+5YeFHW22XuX6QyM5XbGdPmLHqlSItZugp689SMFZ88MEHsnDhQtVnyX5n8Jv12GPWY+e5554rL774orI1c3L6W6ajgcVhW6lmi3PW7pF3VugZF2v9T7qM6lFfcFJRVyoO2wrCFs18wjTmB81Cl92wHP8JUKD7zzgl3nAsP1/6jlklu/Zma6tv6yaVZczAZtrKc1MQBsNXXnlFCSeI506dOskLL7wglStXLlLc77//LsOGDVNHdC+++GJp1qyZCnA1c+ZMqVChgpogXXjhhQXPYWI8YcIEGTNmjLRp00Y6dOggR44ckQULFsgPP/wgQ4cOldtvv71ApDvN76a9Op/JWTtPDr73gM4ipfzV/5T0s6/SUiYmah9++KH84x//UJPTrl27Snp6unz22WeyYsUKuf766wVi4+ST/Tlajx99TLJHjBihFgZgLy+//LKccUbRaNB+25YWoB4KWbdunXzzzTceSij6aOfOnaV6db3Hi7du3aoWU+bOnateeP/998vdd99d5OVubGvDhg1yzz33yE8//SRXXHGFEuTfffedLFq0SE4//XR57rnn1CKfzpSbmyvjxo1TZeMbgIvAoUOHZNWqVeo1ffv2lQcffLDQQhUWDrAwgWj6WLCMTVjYuuaaawr+2Q0LnW10XNbuD0XW9XD8WMIHGr4ocuptWsrEt4IFEvTD2WefLeXLl1c2g4UV9OEzzzxTxM0D//bqq6+qMQbxGsypWrVqMnz4cDnllFMK/tnpeKOlYSKqTX7aVqrZ4o79R+Tv0zbpwqvK6dq8ivQ5v4a2Mv22raBs0QAUpjE/aBbajIYFFQsBCvRiwRz+l0z59BeZqOFoe2xLR/ZvKm2bVQkEAEQyxBOEw8033yzLly9X1zpZCfS8vDw10cVOLAR3jx491AQWCTscmMRj8ouJMCZESNgxx84YJrOYIEHEI5kHYeysY0fdTf5AoJlemvXS9ZK3a73WapSqWkcqDflAS5kIQjZo0CCpX7++6rMaNY5PWrAoM2rUKHnzzTflqaeekhtuuEHL+8yFYKcYtgXxdd1116md482bN1sK9OKwLe0NdFAgFp6wUAGxqDPVrFmz0IKYl7LRB7NmzVJ2kpGRoU7FPP7443EFulPbgs1hDMAYg3GkXbt26rSNWVBcfvnlMnr0aK2nOrAgiAk2dlHbt28vZcqUUe9EPe69914l+t544w21eGUkQ0RBJJqFeDy+Tll46Sctz64+X+TAl1qKKigk/TSRttu0lImTWXPmzFGnrCDIYSdYPIZtTJo0Sbp16yZjx44ttLCIPsYpiXiLy+aKuRlvtDTMJND9sq1Us8VXl+6QJT/u14W3oJynrm2grmPTkfy0rSBtMWxjfpAsdNgJyyh+AhToxc88lG/s9/gq2R7nyg8vFcbVa/BH95owOcFuNY6jtmzZskA8JyoXPzyYDD300ENqp+iOO+5Q2a0mOZjIYrcbuxCYHJmPwGNgxXFYHAXD8VXslEOMYEI1Y8YMNQHOzMwsVBXs4kIYor7YpcPRcpMLigAAGBhJREFUdif5S5UKNmJr7qYv5Y839ewYxfZRhd5PS1qTjl5NQu0oYYccf0P8mBOOveOY7jnnnKO4G4snnl/6ZwHTp09Xbg2PPvqo2tWCWIcbhdUOut+2FbStYOcY36cfCWIlnjuKk/ft27evYOzAdw77uPrqq+MKdKe2hePi2K3Gzjl2rM1XxkF8QbzDPlCu7l10Kw7mMQsnTMzH+J0KdKcsnPSL9rxZn4us8Sl+QdPJItWu115lo0BjzMKJn1hXGSciyul4o7NBfttWKtni4Zw8uWWS/ZssnPTDVZkZcu25xzcKvCY/bStIWwzbmB8kC682wueDIUCBHgz3UL11845DMmjsGl/qBF+p2Y9jN8lb8TgW2K9fP7UjBJ9OO0IdO9mY3GOyjME6kUA3BHXsZNao9UcffaSOJRr+mdgxxUQfPs5WPu2GLx6OuULwY4fNSX6/jmXb7YXDc8dK9hdv283uKF/6uX+T8lcOd/RMbGZD9Kxfv97S7zsrK0vZCP628s/09HIRZU84To/+z87OVnYRT6D7bVtB28qSJUvkl19+8YrU8nn4oesQtNjl37t3r1qAw44lFhTiCXQ3tvXWW28p9xgIqyuvvLJIWww/z9jdbF+g/VkoJt5YWPQi0N2w8LNNScv+abjItjFJs7nKUP0mkSaTXD1q5yFD3JYuXdqTQHc63tipm908TgS6U9uCnz4WuoIa8+0yMPJ9ufmAvPDJz04fs5W/TtUyMrpHfVt5k2VyItCd2pbT/Mnq6uT/wzbmB8nCCTfmDQ8BCvTw9EVgNZm74lcZN3Wjb+9/YchZ0vj048e/vSQE1nn33Xfl7bffdiTU8c5kAh07ohB0mEhbHfs0JvTGjjgEOHztsEMLcYajpeZkvA9HUCEQMRlxkl+3761T7gdevVmObtfrU2zUoVTNxlJp8GSnVbLki3+0OhFhiGa4Ifi9a5lMoPttW0HbCtoHBn4k+G4bLiI6y08k0JONFVa2ZYhhxERo3bp1kaoaNoBj9TfeeKPOpliWhfgIcPPAKY94R9yx8GHcO1+lShU566yzpFGjRgKBaCQ3LHxvXKIXfNtFZN8if6pQtpHIef7siKLCa9asUa5YsB+rI+6wLZzQwG8NTs2g73CaDC4b5uR0vNF5AscQ6H7YFlyYEi2yF+eYb8fAvFyrZqf8iX2bSJmTjrvheUkYu/yyLZwwdDKv0mmLsUyCHvOD/C692AefDY4ABXpw7EPz5tfnbJXJH/uz0otGDr+psXTKLDyJ8NJ4XOMEn1f4GMPP3M6OerKJpjHBjrcDZhxhhe8qBPnatWvVDhyOtSI6PHZTzQl1vO+++1TwHxx7xu6dk/xWgca8MHP67L5RF0h+zmGnj9nLX6KkVHnU27VtxkQQfspWJxgMFwSI83iiyV5lk+dKJtD9tq0gbQWc33vvveSQXOZAMEd837pTosmaU9uCSMKYgDEJLjAI/BWbEDgS4iteUDrd7cNxaZz4gagxx83Ae4z2IYBdbEJwTLQF8TbMecPwndlitKKeSLb3a0Ljvqtjvq1qOM2E3T6IcvSVVdwMYwyJLRe7yji50bt374KFFafjTezistO6m/P7aVtYRMIid6rY4tMLt8vXW71dOZmoL/51zRlyWhXv15b6aVuY++AUj915lU5bjGUX9Jgf5Hfp5Zvms8ERoEAPjn1o3vzc+5tk5vJdvtVnSM8zpLvGqKNGRSGMEKTr9ddfV1G7MZFHFOXmzZsXaYtdgR5PzBkTD2PH3BDo8SbcsaLNEOh28wcpugBv76NtRPL0Bv0yd0qVR/4tUvKvnTqnxhfbH1Y/7Ml2NZ2+M15+uwLdL9sK0lYQMRy7JH4lRLi+6io9Uf/NdbQzWYt3OgblmG3LEOjxXByQP9H7dLMzgiS+//776uYJLAyar4dEEDn0G74Z7JZDHMJFATvtWNDCOIqdfsTtCNN3ZovTssoiR/UH5Sp4d/v9IqWtr+i0Vb84mYxApPjtAntzRHY8goUwnIrA94CEBWBc7/nEE0/Itm3b1N/Gd5Js3LPTp27b4qdtGQLd7ndpdZLFbbvcPDdq1hb5YZdPi9wi8lD3utJYwzW2ftqWIdDt/vYFLdDt2pabMT/I79KN/fKZ4AlQoAffB4HX4NVZW2Tqp/74kKJxw3o3kovP+esKGN0NxvFx7DzgKHk8AWxXoMdb6TUC+OC4rZ0ddMO/DrtUdnbQY/MHKbrQP/tGtZf8nP/q7qo/yyshVUZ87ansZLuc5iBZiXbQcQQ+9nowCBOIGruTBbsC3S/bCtJW4MIBIehXgn89jvXqTnYEeryduljbsrODbvgfJtpBR3wNRJpH+UbCkc/u3bsXueM6Hg8Eo0R/4NYJqyvWEnGE6EOAu2nTphUci9f1nenuv7jlLa8mkvu7f6/rcFSkhN4Anjt37lS74IhQbnXFWqLGIP7DLbfcIh07diw4Fp9spy72t8xqnMPvJcZNLPaYE64ZRVBMp0mHbSXbQbc75jutu9v8T83fJmu2H3T7eNLncB963aqFXeuSPuQggw7bSraDbscW0a/z5s0TuBWaU926deXSSy9V7h52UtBjvo7v0k47mefEIUCBfuL0peuWzFi2U16Yvtn188keHHt7SzmzfsVk2Rz/v9VRd7c76EaQp2Q+6Li6CH9wtB5Rwg3BHs8HHT8uWDiA/7yT/Fb3EzsG5OGBrPG9JW/nDx5KiP9oqYy6Uumu6Z7KNoL0wbUgkQ+6Ef2/QYMGlu8zgneZ/xP3b1sdm49X4WQC3W/bCtpWcMRd9xVrButatWop8aE7JZqsObUtHAc3bnlI5oP+7LPPCu4Zt0q4uxw3P2Cxzki4fSDesfnYMsxXumHi+vDDD1vec56IpWGrscEwvX5nuvsvbnlrLhDJWubP69JPF2m7VWvZxpWcCIIKVymcXjCfdkj2MsNW8f0ZwTCdjjdW7zOCnMK1y5ziLTImqyf+36ttYbEOgVZTxRb/d9lOWfT9PjtoXOUZf2NjObmMPXHq5gU6bAvxgrD4ZHdeZWWLWATGbSlwaTSneO6F8doa9Jiv47t00498JnUJUKCnbt9pq/m6LX/I3c8X/iHWVriIzBjdVspp/CHB6v7UqVPV0Xa7Ud2T7aAbPqLJorgbQZ6MKzMQJT5RFHcEXcI1X/v371eTC7v5dV8L5rQ/D80YKUe+1nNfeey70868TCr0HO20SoXyGz7+27dvTxjFHTtAmLj6GUgtmUD327aCtpWPP/5Y3QPvR2rRooWceeaZ2otONFlzY1vG9U/Jorgb1zTqbhDEOW6aeOCBB9SiIQLExR6TtvNO7J4PGTJEjIUENyzsvMe3PBuHiPzynD/FZ/QQae5tYdFcMYhznFjAKZ4xY8ao6P9OxDnK2rNnj/pdQcI4h8U6p+ONP7CKlurVtnBjBuK6hGHMt8Ns8Y/7ZeLSHXayOs5TvWKajO1lvejsuLA4D+iwrTDZYtBjfphY6LIRluMvAQp0f/mmTOm9Hvm37PtDv89xZoNK8uTgFlo4wE8Sq6hYlYXgtRMcznhxMoGe6N5sIyLyzJkzC+48T3a38Zw5c9SOOXZF8Dd8PhPdhRyb3+lETQtgUyE56xbKwSnDdBeryit/zQhJz+zuqWyru+nNBRoRka3upfb0YouHkwl0v20raFuBGwd4+5G6dOniSmgmq0uiyZob2zKOsBu3PJiPXeKqPwiLXbt2yUsvvSSITK8zQZzPnTtX7TJlZma6FufGODdlyhQV/R1C3w0LnW1zXNaeWSL/0e8SoerRcLzIqbc6rpLVAxA/I0aMUDFU3IpzlGuMc506dVILwRCxTscbLQ1KUogO28I3ZZxUsVroKs4x3w6z3Qdz5e53N9jJ6jhPl2ZVpG+7Go6fc/KADtsKky0GPeaHiYUTO2De4AhQoAfHPlRvfmXmFnlvsX4/9KHXNZRLzqvmua1u7kE3vzSZQMdOKwQ0hLI5sBImv8uXL1fH2tu1a1cwCULZmCQMHTq0iK8nJuLYydq8ebNMmDCh4Cojp/k9Q/NYwP4nu8qxP3Z7LKXw4yXKnCyVh30sUsp9gDijROw89e/fX9q3b18osBIWTzBZxbUmhtDQ2oiYwpIJ9OKwLT/bl6xsvwLFwecUR7X9SMmCtjm1Lbiw3HXXXerWBrMfMXzCEd0d48GAAQPUOGLXZ9JOu52KcywWIFo4rnpr2LBhwY6tuZ4Qewg6htM+SE5Z2Km3r3lWnCGSrdllq2S6yPm/iZT27qrlVJzPnj1buUjB/cHsSmX8zixbtkzFYMENI0huxhsd/VEctpVqtjhuwXZZtU1/JPd/XlFPGlYv67nb/LatoGzRCkzQY36YWHg2HBZQLAQo0IsFc/hfsjsrR/qM/kpy8/RdI1O/ZnmZMDRTS+MNX2LsUCEoU8mSye//xM7ep59+qt4PEYUdcCTjLlnsNiAYGK5yQtqwYYOKAo+/cd0QguGsX79e7XLAz/Tpp59Wk1ojGdGSsavfpk0b6dChg/IfxVEmHPmNjaDsNL8WcB4KyV7+lhyeN85DCUUfLdv5dinbsb+WMhF9Ggsg2IFq0qSJdO3aVZW7dOlSWb16tRJFgwYNKnSvs5YXiyjXCiOgF+oBO9u6davyL8bVR7HBvfy2LV3tclvOV199pb4VnQkLYggEpCPFBhpCYC5ELb/oooukbdu26hXmoENubMuIxI0xAGPMqaeeqgIQQlTELiLpaBPKMFxtwB/Xu8FPNzaVLVtW4LqDscs4so4AUNghx93nEOeoO+pp3MFtDjzohoWu9rkqZ8d4kQ23uXo07kN1HhSpO1JLmYY7RO3atdXvitVvGfoGYxfGEeNoLPoEYxx+r9Dvn3zyiTpJhoCAOKVlvr/e6Xijo2HFYVupZovf7zwko2frjVvQul5FGdK5to4uKxbbCsIWASeMY35QLLQYCwspdgIU6MWOPLwv/GDpTnnpQ307D2MGNpPWTY6L3yASfDJxF3C8BN9W+IyaRQD827DriiOjmARhUtSrVy+1e2EVjAuiG7518ImHKIQ4w04GdsuaNm1axKfQaf4guJnf+ccbt0juT97uLDfKK31aS6k4sHCgF6/tw9HJhQsXyqRJk5TAgD82JrfYWYfwsrOQ46YOVgG9zOVYBffy27bctEPXM5g44/SJOcCZl7JxDBz9qCvFCzRkLj826JBT28JuNo4xTpw4UebPn6/EU6tWrdT4gYUbLAjqTnD7gc84BHa8VK1aNeUaZPjy4xlcjQeBh+dgqzga361bN+nRo4elyHfKQnc7HZe39jKRvfMcP2b5QIVMkXNW6ylLRC0Mwfc8UYLgxomuk046SV2vhivVcCII/WX8LmFRuE+fPupaUatxzul4o6OBxWFbqWaL//fFLpm/bq8OvJJeuqSMvqa+1KiYpqW84rKtIGwxrGN+ECy0GAsLKXYCFOjFjjzcL3x22iaZ9YX3O9EHdq8rvS6sFe7GsnZJCRzb94sceG2AHDvgLQhYifKVpWK/iVLqlHpJ38kMqUkAx3ARMA5C1UvCDiFOsECcMJGAKwI5O0TWdBD57yZXjxc8VKqiSOZikQqtvJXDpyNN4Il52+Tbn71fuXZX59pyXj3vbhaR7gw2ngRShAAFeop0VHFW06tI73d5HblB0xGs4mw332VNIO/XDXLw3b9L3h53R/Ugzk++8TkpXas5EZ/gBHB0fPHixa5FekZGhto592O3+QRHz+bFEjj8o8h3PUUO/ccdG4jzlrNFKuk7yeGuInwq1QkczcuXZxZt93Qv+uBOtaR9g+NxIZhIgAROfAIU6Cd+H7tq4ftLdsjLH/3k6NkqFdPktqvqScfMDEfPMXP4CeQfzpJDsx+TnLXzHVU2rVlnKddtmJQ8mTbhCFwKZz5w4IDAJxpBrJwk3FUPH+igo9I7qTPzhpxA3h8iG+4Q+XWSs4pWvUKkwfMiZeo4e465SSABgSkrf5OZ3zgLvFovo6zcdH51aVRdv4sMO4sESCC8BCjQw9s3gdds555smbZkhyxY+Ztk5+TFrU/VSmly2XnVpddFtaRsWqnA680K+Ecgd/3nkr3yPcn9cWnCl5zUsJ2kt75W0pp09K8yLDnUBLZs2SIbN25UEagTJfibN2rUSOArzUQCvhDYt1Bkx4siu2ckLr7yxcevUsv4my/VYKEksHVPtixYt1eWbcoS7KzHS/UyysiFjSvLRU2Di+PD3iIBEgiOAAV6cOxT5s3H8vNl1fos2bTjkOzef0Ryj+ZLmbSSUq1yujQ6rYK0oE9UyvSlrooeO7RPjm5dLXm/b5b8g3tE8vOlRIWqyse8dJ1WUrJCVV2vYjkpTgDXsO3evVuws47bFLBDjiPsuMYLopy+5inewalU/dy9IlmfiRxeJ5KzSyT/mEhadZFyTUQqthdJZ9yUVOrOVK5r3rF8+W7nIdm254jsPZyrxHqF9FJSo1KaNKhWTmpW0hMILpUZse4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/h+eJqMpogiVG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+gAAAPcCAYAAADSSJFfAAAAAXNSR0IArs4c6QAAIABJREFUeF7s3QeUFceZ9vF3AswwAww55wySQBKSUM6yco6WbFmylZzDfrY2OMlr7zrsrtdZXifJkm3JVs5ZKAtFQEQBImeYYWAGmAFmvvO03Lhpbuib5nbf/vc5HO9q+lZX/apu336rqqvK2tvb240DAQQQQAABBBBAAAEEEEAAAQSKKlBGgF5Ufy6OAAIIIIAAAggggAACCCCAgCNAgE5D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QQQAABBBBAAAEEEEAAAQRCIECAHoJKIAsIIIAAAggggAACCCCAAAIIEKDTBhBAAAEEEEAAAQQQQAABBBAIgQABeggqgSwggAACCCCAAAIIIIAAAgggQIBOG0AAAQQQQAABBBBAAAEEEEAgBAIE6CGoBLKAAAIIIIAAAggggAACCCCAAAE6bQABBBBAAAEEEEAAAQQQQACBEAgQoIegEsgCAggggAACCCCAAAIIIIAAAgTotAEEEEAAAQQQQAABBBBAAAEEQiBAgB6CSiALCCCAAAIIIIAAAggggAACCBCg0wYQQAABBBBAAAEEEEAAAQQQCIEAAXoIKoEsIIAAAggggAACCCCAAAIIIECAThtAAAEEEEAAAQQQQAABBBBAIAQCBOghqASygAACCCCAAAIIIIAAAggggAABOm0AAQQQQAABBBBAAAEEEEAAgRAIEKCHoBLIAgIIIIAAAggggAACCCCAAAIE6LQBBBBAAAEEEEAAAQQQQAABBEIgQIAegkogCwgggAACCCCAAAIIIIAAAggQoNMGEEAAAQQQQAABBBBAAAEEEAiBAAF6CCqBLCCAAAIIIIAAAggggAACCCBAgE4bQAABBBBAAAEEEEAAAQQQQCAEAgToIagEsoAAAggggAACCCCAAAIIIIAAATptAAEEEEAAAQQQQAABBBBAAIEQCBCgh6ASyAICCCCAAAIIIIAAAggggAACBOi0AQSKJLBr1y5755137OWXX7bNmzfb7t27rVOnTjZy5Eg799xzrX///kXKGZdFAIFiCuzcudO5L7z11lu2ZcsWa2trsy5dutjEiRPtrLPOsu7duxcze1wbAQQQQAABBAooQIBeQFySRiCZwI4dO+yOO+6wxYsXJzzl0EMPtSuuuAJABBCImUB9fb39/ve/tw0bNiQs+ZlnnmknnXRSzFQoLgIIIIAAAvERiEWAvmfPHnv//fftzTfftGXLlllzc7O1t7dbWVmZ1dbW2rBhw2zKlCk2adIkq6qqClT7GtFQWq+//rotX77ctm3b5oyA6qisrLRu3brZ8OHD7ZBDDrFx48ZZRUVF2nQ1ovqnP/3J5s2bZ+Xl5XbBBRfYkUcemfZz7gnr1693HuwaGhqsrq7OrrvuuoSjsBqdUXC4aNGivfk94YQT7NRTTw2Uz9WrV9vvfvc7a2pqssGDBzvXkaMOpfmHP/xhr0XgzPtOVN2o/EcdddR+Scjpz3/+s+OkepTVGWecYSeeeGK2l+vwz2l07OGHH3byr6NXr15Oe1HgvmTJElOAfvHFF+ecL7X7O++801TnOjQq/6lPfcp69OiRc9okEE8BtVkFjzNmzLD58+dbY2Pj3u+7Rnl79+5tBx54oHPv69mzZzyRsiy1bO+//37nd0WH7oP6zuo+q8B95cqVzgj6sccem+UV+FicBNSennjiCXvhhRecWRiJDv1+du3a1XkOOuKII5znFf03DgQQQACB4gmUdICuHycFcQ8++KAzTTDdocD6sMMOs7PPPjtpoK4fOU1Lfuyxx5wANcihH79zzjnHeWDVA1eyQ0GUAmwF/jo+8pGPOEFz0GPFihX229/+1gnGqqurncBZP7r+w3ue+zd1IFx66aVOYJju8H5egd5nP/tZp0NAx3vvvecE//k4kpV/zZo19n//93+2ffv2vZfp27ev3XjjjZGY+umv56lTp9oll1yyt3NEHUpqu2qPuRxK495777U33nhjn2TUFo8//vhckuazMRXQqxj33XefM/PD7VxKRqF73ZAhQ+yyyy4L/esa+s799a9/tZkzZzr36Ew7R/PVHPQ79atf/crpZFU+TjvtNDvllFP2/m6oE1j/PUiHb77yVIx01Omtjl7d4/2dwMXIT1Sv6f+tCVIOdRZ/9KMfdTqMORBAAAEEiiNQsgG6Hrg0Qvnaa6/t8yDpjpor+NEDpkbT3ZFvtwo0EqtRCv/R0tLiBDyzZs3a7+FUI8h6f1iH0tQor/fQdRWIaVQ02cNVMQN05bVfv35OkKvR/1RHqgB91apVdtddd1lra2vCJLw2qgO5Jeq0UA++AkmNxPkPdY5Mnz59P9+PfexjdtBBBxXnm5TBVfUQ/otf/MIZeVSb+eQnP2mjR4/OIIVgpyqYuvXWW53reI8RI0Y411QnDgcCQQXmzJnjBLHubAz3cxo1d2ce6R6pWSDeQ0H69ddf77xDHdYj13tvvsqlwFSzk5QfvWd+0003WZ8+ffKVfGTS8Xb0+juBI1OIEGTU366931U3e4meV2pqauzaa68lSA9BHZIFBBCIp0BJBugKzu+55x57++2399aqfnBOP/10Z4TYO41dQbqmDr744ovOgjwKrDXd/aqrrtqnRSRKUw9Qmlqt893g3P3Q1q1b7fnnn3dGL73BukbokwXpuT4kZjOCruBY/9zpb0FG7VMF6Om+RprCrw4OHdkEinr4/81vfmPqCNCovUZXNEtCh4J51VvYR5eC1lM6y3R/V/tXQKU2LhtdV+2yc+fOzjR3LUbHgUAQAY0sqy25nZnqQNO9VCO8/mns+o7qO/7cc885M5eiEGDleu8NYhjkHALTD5VwCNJa0p8TtF1rxsYjjzxi6oRzZ8ZEoWMtvQBnIIAAAtEUKMkAXVPQ//a3v5mCah2aqvXxj3887fRn/ZhpdHbgwIH7vPusH6xnn33Wnn766b0/XlpN9/LLLzcF/qkOjYgoKHWn2GvU+Oqrr7YJEybs97GgP6bJrhc08POepyB30KBBzrukOtTpoFF0TRkPcp1MH75zDdAXLFhgt99+u1O3CjqPPvpou+2225wR+6iMOOXSwRH0NqNOIbloTQAF5Ndcc429+uqrzgOYDk1x1wwFDgTSCWgmhjrF1JGpQ/c8LWCY6B7mTct9HUjT4dUp6e/ETHfdjvx7rvfefOXVG5hm04GZr3wUOx0C9PzUQCbtWr+pd999t/Oahw51dH/iE59I+z3PT05JBQEEEEDAK1ByAbpGCH/961/bxo0bnXJqwSJNr9R7VdkeSktpKm0do0aNcn64gk7Z1DvlerfcnRo6ZswYZ/qY/4E1kx/TRGXJJkBXgH3RRRc5o2PuO/VamO7CCy9M+r58LgFmLgG6951qjfprSrss3RF1mUTh/epc/IK2Ye97+u6D/ty5c/eOqEfpnf2gZea8/Av41zFQB6PeKT/44IPzf7EippjrvTdfWSdA/1CSAD0/LSrTdq0FSvWs4s76CzKjLj85JRUEEEAAgZIO0DVVXVO1dCiI08iNVibN5fC+8+yORiowDHr4H3KTTTHO9MfUf/1sA/TPfOYz9sorrzgrvepItcCc/p5LgJlLgO5dQEnTaj/96U8702e99ZOs8yNoXaU6T9MA5aRA17tytd6jd2ddaCeARFPsEy3Ml+xaydZAyKQMzzzzjD311FPOR9yHLO876cqjZpUov4kOtQW5qu1qKrxG4NN1SGknAy1SuHbtWmdtAS1SqFcQ/IfauUbz33333b37v+u7qhkQ48ePd7aQUsdaqkMdSnolxXsdXVcLmGmla+VbbUMdTd6RXr1vOXv2bGfGiDox1Cnlvt6htFRWrZCtTo0gKxm7ZdGsnU2bNiVdKdkti2as6L3iZOXTTgyy18wHdQi6iwXq/MMPP9ymTZsWeKeJTNpLsnP9CzIecMABTsdYPl8j0XvrmhKvlcvVRt132NWBqXKrM0DldneKSFUujQKqfl966SWTpQIN1aPagmbcHHfccXsXtNTftKClZuUEOfLxvUx0HQWj2mkhyKJ76hzRWib+I1+G2X6vgvilOyeTHUC83yOtM/PAAw84fpotp/U1kt2rVOey1vdf7UKeqRZGVRvSPU33e7VF/VYmWqNF1163bp3T7jRjRN9d3VfcNW90P8nkvpLOKujfM32mUDm1Poo74y9VgK42p9fLNCtLr5x5d7KRv+792oUl2W+iWwb3t0ZWml2o82WntLXWjO5BerVG9wPV78knn+ys2ZJqwV03bTcd/d5oNqN/bSC/o9JM9h3TuWG7PwdtB5yHAALREyipEXT/j5F+IDR6nm4aeqpq877zrPOyDQCXLl3qLP7jLp6W6Icv0x9Tf76zDdC1Crt+yLQyuh6QdaR6EC9WgO59p1qdLup80Q9q0HJn+/XUj7qCVT0IJtuqxk072Qq4Cur/+Mc/pn0IVzqJ1kDIJO/eNqu2f8MNNzivMegh8i9/+cveKYwKfLRab6IHHe+rBEGnOnoDjUSBqK6vNRkeeuihlA9KenBWkJ5q2z+3o8ftTNL0a73W4n8Acy0VuD3++OOm7e3S1aGs9ZCoV1hSdUpoCzstiBh0Nwelm6zzK9UClN66144Qml6urZA64vB29OR7QUO1B30vtF6Id0eGROXStXXPVICdrONEQYVef9E2kMkO+Wv2kjpiMl3hWoGc7PN9aK0Stc0gh/93I9+GmX6vguQ56DmZ7ACi76V+2/WetPdela5zWUG0ZsOpo05Hqnug/q77he5XOpI9T6jt6t7jbvuZqrxDhw61K6+8Mm0HZFCzdOdl+kzhXcBUaScL0OWiNpsu4HXdNOMw2dae3nuMOo31W6VtVNXRmujQ75UC/3PPPTdlR6E6SZTOBx98kI5pn78nKnNY788ZFYyTEUAgUgIlFaD7f3zz8Z6teoY1hdod1TnvvPOy2oNWP+JKx314VACgHyPvSFSmP6b+lhY0UE0WYHv35k71rnwxAnQFWHp4VG+9f/RXDwnakkcjFzryOdKletcom5u2a+6u2q+efT3seUe/Eq2Aq5EJPYjrh17na7RIZdJsCo0a63/dQyNkmczQ8LcDb2eQv0NJD5Eqj66dajRXQadWgNd+1zo0gplqX3Z/8O9fsC/ROg56yNaIiCxlohEO7wrgqRZU9AYSCuS1IJm+Y+6IlbtDg3sP8I8MqX1rREwPgwr4Mr2+dxso+SiA1KiOyuLuV+0uqKb2OnbsWOdvmiWgzgfvCvoqswJL90FSZdDDrLZIVD41aqN7m5ue/ps6Vgq9Y4F3HYNUAUo2v3iqH30fNMvD22EiRzkl2mEj0bZj7rVlqKm5qhcdMlIwpA4z3Vd1z9IInzfo0DU0C0Pu+j7oO+52tqhdaFaM98j1e5nMyR15lYMCJE0z1qHOGH1/3d8ItVN1UAwYMMD5e74NlWam36ts6j7ZZ1R2tQl1YnsdEt0jvd8j/70q1ajvm2++6QTT7pHqVR+1Cd0r3UVIEz1P6LuudufeJ5Wud6cYfYfczgD3mvl47S6oe6bPFN7fh2Qds/403Rkq+r7pe+f/vimvujcqSE+0c4g3QNdvt96B967Zo/uB+zvrllvGWvRXo+mJDv89VXnU91nfHeVPv5HeTkH3++7/jintsN6fg7YBzkMAgWgKlFSA7u2Bd6dLaSQ4l8ObZi4jSP4fez18awqw9wcr0x9Tf7lyDdD1IKHpfG4nQrJFiooRoHs7X7QdnKYJ6wHWPbyvNuRj5oT7AHz//fc7U2/dBy8FnnrP3btytYJuXV8Pl24QlWrLulz8grRlbQU4Y8YM51R/h5J/jYZLL73UmTqd6NCrIiqXjkTm3s/492/2b3mnUS7NIJCPHuIUpOphzLsOgwIUXU9Bm3tesgUV3UDCuwuBgjF1ernT6t0HY7cDQDNE9H9rX2m1bf80bT1MayFITblU8KNztWCiGxC55dV5Cqg1gq5Do7F6+PTO1NG6FXpwd2ekJFvXQdfxtjEF5pdccokT0HtnNuhhUgs4uYs5Bt0SMUh7SXaOv1MjnyPI3vag6ytQ0usIWt/DHSFXe5CxXltIt8imd3aNAiBNc/YudClnTZXVd+OYY47Zb5p4rvfeXJy9n83kHfR8GyofmX6v8lVufzqZvIPu7xzUd0ev5PjXePGfp2ummh3kvaclOs9/H1C7VdtS0Oh9HUP3Ic3AUmeQ25GrGTC6ZxR64cRM2rU6GzSI4N6zkq3i7r4moN8S3ce1YK6/HPru6jdIW93qXp7K2Rugu+3A/xshN3W+aUTcvRek6lzxDjbovqzfEd1bvPdw3Qv0apL7+5Zoi9kw358L9d0jXQQQCIdASQXo3ht9uqluQfm90w+TPbAHTcsbOCVa/TyTH9NE18w1QFea6r1WIKAOBQUImkamd+e8Ry4BZrbvoHsD8ESjud4APt371UHry//euKbVKeBN9P6tfsj1QKJgy30IS7ZgXS5+6fLuDcCTtVdvO0z1yoZ3JD7dNHfv9Hb/g5O3XacaBVXZZKeHWXc9hGRb53nbkT6nETV1ePmD6XRe/r/rYVqBvN5n15GoA8Pb1ryvEPjTUnCpQF4PtOo80Purymey71K6vYe9HWjp3pXMtNzp7if6e74WjPLf51RnCqiTTYGVtzoO3UU6E7VZb5vWjArlNZMj13tvJtdKdW7QAL0QhspXob5XmfpkEqArbe/9J9luHv6RdjdPyWbaeUeTE3VQ+n8rdb/Xb2WiV4YUsD766KPOO+o68vUblc41XbvW/VYumpn25JNP7h1VTncvSndd/V3PELr/uWs8JHP2B+ipdonwmyvw9g/C+Gf+JPsd9t7rkw3oeH+r05l09P05SB1wDgIIRFegpAJ0jbzpZq9D03f1bnWyh76gVeb98ch0SzH/NdKlle7HNF2e8xGg+0cFNBqld5i9I8a5BJjZBOhel2SzGPwzFLzvqKdzS/Z370N/kFXP/VPtCzEDIV1ZvA+qiV6j0Oe9K/WmCjD96y8km+buH5ny23uvF8TRuzBZsu+xtx3le2Vxb9qJglJv8JBstE7O3oAgWYehd5ZCkDbr7ajSFHfNVAiyWFK6dpPo7xqx0roZ7u4Tenc2H6u3+9c3SLVYoZsvb7kTWXrrLA4BeiEM/QF6vr9XmbTBTAN07wKYuk6ijjXvfUjTnbWoo+7Zye7T3vu//111fxAYZG0a/+yldO+/Z+KV7NxM11lQOsnWUckmP95nnmRrq3jPSdfm/K8KJro/e2f+pBtU8dZxorTCfH/Opj74DAIIREegpAJ070NarsG0W4XpgupMqjpdWmEI0FUe/8jxCSecYGedddbeQKCjA3TvSG6yaXfKt3eaq3eV90zqyD3X/yAQdD0D76JCyUZycvFLVRbve/qpRlj9gXeqkVFvm002zT3dVFBvx1mQBfC8D1gKxj71qU8576p7D+93XQ+6WtAtXyuLZxKgpyqP9/ucKKjU3zUyrPagQ4FquvfKvYFLotdksmnryT7jX7QrSP6CXN/70Bv0dRT/+iL+AMw700kBhqY4ZzKbItd7b5ByBzkn6Ah6IQz9AXq+v1dByu+ek2mA7u+gTRT8uvcy3Se0noZWCNe744m+m977v7ulp/e7qeBea3S4szpSvSrkLbc3IAza9jNx85+bSYCuztozzjjDef0jX1PvMw3Qg3Q6eu/PiTqNvb8f6Z4DE+124hqG/f6cS7vgswggEH6BkgrQtaKy+05Ruhtz0KpJF1QHTUfnpUsr14fEfIygK5/+9670rrdWzHUXTcolwMxmBN37MJpqATjvKEquU4C9D2CZrGfgHaVJNtqfi1+q9ubNc7rtvLxb06Xq9PCOZieb5u4dtfcH8WpL2tZI5+hItPiWv0z+BbsSBYbpguh030tdQw/nWgRS9eGuHaDPadEwbamnI90IerJZCvqsHt5/+ctfOovGJQoCvCsmexeSS5V37wKD+brHJbuef+eBfATo/kAq6Hvt6TrM9M6/Vud2AyZ99zTdWB1rQbZny/Xem669Bf17kAC9UIb+AD1frzQELbv3vEwDdH3W2znqn6njHfF2O291D9SUaR3+tTq89+hE91Lvfd67ony6snoXqUvWgZsujUz+7m/XymtVVZWThKbde7eZ1H/Te9qaKeN/FSfVNZWOfnt1L9XK696FPvWqkH5DdAQZQQ/Sgeu99yc63xugpzP2PjP623vY78+ZtAPORQCB6AmUVIBeiHfQvWmmu9mnq37vj0Gi3vNcHxLzFaCrHP4HXj1Ia5RAgUQuAWamAbp3WmCy/eNdd/9U61TBU7q6CmrpT8e/6n+ioCYXv1T59k4DTvbutvt5bx5SLX7on7bvn4btN/fPNMhkBCdZ2fIZoCvwfuKJJ5wOA29QnuzaiYIUr53uCVpcyLsgmZuW9x3WRO+g+2eqpGuT/r8XOkD35y8fAVu29zit7K1F99yV7hM9mOs9Wu3j7U7Jl5cW7lLQoWnvqfa2zzZfmdZZuvODBOjZ5jWIYa4dX+nKF/Tv2QTo/nVItAjbhAkTnEt6Oy/d11IUnLsruvt/K7y/+4l+R7LJn/Lh7fTK1zo5qUzTtZVEC5ymWnHdey2lrdlRWvzO+51Llp+OCtD9a55otoR+t/yH99kiUSd82O/PQb9LnIcAAtEUKKkA3duDnm5Rq6DVpR9xrRyqI9l02yBp+d9ZS/Tuarof03TXCRpUBg0QvQ8pCo41bVTv2gX9fKL8Zhqge4McTcHT6reppjKrJ3/ZsmXOpVO9X50vS386/pWvOypAT/T+u9YPSHZoFE6LmLlbzaR6/znVyJR3enuiDpRcA/Rki79lE0gkCuDStYNEQal/nQatYqwp9t5V3BUs3Hbbbc7ouY5Evrk+AOq6egc9X9NR/Rb+aeXpttpLZ6m/53KPSzdypvS1Jd0DDzzgBPLerQ/1N3WiXHDBBc4K+f4jl3wFKXfQcwoZoCsP6Qyz+V4FLVsm52UTAPvr0NtZ6J3l436nk8048v9WJ9paNZv8qfxBf6MzsUp1bpB27d8CM9nisN7rqCNau3K4K6oHyW9HBejKi3cVd3VkXnXVVfu8JqWOCXXOzJ4928l6orVRwn5/DmLOOQggEF2BkgrQvQvnqEryMeLjncqmNIO+a+ZvEkH2lQ7yY5qqqQX98Q8aYGvfYE0bdfd4dbeG0bQ1vTur/GY6ipdJgO59pzrbr1iyFVzTpRfU0p9OsUbQve/ppytbor+nWrzN+yDrX33Y++CbaKp8rm06WVkyDSTUZrWFkLvPtYJpTYHW+5aawupu7eUPYpLdQ9RxpKn77ii8dx90dRKp/bj7eyfb9zjbNpZN/WbzGf89K9liWpmknW17CDL6682HZkpoJwC98uQd3Uu2CFW2+cqk7EHOLWSAHsQw0+9VkDJlc062AbC3U9l7P3Jfk/LOFvIG4t73zL33u2SLjGWbv7CNoLt14+90TLWNo/+5QKaHHXaYs8Wc7nXeDvRM30HPxxR3lUmj49qNw3128e+Druc6976Q7J4Q9vtzNt8rPoMAAtERKKkA3TuapyoIsrJquqryp5ntyqvekeBEi84oH/53C4MsmOLNv/fHP9V0/KAButJ+4403nL2D1cuuHzJta6LgpiMCdP/KvOnqKtHfU71fnSo9b6Cd7TvoyaYwZuIftMzed8qDfsZ7Xqp39pOtkK/P/+Uvf9n7HmeiYNb/2SAPYEHyn2kg4fXRdHNt66WH0ERHurS92+mky6s6PjSLItGCZf6FpvLxjne6/GTyd//rC7nMSHGv6w8Ss30HPWjnq9qfFo9UgOY+kCfqjIpSgF5Iw3RtP5P2k8u52QbA3g519/6r77lej9DMKv+rJt4A0p0h4l1sNFmnlPe3Ntt30DPt3M7GM5N27X9Gueyyy5wOTP/h9ZGxXiXQtPhERzECdP9Wnanc1LmgGRKa4eTfDSPs9+ds2gOfQQCB6AiUVIDuH3H1TsvOtkr8aaZ65zTZNZSGRtv0o64j1Wild0G0IFtSea/p/Wyq0a5MAkT/D7zSPe200+yOO+4o+Ai6d0GdTAJt74NGuvfWk9WZd4EvnRM0IPBOBw+y93U+HtL8Kw4ne7Dyl9U/LT7Ve+vehzK3XWqE+Fe/+pWzoFqq4M27crHeB1ZwrHrJ5cgkkPAHNOlW5E+Xtvuuvx7oLrzwQtMiiloRWovBhiS7AAAgAElEQVQhaURdHVkKyI8++mhnYaRkU9D9I9RnnnmmnXTSSbmw5P2z3npX4v4dHbK5oHctjqCj8t7p9pl0mLn5U3CmIE33s0SvP2USyGRT5qCfCTKCrrQKZZiu7QctR67nZRug+xcTVPCljnrNBFPHmv99cm9Ar3VhrrvuOnvwwQdTdjqqbP4OXL1qkm4HBn2uEPfCVNaZtGv/7h7JBji8bS/dOi/FCNC9C5tqj3StP6HZNAsXLnQWsNP9Q7+7qq/jjjvOmUGV6IjC/TnX7xmfRwCB8AqUVIAuZk1z17tR7tRTBQTq4VUvd7aH3kO/++67nRFuHepVvuSSSwJv66TPa/EiN0+pViL3TtPXD0myBU78ZdFos6bwuu+8prpGJgG6rrN48WLnfVoFOnq4Peqoo/YuDJNpgBl0irs/eExVHr+Ff7/ZdAFZonbhH/l1H95SrQjtfxhKNtsiU/907dbbIZFu9XZ/Wt6F5VLNuvDOZnCnubsdTxqxSDVbxTsNPh+jsCpDJoFEJg+p/lXn/R0z3mmxuZbFP0Kdjxk/6dpKpn/3T2dVma+99tr9tr3LJF1vx1vQTlTvg342Wyj620A+Fx7MpOzpzg0aoBfKMJPvVbqy5PL3XO6R3iBY6w0oSNO6BDr875N7gzB1pOkVNrU1TY1O1bnr7wjQNRSkp1ofRR2Zmnate6mOoJ2+uThmcu/Tdby/B8nKn24dA29+g2yxGSSI96aZ7vreTvJsX3HT9aJwf86lbfBZBBAIt0DJBej+0WrxT5482fnhdbcXSVYlWjjkpZdeMj2EazTLPfQjd/vtt5t623UocFav7CmnnLLPu6v+dHWD18JUWozEnV6Z6t0ufd7fi60HYk0rV0dDqnx7Fzzxb4vm/1ymDz8yVfruFnZ6n0tl079CBejeXvBsRsG9D2mZzkRwvbyjh6pzzRxQnfunwrk/5s8++6w9/fTT+7wO4K4i7K2DTP1T3UJUByqrXkXQkW71dn9a/oXAkj3Q+B9WDj/8cKfDZtasWQkffL3X8XeY5GN/5UwCCf8IerIF8VTGd9991+655569nWmpAnS1A717edZZZwXayitRPXo7V/Rwr/uUpn2H6fC+5qJ8Bd1nXDMstBChPq+ORrdzy//qSrpO1OXLl9sf/vCHvQsaHnnkkc7MhUTfw2Ru3jaYbAFRb5tKNzJYqPoJGqAXyjCT71WhDJRu0F0m0n2n9Fuo3yiNeCda5NV/X1Nb1FZhegZIt0+597WZZO8xu/nTb6juK/pN0ZHuNzpftpkG6P52lehe6R1BT9WpqIUaNVjiLkTaUYvEeQN0zWTSAp7a3jOT+4XrH4X7c77aCukggEC4BEouQBevRpE1muz2VLsPlWeccYbTm+6dcqofaJ2vH85XX33V+TFJ9EPif0hUmvoBV0CjaZrennOlqcBHP+B6QHVXEw46+qSHNL3b612AKtGevnoA1tTNhx9+2FavXu20rHSBpP/hJ2iA7V9ky23GQT/vnh90BD3oPt3Jvk7emQj+hc2CfgXVWaJpsap7HeqYUGCqduQdSdfUSW3dpVEtd2GwVLMs8hmg57r3u3/F4lQPXN6HFXV2qaz6fJDtB5977jl78sknne+C2qg6zbSidqIZCTpHAZWCZb3aoDz5j0wDCW970vfwiiuu2LsFk9JWOTRN/fnnn99n+7VEo1zeFYL9+dK9xS2T2ovuEeo0UcCXqIPQ3/mnz+ueogfjRKNxetDXvUUdfwpUk03PDNrGg5znDy70GXefcS0M5d8zWd8bff9kqbz67xGqX42aqTPLPeSkWUneB2ldV52Cjz766N6H/EQL7rnB98iRI50ONI2wew/Vra6laa66drIOO/82nd53a/Ud1/240N5BA/R8Gya6P3fECG+y9pdo7Rd1Xqnduftuq6Mo0XfE/1n3Guocv+mmm5zg2Ht4ZyN4/3u6XQv8s9aUN8300owt73dd5z300EPOd8K9/6Xq7A3ynQx6TqYBur/DN9GMLG/HtTomNCtBVm4ArPrR91Zl9i7Q2FEBerJnFfc3XPXvLgqqNqTFbw855JD97hs6Pwr356BtgfMQQCBaAiUZoKsKkm0Doh8RPUDrh0U/Ru6Dl7faki1cpJWy9e61uxK0+5kgaepHQUGBfgzSHcqXHm41PcwN+NzPKO/uQ4ry4f278qHAUKNVqabaZRMgJlt4pRABun8WQSbT210n//tjmY4su+nIStP7/XXu1oMe/tWGvEe6EcFs/JO1Ge/DUqbT2900vSMOqWYr+EfC3c8HsU0U5OkhqU+fPk4Qq/9bbVkPV3qglauOZEFCpgH6xo0bnfdQVQYd+q7079/fubbqT7Nj3GvqdRiNuivPyRa+0/dTnQ5B9lLX9dQpoABUHYT+kZxEHYr6jg8dOnTvQ6MeFNUJp/zLqSP2UPa2OX0n9ZqPOmn8h7zcgESzkHSu90i0FoPO0b1Ur894D7eDQ2X039+SdXD6Z4F069bNhg0b5hipbtXB5uZJ9qeffrqdfPLJ+5XDvxOCe1/XiUpHD/G6hxfyCBqgKw/5NHTLlOn3qlAWiXbwcNuG6kK/39dff73Tgec/ku3+keyVI3/7UXpBt2l191J37x3uvcV9xkj0fcj0FblcjDMN0HUtb0es/n//rKpEi2TqOz58+HDnvqnvkTtqru+g7pH611EBuvK8aNEiZ9Zf0G3g9PujV/c0G8q/ZkgU7s+5tBE+iwAC4RQo2QBd3PqRUC+ufkT9gW6i6tCPvn48zz77bOfhLtGh98j0PpvbG56uWnXj137F6mX2j+yk+qwCYv3I3HfffXvfK091vh5e9UOqzgXvllGJPpNtgKgfO81MULDjHoUI0L2j395tcdJZ+//uneaebfCqNLW3sqb1ubMUkuXDHWFXPaR6nSJbf/91/aPf2U7L9T+gpuoQ8Zq6D6OZLEqnkezXXnst0PdRAZJG2fXg5D+yCSQ0m0X16O9s8aatzhXNVtGaEXq4TRagy0GdI/qeamROwbQOfUadDO7sAm/njbsLQqLXHtQp8ec//9mZXhvkUBB6ww03OJ0MHXWoTK+//rrTceg+gKe6tupPAZQ6JgYOHLjfqQpetLCld+ZJsvTUkaLgOFF5/aNcydKQv+pTI5yJ7pH+/aD96aQbUc1HPWQSoOt6+TJ0857N9yof5U6URqLAyD0v2fZn7t8TjYon2yLVH8QqjUxei9LvtO4H7vovyTz0W6aOId1fU3Wg59MzmwA9yGJx+s1QB5v3WcCfbxmee+65zjOMnh06MkD3dpzo2UhrEej773YCyyVRJ2Cy12eicH/OZ7shLQQQKL5ASQfoLq+Cak2X1bRQ3Wjd0RQ9pGl6ph6uU01DTVRN3jT1f3sfxPXwoGBc06E1lTfVwmLpmoBGAxRY6IFD09l1HXeanNLVSJF++JJNoU2UvgJObZPW2NjoBBc33nij6YE/yKGZCZp+rx9mPYCrjHofNOgDhx7INWKrMmhEQ8Gd/7MKAtQJoh9Q/bBqQadkHSap8ux9LUEPR1rcKtF06SDl9r5PqxECt77VhtRJofaj6b5BOmFy8ffm1TuSofIpgAmykrC/vGpjCkj1UKN6UVvSgkd6oPEfqn+tx6C2o0MBmFyDth99Rt8XBenqiPGOlstSM000zVntWmVR+0z07qA63l555RXnbxr1UNAV5JCZpjrr3Xk9NKq8GgHWPUAPz3pdRQG2vh8KQpW2Vi53D/9MknTrW6hTRw+y7sO72vM111yTcGV395UVtX99193Rcl1b9atOJuVTWxppJD6X+0oQq2TnKCjUKJsM1dnk3pN0vvKkIDrVtFF/urqXqD0oTdWJ25mqtDRtXR0mqpdUHY/J7pOZfj91bX0PNDtC2yzp/3fbh4KNQneIKNjTjB11vo0fP9659wXZ8SAfhqqXbL9XubSnVJ/VvUKvxsyfP9/53XbrUzsk6H6b7HdH7UiOWstEh+7R2j0i0XaH+rvuCbqORnp1DaWv+g763rLqS88X+p3Wd959xtA9VK9laPaFOng6+jurfOn3WjvIZHKv1Ot++q2WR7JnBN0HZsyY4awx4X5XdJ9SZ5zumfod0T30l7/8pXOf13od+r33H+7vve6tep5Qh16qQ/Wk76cOtQENfngP76K26dbLUKCukXZ1jLn3Lz0PJWonUbk/F+q7SLoIINCxArEI0DuWlKshgECpCngXLwy65aJ3FftkW++VqhflQgABBDpKwLv7S9BdcLxrFmSzhWNHlY3rIIBAvAQI0ONV35QWAQRyEPBOnQ36SoH3lQ0C9Bzw+SgCCCCQQkAj+bfeeqsz+yjI4qVKyrteDQE6zQsBBMIiQIAelpogHwggEHoB70rfQfYt90+JTzXFPfSFJ4MIIIBAiAW867vo3XOt06FXplId3inx6dY2CHHRyRoCCJSYAAF6iVUoxUEAgcIJeEfDNdqid99PPfXUhIsC6h1NvSup91v1/qLOD7qgXuFKQMoIIIBAaQr4d2/RyvJam0XrAPgP3ZN1P9f+9O7CoUF2JClNOUqFAAJhEyBAD1uNkB8EEAitQKIVw92FoDRS424Xp3fVtTCSdxu2Qm2vlGzf52wRtfCftrDS4mgc+wp4R+jyYRPVgEAzQ7T4mBbUy8eRanvHfKQf5jRoU/mtHXWKaiE5tVEd6hjVdHfd19zFZrX4oBYD9W4JqSBe9z29hsSBAAIIFFuAAL3YNcD1EUAgUgJ6v1HbKgXdarHQ2yvl+wE/060TI1V5OWbWuw1ajkk5H9fq9FpdPJtdKvJx/WzTSLQ1WbZpuZ/TivXZ7EKR63WL/XnaVH5rQDs6TJ8+3Zm95N2fPtlVFMBr68uLL77YCeQ5EEAAgTAIEKCHoRbIAwIIREpAozMbNmxwthlSoK5t57wPg+52Y9oCMdetFtPBMIKeTih/f893Zwgj6B/WDSPovzV1euTjiGqbykfZvWlo+8fZs2c7W9/5t8JVp6lGzLUdpLZ2S7adZ77zRHo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CCAAAIIIIAAAggUUIAAvYC4JI0AAggggAACCCCAAAIIIIBAUAEC9KBSnIcAAggggAACCCCAAAIIIIBAAQUI0AuIS9IIIIAAAggggAACCCCAAAIIBBUgQA8qxXkIIIAAAggggAACCCCAAAIIFFCAAL2AuCSNAAIIIIAAAggggAACCCCAQFABAvSgUpyHAAIIIIAAAggggAACCCCAQAEFCNALiEvSCCCAAAIIIIAAAggggAACCAQVIEAPKsV5CCCAAAIIIIAAAggggAACCBRQgAC9gLgkjQACCCCAAAIIIIAAAggggEBQAQL0oFKchwACCCCAAAIIIIAAAggggEABBQjQC4hL0ggggAACCCCAAAIIIIAAAggEFSBADyrFeQgggAACCOQo0N5utr11j+3Y1WY7Pf9adrdZy642a9nTZq27223Xnjbbpf9ta7fde9ptt/63rd32tLVbW5tZW3u7tbWbtbe3m9JsN7PG1c1WZmZlZfpXZuXlZuVlZVZRUWaV5WVWqf+tKLdOlWXWqbLcOutfp3Kr6lRu1Z3LrapzhXXpXG7VVRVW4/6rrrDa6konTQ4EEEAAAQQQKLwAAXrhjbkCAggggEAJCihYbtyx2xp37LGtO3bb1p27bdvOPc6/ppY91vT3/21u2WPNrXtse8uHgXmhjvXzGwqVtNVUV1jX6krrWlNp3bpUWreaSuteW2ndazpZXW2l1XXtZD3+/q9nt87Ws2snp2OAAwEEEEAAAQQyEyBAz8yLsxFAAAEEYiCgoHpz8y6rb9rt/G/D9l3W0LzbGrZ/+G/L9l1OIB6mo5ABejblrKvtZL26d7be3TtZ77rO1qeuyvrUdba+dVXWt0dn69uzygn2ORBAAAEEEEDgHwIE6LQGBBBAAIHYCbTubrP123bZhq2ttnGb/u1y/m1q0r9W295auJHuQmGHLUAPUs7a6grr37Pa+veqcv4N7FVtA3pV28De1TaoT7Uz/Z4DAQQQQACBOAkQoMeptikrAgggEDOBtY2ttraxxdY5/9tq6xtbbd3WVqtv3lVyElEM0NNVQt8eVU6gPqRPFxvct9qG9O1iQ/t1cf6XAwEEEEAAgVIUIEAvxVqlTAgggEDMBFZvabFVDS22Wv+2tNga51+rs6haXI5SDNCT1V1FeZkN69/FhvWrcf53xIAaG65//WviUt2UEwEEEECgRAUI0Eu0YikWAgggUIoCeu97+eadtqJ+p62sb7GVDTttVX2Ls8J53I84BejJ6lor1Y8YWGujBtTYyEG1NmpgjY0eVOssYseBAAIIIIBAFAQI0KNQS+QRAQQQiKGAFmNbtmmHLdu805Zt2ukE5npHnCOxAAF68pbRv2eVjR5ca2MHd7UxQ2pt7JCu1rt7Z5oSAggggAACoRMgQA9dlZAhBBBAIH4C2n7sg407/v5vpy3dtINgPMNmQICeGVi/nlU2bkhXGz+0q40fpn/dnP3fORBAAAEEECimAAF6MfW5NgIIIBBTAb0jvnjDjr3/NGWdIzcBAvTc/PTpUYNqbeKwbjZx+If/9H47BwIIIIAAAh0pQIDekdpcCwEEEIipgILx99dvd/4tWr/DGnfsjqlE4YpNgJ5/257dOtmkEd3tgBHd7MCR3Z2gnQMBBBBAAIFCChCgF1KXtBFAAIGYCixct90WrNtu+l/9a9kdvX3Fo1Z1BOiFr7GqzuV20MjudtCoOjtolP63e+EvyhUQQAABBGIlQIAeq+qmsAgggEBhBJZs3GHz1zTb/LXbbd7aZtu1h1XVCyOdPFUC9I4WN+tUUWYHj+1hU0Z3tylj6mzCMEbYO74WuCICCCBQWgIE6KVVn5QGAQQQ6BCB9Vtbbc7qZpu3ptnmrm22pp17OuS6XIQAPcxtoHtNpROwHzK2zvk3uA/vsIe5vsgbAgggEEYBAvQw1gp5QgABBEImoBHx91Y3OUG5/mmRN45wCTCCHq76UG6G9utiU8f1sEPH9bDDxvewTpXl4cskOUIAAQQQCJUAAXqoqoPMIIAAAuERWNvYarNXNTn/3lvVZG3MWg9P5STICQF6qKvHysvKbOr4Hnb4BAXrPZ3gnQMBBBBAAAG/AAE6bQIBBBBAYK/A/LXNNnNlk81a2WSrGhglj1LTIECPUm2ZjRhQY0dM7On8mzK6LlqZJ7cIIIAAAgUTIEAvGC0JI4AAAuEX2N3Wbu+u2GbvrmiymSuabOtOtj8Lf60lziEBelRrzqxH1042bWJPO3JSLzvygF5WWVEW3cKQcwQQQACBnAQI0HPi48MIIIBA9AS2t+6xd5Y32dsKzJdvMwXpHNEXIECPfh2qBArOjzqgl/Pv6AN6WW2XytIoGKVAAAEEEAgkQIAeiImTEEAAgWgLNLXssbeWbbO3l2u0fFu0C0PuEwoQoJdmw9Co+tEH9rJjD+pt3WoI1kuzlikVAggg8A8BAnRaAwIIIFCiAjta2+zNZVvtzWUE5SVaxfsUiwC99GtZwboC9WMn97ba6orSLzAlRAABBGIoQIAew0qnyAggULoCbe3tNuODrfbG0m1OcM4RHwEC9PjUtUp63OTedtzkPnb8lN5WUc476/GqfUqLAAKlLECAXsq1S9kQQCA2Alp1fcbSrU5w3rK7LTblpqD/ECBAj2drqO5cbidM6WMnHNzHDp/QM54IlBoBBBAoIQEC9BKqTIqCAALxEli6aae9/kGjvb5kq21u3hWvwlPa/QQI0GkUfXtU2YkH97GTDuljY4d0BQQBBBBAIIICBOgRrDSyjAAC8RXYumO3vbpkq722pNGWbNwRXwhKToBOG0gpMH5YVzv5kL528qF9nW3cOBBAAAEEoiFAgB6NeiKXCCAQc4F3lm+zV5Y0OlPYORBIJMAIOu0imYCmwJ8yta+zdRsHAggggEC4BQjQw10/5A4BBGIssK6x1V5evMVeXtRom5qYwh7jphCo6ATogZhifVL/nlV26mH97NSpfW1I3y6xtqDwCCCAQFgFCNDDWjPkCwEEYiugUfKXFm2xmSubYmtAwTMXIEDP3CzOnzhiYk/7yGH9nMXlOBBAAAEEwiNAgB6euiAnCCAQY4EN21rtxfe32IvvN1o9C77FuCVkX3QC9Ozt4vzJvj0620cO72+nH97PBvaujjMFZUcAAQRCIUCAHopqIBMIIBBXAY2Sv7BwC3uWx7UB5LHcBOh5xIxpUtpb/Ywj+ptG1zkQQAABBIojQIBeHHeuigACMRbQPuXTF2yx6QsbbGVDS4wlKHo+BQjQ86kZ77RGDqyxM6f1d/5Vd66INwalRwABBDpYgAC9g8G5HAIIxFdgVUOLPb+gwZ5fuMVad7fFF4KSF0SAAL0grLFOtKpTuZ115AA7+8j+NnxATawtKDwCCCDQUQIE6B0lzXUQQCC2ArNXNdlzCxrsrWXbYmtAwQsvQIBeeOM4X+GYg3rbOUf2t8MmMP09zu2AsiOAQOEFCNALb8wVEEAgpgJa9O3Z+Q22ZOOOmApQ7I4UIEDvSO34XmvCsK52zlED7fQj+sUXgZIjgAACBRQgQC8gLkkjgED8BHbuarNn5tXbM/Mb2Ls8ftVf1BIToBeVP3YX79ezys47eqCdd8wA61LFe+qxawAUGAEECiZAgF4wWhJGAIE4CWxu2mVPz6u3p+c1mBaB40CgowUI0DtanOtJoLpzuZ13zEA7/5iBpqCdAwEEEEAgNwEC9Nz8+DQCCMRcQAu/PTW33nnHnAOBYgoQoBdTn2tL4OyjBtgFxw60ESwoR4NAAAEEshYgQM+ajg8igECcBfRe+ZNz6+3VxY1xZqDsIRIgQA9RZcQ8Kycf2tcuPG6gTRjWLeYSFB8BBBDIXIAAPXMzPoEAAjEWWLhuuz0xp97eXLY1xgoUPYwCBOhhrJV45+nYg3rbRccPsoNGdY83BKVHAAEEMhAgQM8Ai1MRQCC+AvPWNDuB+Tsr2Cotvq0g3CUnQA93/cQ5d0dO6mUXnzDIDh5TF2cGyo4AAggEEiBAD8TESQggEFcBBeaPvbfZZq5siisB5Y6IAAF6RCoqxtmcNrGnXXLCYDt4LIF6jJsBRUcAgTQCBOg0EQQQQCCBwIK12+3R9zbbu4yY0z4iIkCAHpGKIpumEfVLTxxkk0cTqNMcEEAAAb8AATptAgEEEPAILNqwwx6dvcneWsZUdhpGtAQI0KNVX+TW7JgDe9tlJw22SSNYTI72gAACCLgCBOi0BQQQQMDMlm/eaY/M3myvLWFVdhpENAUI0KNZb+Ta7KRD+trlJw+20YNq4UAAAQRiL0CAHvsmAAAC8RbYsLXVHp612Z5fyD7m8W4J0S89AXr06zDuJTjryP52+clDbFDv6rhTUH4EEIixAAF6jCufoiMQZ4Gmlj320MxNzgJwHAiUggABeinUImWQwCUnDraPnjLEutdUAoIAAgjEToAAPXZVToERQECB+UOzNtnOXW1gIFAyAgToJVOVFMTMunSusI+eOsQJ1DkQQACBOAkQoMeptikrAjEXmL5wiz04c6Nt3LYr5hIUvxQFCNBLsVYpU/9eVXblqUPtrGn9wUAAAQRiIUCAHotqppAIxFvg3RVNTmC+eMOOeENQ+pIWIEAv6eqNfeEmDu9mV5061KZN6hl7CwAQQKC0BQjQS7t+KR0CsRbQyuwPvLvJ3ly2NdYOFD4eAgTo8ajnuJfy2IN628c+MpQV3+PeECg/AiUsQIBewpVL0RCIq8D21j123zsb7Yk59XEloNwxFCBAj2Glx7jIFx0/yD7+kaHWtQsLycW4GVB0BEpSgAC9JKuVQiEQX4En59Y7wXlzy574IlDyWAoQoMey2mNd6G41lXb16cPsgmMHxtqBwiOAQGkJEKCXVn1SGgRiKzBrZZPd+85G+2Aj75nHthHEvOAE6DFvADEu/vhhXe0Tpw+zwyfwfnqMmwFFR6BkBAjQS6YqKQgC8RTQiuz3vL3BXlncGE8ASo3A3wUI0GkKcRc4dWpf+8QZw21Ar6q4U1B+BBCIsAABeoQrj6wjEHcB7WV+z1sbrK097hKUHwEzAnRaAQJmFeVlds2Zw+yKk9k/nfaAAALRFCBAj2a9kWsEYi2gbdP+9tYGW1G/M9YOFB4BrwABOu0BgX8IjB5ca9eeOdymTWTaO+0CAQSiJUCAHq36IrcIxFqgoXm3/fWtDfbSoi2xdqDwCCQSIECnXSCwv8BHDu9nnzxruPXu3hkeBBBAIBICBOiRqLK+d4IAACAASURBVCYyiQACT82tt7vf3GAtu9vAQACBBAIE6DQLBBILdKmqsE+dNdzOZ7V3mggCCERAgAA9ApVEFhGIs8DiDTucwHz+2uY4M1B2BNIKEKCnJeKEmAscPKbOrjt7hGnVdw4EEEAgrAIE6GGtGfKFAAJOYP7wrE1IIIBAAAEC9ABInIKAmX30lCHOtHcOBBBAIIwCBOhhrBXyhEDMBWaubLK/vLHeVje0xFyC4iMQXIAAPbgVZyIwYkCNXX/uCDuCvdNpDAggEDIBAvSQVQjZQSDOAjt3tTmB+bPzG+LMQNkRyEqAAD0rNj4Uc4HzjhloN5wzwqo6l8dcguIjgEBYBAjQw1IT5AOBmAvM+GCr/XnGetvcvCvmEhQfgewECNCzc+NTCPTvWWU3nDfSjp/cGwwEEECg6AIE6EWvAjKAQLwFmlv22J9mrLcX32frtHi3BEqfqwABeq6CfD7uAmdM6283nTvCartUxp2C8iOAQBEFCNCLiM+lEYi7wGtLGp3gfMv23XGnoPwI5CxAgJ4zIQkgYH3qOttN54+0E6b0QQMBBBAoigABelHYuSgC8RbY0dpmd76+zl5g1DzeDYHS51WAAD2vnCQWc4Ezp/W3T58/0rSHOgcCCCDQkQIE6B2pzbUQQMDeXLbNCc43N/GuOc0BgXwKEKDnU5O0EDAb0KvKPn3+KDv6wF5wIIAAAh0mQIDeYdRcCIF4C7S1m93x2jp7el59vCEoPQIFEiBALxAsycZe4MLjBtlnLhgZewcAEECgYwQI0DvGmasgEGuBuWuaneB8Ffuax7odUPjCChCgF9aX1OMtMGpgrX32wpE2eXRdvCEoPQIIFFyAAL3gxFwAgXgL3Pv2Rrv/3Y3xRqD0CHSAAAF6ByBzidgLfOL0YfaxjwyNvQMACCBQOAEC9MLZkjICsRZY3dBit7+2zuataY61A4VHoKMECNA7SprrxF3g0HE97HMXjrKh/brEnYLyI4BAAQQI0AuASpIIxF3g+QUNdtur62yPXjznQACBDhEgQO8QZi6CgCPQuVO5ff6iUXbGEf0RQQABBPIqQICeV04SQyDeAq2725zA/EW2T4t3Q6D0RREgQC8KOxeNuYC2Y/vCxaOtsqIs5hIUHwEE8iVAgJ4vSdJBIOYC89Y22x9eWWdrt7TEXILiI1AcAQL04rhzVQSGD6ixL1482g4a1R0MBBBAIGcBAvScCUkAAQQenrXJ7n5zAxAIIFBEAQL0IuJzaQTM7IZzR9ilJw7GAgEEEMhJgAA9Jz4+jEC8Bbbt3GO/f3mtvblsa7whKD0CIRAgQA9BJZCF2AuccHAf+9Ilo61rl8rYWwCAAALZCRCgZ+fGpxCIvcDsVU1OcL6paVfsLQBAIAwCBOhhqAXygIDZwN7V9qVLR9uhY3vAgQACCGQsQICeMRkfQAABprTTBhAInwABevjqhBzFW+D6c0bYZScx5T3erYDSI5C5AAF65mZ8AoHYCuzY1Wa/e2mNvf4BU9pj2wgoeGgFCNBDWzVkLMYCJx/S17582Rir7lweYwWKjgACmQgQoGeixbkIxFjg/fXb7TcvrrG1ja0xVqDoCIRXgAA9vHVDzuItoFXev3LZGJs0vFu8ISg9AggEEiBAD8TESQjEW+DZ+Q32h1fWxhuB0iMQcgEC9JBXENmLvYDeSz/7yAGxdwAAAQRSCxCg00IQQCClwO2vrrOn59WjhAACIRcgQA95BZE9BMzsguMG2mcvGIUFAgggkFSAAJ3GgQACCQU2btvlTGmft7YZIQQQiIAAAXoEKoksImBmh4ztYV+9Yoz17VGFBwIIILCfAAE6jQIBBPYT0BZqv35hjTXu2I0OAghERIAAPSIVRTYRMLPedZ3tq1eMtanj2IqNBoEAAvsKEKDTIhBAYB+BJ+fU2x2vr0MFAQQiJkCAHrEKI7sImNlnLxxlFxw7EAsEEEBgrwABOo0BAQT2Ctz26jp7hvfNaREIRFKAAD2S1UamEXACdAXqHAgggIAECNBpBwgg4Exlv/WFNfbeqiY0EEAgogIE6BGtOLKNgJkdPqGn3XzlWKur7YQHAgjEXIAAPeYNgOIjsGjDDrt1+mpbv5X9zWkNCERZgAA9yrVH3hEwG9y3i/3zlWNtwjD2S6c9IBBnAQL0ONc+ZY+9wKtLGu1X01dbe3vsKQBAIPICBOiRr0IKgIBVlJfZzVeOs5MO6YMGAgjEVIAAPaYVT7EReGjmJvvrWxuAQACBEhEgQC+RiqQYCJjZp84eblecPAQLBBCIoQABegwrnSIj8IdX1tqz8xuAQACBEhIgQC+hyqQoCJjZuUcPsC9cPBoLBBCImQABeswqnOLGW2BHa5v94vlVNnMli8HFuyVQ+lIUIEAvxVqlTHEXmDapp/3rVeOtproi7hSUH4HYCBCgx6aqKWjcBdZsabFfPL/alm/eGXcKyo9ASQoQoJdktVIoBGzUwFr7t4+Pt2H9u6CBAAIxECBAj0ElU0QE5q5ptp8/t8q27dwDBgIIlKgAAXqJVizFQsDM6rp2sn/72Hg7ZGwdHgggUOICBOglXsEUD4FXFzfaL6evBgIBBEpcgAC9xCuY4iFgZv981Tg75dC+WCCAQAkLEKCXcOVSNAQen7PZ/vT6eiAQQCAGAgToMahkioiAmd103ki7+IRBWCCAQIkKEKCXaMVSLATufnODPTxrExAIIBATAQL0mFQ0xUTAzNmCTVuxcSCAQOkJEKCXXp1SIgTsty+tsekLtyCBAAIxEiBAj1FlU1QEzOzMaf3tK5eNwQIBBEpMgAC9xCqU4sRboK293X767Cp7a9m2eENQegRiKECAHsNKp8ixFzjmoN72zavHW3l5WewtAECgVAQI0EulJilH7AW0QvtPn11p89duj70FAAjEUYAAPY61TpkRMJs8us6++YnxVlfbCQ4EECgBAQL0EqhEioDA+q2t9pNnVtmKevY4pzUgEFcBAvS41jzlRsBs9KBa++YnJtigPtVwIIBAxAUI0CNegWQfgWWbdtpPnllpG5t2gYEAAjEWIECPceVTdATMbECvKvvWNRNtzOBaPBBAIMICBOgRrjyyjsCCtdvtf59ZaU0te8BAAIGYCxCgx7wBUHwEzKx7TaUTpE8e3R0PBBCIqAABekQrjmwjMHNlk/3v0yttd1s7GAgggIARoNMIEEBAAp0qyuzb1060Iyb2BAQBBCIoQIAewUojywi8sXSrs1o7BwIIIOAKEKDTFhBAwCvwjasn2PFTeoOCAAIREyBAj1iFkV0EXl7UaLe+sBoIBBBAYB8BAnQaBAII+AVuvnKsnTq1HzAIIBAhAQL0CFUWWUXg+YUN9ruX1gKBAAII7CdAgE6jQACBRAJfvnSMnXVkf3AQQCAiAgToEakosonA0/Pq7fZX1wGBAAIIJBQgQKdhIIBAMoHPXzTKzjtmIEAIIBABAQL0CFQSWUTgiTn1dufrBOe0BAQQSC5AgE7rQACBVAKfPn+kXXT8IJAQQCDkAgToIa8gsofAY+9ttj/PWA8EAgggkFKAAJ0GggAC6QRuPHeEXXLi4HSn8XcEECiiAAF6EfG5NALpBB6dvdn+8gbBeTon/o4AAsY2ayFsBG17dtmaOY/Ysjf/ZDu3rrPhh33URh99vZVXds4pt63b623Ri7+0DYtftD2t2626+wAbfOA5Nvzwq6y8olPCtPWZuU98zzYvmxH42iOPvMZGHfVJKysrD/SZ9rY91rhunq1f+JxtXTfPGtfOdT7Xqbq7dR8w0XoMOsj6jTvRansNN7OyQGlyUv4Frj9nhF12EkF6/mVJEYH8CBCg58eRVBDIu8AjszfbXQTneXclQQRKVYAR9HDV7I7GNbbohZ87QbR7DJ58vo0/8QtWXlmVdWYVBC97805b8spv9kkjXdrbG1bYe49807ZtXBz42unS/EdC7Va/4h1b/PKttnXd/JTp1/YaYZPP/Xer7T0ycD44Mf8CBOn5NyVFBPIlQICeL0nSQSCPAoyc5xGTpBCIiQABejgqWqPm699/zgmgNWruPYIHvMnLsmXNezbnsVuctKtqe1tL82bn5HRpewP0mp7DrEv3AWnB+o09wQZPPi/laLc6DNbOe9wWTv+pM5qvo6JzjfUaNtW6959oZeUVzn/fsnqWNaya6fz9sCt+5YymcxRXgCC9uP5cHYFkAgTotA0EQibAO+chqxCyg0BEBAjQi19RO7autSUv/9rWLXhmb2YyCaLTlWDXzm224Jkf2vr3n7dufcc4QfmCZ/874wB99NHXmaav5360O2Wd/8yP9gbnmsavqfadu/TYL/ndrc3WvHm5de09wgniOYovwDvpxa8DcoCAX4AAnTaBQIgEWK09RJVBVhCImAABenErTCPb8578T9NItQ69cz3m2ButpWmzzX3i3wMF0alL0G6r33vY5j/9Q+e0iad9zZkm/tZdnw6UtncEPV8Bujok5j72HVPZdYw57tM2fOoVzqg5R3QEWN09OnVFTuMhQIAej3qmlBEQYJ/zCFQSWUQgxAIE6MWtnBVv323vv/AzZ0G0kdM+4YxuV3SqtnXzn7I5j38nUBCdqgTN9ctszqPfdt4h7z/uJJtw6tdM/614AXq7fVjmn39YtoPOs3EnfsEpM0f0BD530Sg7n33So1dx5LgkBQjQS7JaKVTUBJ5f0GC/e3lt1LJNfhFAIEQCBOjFrQwF4huXvGxjjrvJutT9Y6/pfAToeq9dU+eXv32Xs2L7gWd9y3mHWyPXxQrQ9e773Mf/3epXvOW8Cz/l/O87swY4oivw5UvH2FlH9o9uAcg5AiUiQIBeIhVJMaIr8PKiRrv1hdXRLQA5RwCBUAgQoIeiGvbLRD4C9M3L37DZD3/dec979DHX24jDP+ZMIy9mgF6//E17594vO+XtN+4km3TazVZZ1TWclUCuAgt87aNj7bTD+gU+nxMRQCD/AgTo+TclRQQCC8xYutV+9uyqwOdzIgIIIJBMgAA9nG0j1wC9tbne5j39fdv0wavOqPkBZ33TunQf6BS2mAG6O6Vf+VCnwchpV7O3eTibYMa5+vrV4+2EKX0y/hwfQACB/AgQoOfHkVQQyFhg5oom+6+nPlxMiAMBBBDIVYAAPVfBwnw+lwC9vb3NVrx9ly168ZfOqueTTvua9R9/6t6MZhugD5x0unXrO87a2nbvTau6Wz+r7T3CansOS7tPe9vuVud9+1Wz7nc+f9DZt1j/8acUBpBUiyLw3U9NsmmTehbl2lwUgbgLEKDHvQVQ/qIIzF/bbN9/fIXtaWsvyvW5KAIIlJ4AAXo46zSXAH3r+gXO1HbteZ5oEbZsA/RUUlrkTgH80EMv2ztS7z9/d0uTzXv6B7bh/eedP2lf87oBk6xx3TxnpL9h5TvWuHau8ze9M68t4RTA9xl1tFV2rg1nRZGrfQQqK8rs+zceYFNG1yGDAAIdLECA3sHgXA6BpZt22vcfX27NLXvAQAABBPImQICeN8q8JpRtgK49wxc+92NbO+8Jq+01whml7tp39D55yyhA37LK5jz6Ldu6fmGg8tX0HGYTT/2q9Rx68H5T13ftbLQ5j33HNi+b4aQ1ZMqFtmX1bGvatCRl2kpz/ElftN4jjmA6fKBaKO5J3Woq7Qc3HmBjh7C2QHFrgqvHTYAAPW41TnmLKrCusdUJzjc17SpqPrg4AgiUngABejjrNNsAff3CZ2ze0z90FoYbd+IXbdihl+wX1GYSoJu12+6WZmtv32MVldWeaewf/vftDSudzoA18x53rqkjWceAP0B35TUNXyPpdQMPcKbkt+/ZZQ2rZjorvbuHRtQPOOPr1nOIAn+OsAv061llP7zpABvcp0vYs0r+ECgZAQL0kqlKChJ2ga07d9t/PrbcVta3hD2r5A8BBCIoQIAezkrLJkDfsXWtzX3sO84icH1HH2sTT7vZOtfs/z5wZgF6EJ92q1/xjs176j+dafU6hh5yqY09/jNWXtFpbwL+AF3bqw079LIkU9jbbeu6Bbbw+R9b49p5ThqDDjjLxp/8FfZMD1IlIThn5MBaJ0jv0fUfbSAE2SILCJSsAAF6yVYtBQuTgN41V3C+YN2HoxIcCCCAQL4FCNDzLZqf9DIN0Nvb9tgHr/3Ols74ozMKPfnc71rv4ZoSvv+R/wBd12i3D1do/7lzQb0/ftA53zFNT3cPf4Cud9C1wnyqw7tVXE3PITb5nO/tN2U/P+KkUgiBg0Z1tx/ddKBVVJQVInnSRAABjwABOs0BgQ4Q+PHTK+3t5ds64EpcAgEE4ipAgB7Oms80QNeUcL0r3tK82YZPvcJGH3vjPqPX3lIWJkA35z31WQ98zcmDDn8Ank2A3tK0yeY8fos1rHzXSXPK+d93ZgdwREfg6AN72S3XToxOhskpAhEVIECPaMWR7egI/ObFNfbC+1uik2FyigACkRQgQA9ntWUaoC974w5b/PKvncLoXe5Uq55rITnvauk1PYZYWVm5VVTV2phjbzT9/9kc2xtW2HuPfNO2bVzsfPzAM79pAyZ+ZG9S/lXcgwTbe3bvtPef/4mtfu/hhGlmk08+0/ECZxzR3/7p8jEdf2GuiECMBAjQY1TZFLXjBe56Y709MvvDEQgOBBBAoJACBOiF1M0+7UwD9KWv32ZLXv1t9hf8+yf9QXUmCfoD9KmX/XyfRd3adrfYwuk/tdWzH3SS1Wrvgyefn/IS/s/kkr9MysK5+Re4/KTBdt05I/KfMCkigIAjQIBOQ0CgQAKPvbfZ/jxjfYFSJ1kEEEBgXwEC9HC2iEwD9JUz73W2V8vl0Erpene9e/8JWSWjqfPv3vdPzmruVbW9bcoFP7Tu/cfvk5Z3pH/Y1MttzLE3JZ2Krw+27thicx799t4V3Q+9+MfWa/jhWeWPDxVf4IZzR9ilJw4ufkbIAQIlKECAXoKVSpGKL/DK4kb71fTVxc8IOUAAgdgIEKCHs6ozDdAzKUUh3kFvb2+z5W/+ae80+94jpjlT3Dt1qdsna/XL37R37v2y89/qBk6yA8+6xbrUDUya/foVb9ush/7FCfoTLTyXSbk5NxwCN185zk6d2jccmSEXCJSQAAF6CVUmRQmHwJzVzc5e5xwIIIBARwoQoHekdvBrRStA33+btWR7sGsbtvceu8Ua17znYCQ7T39r3V5v85/+kW1c8pJzbqKt24KLcmaYBH5w4wF26LgeYcoSeUEg8gIE6JGvQgoQJoHVDS323UeX2bade8KULfKCAAIxECBAD2clhyFA3/TBq6ap8wMnnWE9hxxinWt7OYvJeY/W7Q22dt7jtuyNO23Xzq3On/qOPs4mnvZV61zTKwFuu6145x57f/pPnL9pS7hxJ3zOBk483corq/5+frs1bVpqH7z6W9uw+EXnv+U6/T6ctRzfXHWv7WT/85kDbfiAmvgiUHIE8ixAgJ5nUJKLr8D21j323UeW24r6nfFFoOQIIFA0AQL0otE7F27atMRZ3K1tV8u+ge+OLbZtw/t7g1N3pXX3pO4DJtjIaZ/wBLXByxF0iru3k0Cpd6rubl37jrHy8krnYju2rjMtDOc9tK/5pNP/ZZ/9z/0584+Mu4F6t75jraKyar90dd0Jp3zF+o8/RcsgBS8oZ4ZaYNTAWvvvzx5oXbt82J44EEAgNwEC9Nz8+DQCewV+9OQKm7WyCREEEECgKAIE6EVh33tRfxAcNDdafO3As2/Jaku0oAG69jWf89gt+wXhifKokfChUy60YYd91Dp3ST91WVPd35/+070j5MnK3X3ARGchuV7DDiU4D9o4InTeERN72veumxShHJNVBMIrQIAe3rohZxES+P3La+25BQ0RyjFZRQCBUhMgQC9ujXoXQcskJxpNnnja11Lud54sva3r5tvsR75hCpJHTrvaRh55bdKV1Nv27LKmjYutYeU7psBee5zrczpqeg6zbv3GWe/hh1mfUcdY55qemRTB2tv2WOO6ebZ27mPWsGrW3o4ApakF4fpPONV6Dp6S1SyBjDLCyUUVOPuoAfalS0YXNQ9cHIFSECBAL4VapAxFFXhw5ib721sbipoHLo4AAggQoNMGEECg2ALXnjncrjx1SLGzwfURiLQAAXqkq4/MF1vg1SWN9svn2U6t2PXA9RFAwIwAnVaAAAJhEPiXq8bZyYey/VoY6oI8RFOAAD2a9UauQyCwaP0O+84jS629PQSZIQsIIBB7AQL02DcBABAIhUBZmdn/fm6yTRrRLRT5IRMIRE2AAD1qNUZ+QyHQuGO3fefhZbZ+a2so8kMmEEAAAQJ02gACCIRFYFDvavvfz0+2nt06hSVL5AOByAgQoEemqshomAR+8MQKe28VK7aHqU7ICwJxFyBAj3sLoPwIhEtg6vge9v0bDghXpsgNAhEQIECPQCWRxXAJ3P7qOnt6Xn24MkVuEEAg9gIE6LFvAgAgEDqB844ZaJ+/aFTo8kWGEAizAAF6mGuHvIVO4Mm59XbHax9uS8OBAAIIhEmAAD1MtUFeEEDAFfjMBSPtwuMGAYIAAgEFCNADQnEaArNXNdkPn1gBBAIIIBBKAQL0UFYLmUIAATP7j+sn2eETemKBAAIBBAjQAyBxCgKbmnbZtx9aalu27wYDAQQQCKUAAXooq4VMIYCAmfXq1tl++sXJ1r9nFR4IIJBGgACdJoJAAIH/eGy5zVvTHOBMTkEAAQSKI0CAXhx3rooAAsEEDh5TZz/69IHBTuYsBGIsQIAe48qn6MEEWBQumBNnIYBAcQUI0Ivrz9URQCC9wPnHDrTPXciicemlOCPOAgToca59yp5W4LkFDfb7l9emPY8TEEAAgWILEKAXuwa4PgIIBBH44iWj7ZyjBgQ5lXMQiKUAAXosq51CBxFYtH673fLwsiCncg4CCCBQdAEC9KJXARlAAIGAAv/7+cl2wIhuAc/mNATiJUCAHq/6prQBBVp2tdk3Hlxqa7a0BPwEpyGAAALFFSBAL64/V0cAgeACw/p3sZ9/cYp1qaoI/iHORCAmAgToMaloipmZwC+eX22vLWnM7EOcjQACCBRRgAC9iPhcGgEEMhY46ZA+9q8fG5/x5/gAAqUuQIBe6jVM+TIWeGT2ZrvrjfUZf44PIIAAAsUUIEAvpj7XRgCBbASuO2eEXX7S4Gw+ymcQKFkBAvSSrVoKlo3AnNXN9v3Hl2fzUT6DAAIIFFWAAL2o/FwcAQSyFPjBjQfYoeN6ZPlpPoZA6QkQoJdenVKiLAWaW/bYNx5Yahu2tWaZAh9DAAEEiidAgF48e66MAALZCwzoVW2//PIU61ZTmX0ifBKBEhIgQC+hyqQouQn87LlVNuODrbklwqcRQACBIgkQoBcJnssigEDOAidM6WNfv5r30XOGJIGSECBAL4lqpBC5Cjw6e7P9hffOc2Xk8wggUEQBAvQi4nNpBBDIWeCGc0fYpSfyPnrOkCQQeQEC9MhXIQXIVWDBuu323UfY7zxXRz6PAALFFSBAL64/V0cAgdwF/vuzB9nkUd1zT4gUEIiwAAF6hCuPrOcusLut3b5+/we2qoH9znPXJAUEECimAAF6MfW5NgII5ENg+IAa+9VXDrZOFWX5SI40EIikAAF6JKuNTOdL4LcvrbHpC7fkKznSQQABBIomQIBeNHoujAACeRQ4c1p/+8plY/KYIkkhEC0BAvRo1Re5zaPAC+9vsd+8uCaPKZIUAgggUDwBAvTi2XNlBBDIr8A/XT7Gzjiif34TJTUEIiJAgB6RiiKb+RVY29hqN9+z2Nra85suqSGAAALFEiBAL5Y810UAgXwLVFaU2W++eogN6dsl30mTHgKhFyBAD30VkcFCCHz/8eU2Z3VzIZImTQQQQKAoAgToRWHnogggUCCBQ8f1sB/ceECBUidZBMIrQIAe3rohZwUSuP/djXbv2xsLlDrJIoAAAsURIEAvjjtXRQCBwgl8Y8pcO/7qGwp3AVJGIIQCBOghrBSyVDiB+Wu32/ceZUu1wgmTMgIIFEuAAL1Y8lwXAQTyLTCwpsW+NfRR67nqeev+yd9Y5Yip+b4E6SEQWgEC9NBWDRkrhMC/3PeBrazfWYikSRMBBBAoqgABelH5uTgCCORJ4OpRS+3s7XeabdvgpFjRf6zVffbuPKVOMgiEX4AAPfx1RA7zJHDHa+vsybn1eUqNZBBAAIFwCRCgh6s+yA0CCGQu8F8Tn7GhKx7c74PVR11pNWf+v8wT5BMIRFCAAD2ClUaWMxd4e/k2+/HTKzP/IJ9AAAEEIiJAgB6RiiKbCCCwn8Dpg9fb1ZV/s8pNC5PqdLvyx9ZpwgnoIVDyAgToJV/FFLBld5v9871LbOO2XWAggAACJStAgF6yVUvBEChpgW9OeMMOWHlH2jKW9xxsdZ/7q5V1Yuu1tFicEGkBAvRIVx+ZDyLwu5fW2vMLG4KcyjkIIIBAZAUI0CNbdWQcgVgKHNRrm32l94NWs2ZG4PJXHXaR1Z739cDncyICURQgQI9irZHnwAIzlm61nz27KvD5nIgAAghEVYAAPao1R74RiJ/A58bOs+M23WbWuiPjwne9/IfW+YBTM/4cH0AgKgIE6FGpKfKZscD21g+nttc3M7U9Yzw+gAACkRMgQI9clZFhBGIn0KPzbvveqMetz8qnsi57eV1/q/vcPVZWVZt1GnwQgTALEKCHuXbIW04Cv31pjU1fuCWnNPgwAgggEBUBAvSo1BT5RCCeApePWGEXtv7ZyhpX5wxQNfVCqz3/GzmnQwIIhFGAAD2MtUKechZ4Y+lW+ylT23N2JAEEEIiOAAF6dOqKnCIQN4HvT5xuI1fcm9did73iv6zzpJPzmiaJIRAGAQL0MNQCecirQOvuNruZVdvzakpiCCAQfgEC9PDXETlEIG4CJwzcZNdX32udNszJe9GdVd0/f4+VVVblPW0SRKCYAgToxdTn2gURuO3VtfbMPFZtLwguiSKAOqmZwgAAIABJREFUQGgFCNBDWzVkDIFYCvzL+Hfs4FV/KGjZq6ddbjVn31zQa5A4Ah0tQIDe0eJcr6ACs1Y22Y+eXFHQa5A4AgggEEYBAvQw1gp5QiB+AmPqmu2f+z9s3Va/0iGF73b1z63TmKM75FpcBIGOECBA7whlrtFhAlq1fVVDS4ddjwshgAACYREgQA9LTZAPBOIrcMOY9+2ULX8029HYYQgV/cda3Wfv7rDrcSEECi1AgF5oYdLvMIG/vrXBHpq5qcOux4UQQACBMAkQoIepNsgLAvESqKposx+Oe9IGrHisKAXvcsJ11uWUzxTl2lwUgXwLEKDnW5T0iiKwZOMO+9aDS4tybS6KAAIIhEGAAD0MtUAeEIifwAXDVtvlbXdZecOyoha++013WuWgSUXNAxdHIB8CBOj5UCSNogv8x2PLbd6a5qLngwwggAACxRIgQC+WPNdFIL4C3534io1dcVcoADqNOsK6XXNrKPJCJhDIRYAAPRc9PhsKgafm1tsfX1sXiryQCQQQQKBYAgToxZLnugjET2Bavwb7bLf7rGrdzFAVvuacf7bqIy4LVZ7IDAKZChCgZyrG+aESaNi+2776t8W2c1dbqPJFZhBAAIGOFiBA72hxrodAPAX+afwsO2L1783aw/fsVVbV1eq+eL+Vd+0dz8qh1CUhQIBeEtUY30L8+oU19tKiLfEFoOQIIIDA3wUI0GkKCCBQSIEhtS32jSGPWI9V0wt5mZzTrjr0fKu94Fs5p0MCCBRLgAC9WPJcN2eBd1c02X8/xZ7nOUOSAAIIlIQAAXpJVCOFQCCUAteMXmJnNt1p1hSN3XK6ffxn1mnsMaG0JFMIpBMgQE8nxN9DK/Cv931gK+p3hjZ/ZAwBBBDoSAEC9I7U5loIxEfgfyY+bYNXPBSpAlcOnGDdP/3nSOWZzCLgChCg0xYiKaD9zrXvOQcCCCCAwIcCBOi0BAQQyKfAmUPW2ccr/moVmxblM9kOS6vmI1+w6mOv6bDrcSEE8iVAgJ4vSdLpMIEN21rt//11sbW1d9gluRACCCAQegEC9NBXERlEIDIC35owwyatvDMy+U2Y0YpK6/HFB628x8Bol4Pcx06AAD12VR79Av9q+mp7ZXFj9AtCCRBAAIE8ChCg5xGTpBCIqcCU3tvsSz3vt5q1b5aEQNXB51jtRd8pibJQiPgIEKDHp65LoqQzVzbZfz3JwnAlUZkUAgEE8ipAgJ5XThJDIHYCXxg3147ZcJvZrtJa36fb1b+wTmOOil19UuDoChCgR7fuYpnzbzyw1JZu2hHLslNoBBBAIJUAATrtAwEEshHoXb3L/n3EY9Z75TPZfDz0n6kccqB1v+GPoc8nGUTAFSBApy1ERuCJOfV25+vrIpNfMooAAgh0pAABekdqcy0ESkPgypHL7bydf7KyrWtLo0BJSlFz9s1WPe3yki4jhSsdAQL00qnLki5JU8se+8rdi217656SLieFQwABBLIVIEDPVo7PIRBPgR9OfN6Gr7gvFoUvq6mzHl962Mqqu8aivBQy2gIE6NGuv9jk/o7X1tmTc+tjU14KigACCGQqQICeqRjnIxBPgZMHbrRPVt9jnTbMixVA9dFXWc0Z/xSrMlPYaAoQoEez3mKV62WbdtrXH/ggVmWmsAgggECmAgTomYpxPgLxE/jXCW/blJW3xa/gfy9x3WfusooB42JbfgoeDQEC9GjUU6xz+eOnV9rby7fF2oDCI4AAAukECNDTCfF3BOIrML6u2b7W/yHruvrV+CKYWedJp1jXK34UawMKH34BAvTw11Gsc/jO8m32P0+vjLUBhUcAAQSCCBCgB1HiHATiJ3DT2IV2Uv3tZjsZ7FDtd/vYT6zTuOPi1xAocWQECNAjU1XxzOg3H1xqH2xkW7V41j6lRgCBTAQI0DPR4lwESl+gS2Wb/XDME9Zv5eOlX9gMSlg55CDrfsPtGXyCUxHoWAEC9I715moZCDy3oMF+/3Jpb/uRAQenIoAAAikFCNBpIAgg4ApcNHyVXbrnLitvWA5KAoHa879hVVMvxAaBUAoQoIeyWshUW7vZl+9aZJubd4GBAAIIIBBAgAA9ABKnIBADge9NfMnGrPhrDEqafRHLewyyHl95JPsE+CQCBRQgQC8gLklnL/DAuxvtnrc3Zp8An0QAAQRiJkCAHrMKp7gI+ASO7tdgN3W916rWz8ImgECXUz9nXY7/ZIAzOQWBjhUgQO9Yb64WQGDrjt32pbsWWeue9gBncwoCCCCAgAQI0GkHCMRX4KvjZ9phq35vZjw7BW0FZZ1rrMdXHrWymrqgH+E8BDpEgAC9Q5i5SCYCd76+zp6YU5/JRzgXAQQQiL0AAXrsmwAAMRQY3m2H/dugR6xu1YsxLH3uRa4+5uNWc/qXc0+IFBDIowABeh4xSSp3gbWNrfbVvy3OPSFSQAABBGImQIAeswqnuLEX+OToJXb6tjvMmjfH3iIXgB5fesjKew3JJQk+i0BeBQjQ88pJYrkK/ObFNfbC+1tyTYbPI4AAArETIECPXZVT4BgL/HjiUzZoxcMxFshf0bWau1Z150AgLAIE6GGpCfJhSzfttG888AESCCCAAAJZCBCgZ4HGRxCImMDZQ9baVeV/tYrNzDbMZ9XVfeYvVjFgfD6TJC0EshYgQM+ajg/mW+Bnz62yGR9szXeypIcAAgjEQoAAPRbVTCFjLHDLhNdtwso/xVigcEXvfNAZ1vXS/yjcBUgZgQwECNAzwOLUwgksXLfd/v2RZYW7QIRT3t2ywzYuftdWzXzONn4w0xpWzHdK03PYROs3dqqNOPxM6z1qspWVlQcrZXu7NdevseVvPmHrFsywzcvmWGtzo3WqrrXeIw+yIQefYsMPP8Oqu/UKlF57e5s1b1pjq2Y9Z+vmv24bl8x00utcW2d9Rx9sQ6acZEMPPc2quvYIlJ7/pD27W+2Dl++zuU/8zpo3r7GJp19rU87/vFV0qsoqPT6EQKkKEKCXas1SrrgLHNK70b7Y8wHrsvatuFMUtPzdr7/NKodOLug1SByBIAIE6EGUOKfgAv/z1Ep7Z8W2gl8nShdQYL74xb/ZgmfvcALTVMfoYy+yKRd80brU9Ul5ngJnBbqLpt9lu3Y2Jz1XwfXUy262kUeeY2XlFYnPa2+3+pXzbc4jv7aV7z6T8rrdB4y0KRd8wYYeemrwjgQza9q4yt7524/2SX/sCZfZ1MtvtopO1VGqTvKKQMEFCNALTswFEOhwgS+Nm2NHrf+D2e7WDr923C7YeeJJ1vWj/x23YlPeEAoQoIewUuKWpblrmu0/H1set2KnLK9GjWfd/xOb/9Rte89T0Nxz6Hgrr6i05s1rbeu6pfukMeTgk23ax79t1d17J0x759bNNuOObzsj8e7Rb9zh1m/soc7oeePaJbZ+4Zt7OwP034742LdsxBFnmZWV7Zfm5mVz7aVbv7RP54FG9au79bQ9rS3WsHLBPp0A6dLzXkDlX/HWkzbrgZ/u1zlBgM5XBYHEAgTotAwESkegX5dddsvwR63XymdLp1ARKEn3T/7GKkdMjUBOyWIpCxCgl3LtRqRsP3pyhc1a2RSR3HZMNv8/e/cBHUd5tg34Xkmrtuq9WNWyLLn33sGAbbDBxmDTE1qA0HsJAZIQakICfEkIOIAx3b33go17N8aWbdlWt5olbVPX/88KCzdJu6udnXbPOZzvJJ553+e5ns2X3J7dmRpTBbZ8/AwKf9qC2O7D0e3q3yCqywB4eOltBQhfKxe+mr7n27dsX38/d/Sf8Rwyxt12SaC+OPALQb/vjU8hJnPIBXe0q43lOLjo/5C14SvbksJ5I+57F8Id8IuPU9uXYMvHz9q+yp45/g6kDr8B/sFRLXvXWU04svYL/LxyVktQj0zri+H3vAlDeHyrkOayfOyb9x5O7VjWco5fcCSslSW2f82A7p7PIHdRngADuvJmxoopcDmBW1NOYXL1HKCqiEBuFtB3HYnAW//h5l25HQUuFGBA5ydCUoFD+Wa8sZx3zy8eQkNdNfZ+/zfbb8ITB1wNTy/vy86pIi8Lmz96EpWFzU+/T+x/FYbc+Rr0foEXnC/czd744cO2u9FC2B12z5uIyRh82TVrLVW2O+3CHWzh6HfTM8i88o5LQr/wFwNZG75GnxseaTVwNzU24MDCD3Bo2Ucte43+/Qe236Vf7hDW3PbZH1q+HRCe3AN9pj4Ga0UJfpz1PAO6pP9p5eZyF2BAl/uEWB8F2hd4O3MdEnPmt38izxBNIPCu/0CfOlC09bkwBdoTYEBvT4h/LqrAWytycCCPd8+dRW6sr8PeeX/DkdWf25Zo7Y638Oe7v33Tdk7qsOsx8JaX4OXj1+q2uXvWYNO/HrX9eVyPERh29xvwCQh1qszy0z9hw/sPtdwB7zXlYfS89neXXetcncJd+Z6Tfoe0UdNtdZ67Wy9cxDvoTo2BF2lAgAFdA0Nmi6oVuDKuBL/x/g5eJc0PguUhnYA+fQQCb/undAVwZ80LMKBr/iMgHQDvnrvGPnvrQmyd9UKrAb2hrgZ7vn275WvrwsPfMsbf0ebmwp32Lf992vZEduGO+5iHP0RYUnenCha+Nr/lv8+g6OettuvbCuhCEM/btx59pj6OgMhOLfsxoDtFz4s0JsCArrGBs13VCLyUsRM9c5v/op2HPAQCf/Mf6FN4F10e09BeFQzo2pu5bDrmb89dM4r2A3o1dn/zJo5t/Na2ofAb8OTB17a5ufCE951f/hknty6ynTfivneQNHCCUwU7EtBb24AB3Sl6XqQxAQZ0jQ2c7SpeIDPUhKcjFsJQsE3xvaitAX3XUQi89T21tcV+FCLAgK6QQamtzJ8LzfjLUv72vMNzbWrCgcX/h4OL/8+2VHTXgRh+z1vwC4lqWVr4Pfv5AX3ob19H6tApbW7tzF331hYUnjb/w7+fQEV+lu0U4cnwwtfUHTkY0B3R4rlaFWBA1+rk2bcSBR7scgSjyz4DavgzP7nOL+juj+GV1E+u5bEuFQswoKt4uHJu7e+rc7H7NN973tEZ1VmN2PbZy8jZvcq21OV+n31x2O4+8V70nvIIdB4ebW5/cMm/cWDh+7Zz2vpaens95O1fj40f/N52mvCqtbGP/gfC09wdORjQHdHiuVoVYEDX6uTZt5IEAvUN+Gvn5YjMbX4QKw/5Cnh3G4eAGe/It0BWploBBnTVjla+jR0rtuLVRRe+w1u+1cq7srKTB21PZz/3CrJRD/wDCf2uvKRo4evtO7541fbv2/OqM+E8VwR04fVue79/F0fXfmHbO6HvlRhy15/g7R/kECwDukNcPFmjAgzoGh0821aMwPSkXEyr/wq6ilzF1Kz1QoPu+xxenXponYH9u1mAAd3N4NwO+HB9PraeqCRFBwUu/uq68OqywXe+Bt/AsEtWriw4jh/+/XjL69hShk5G32lPwi844pJzhd+MZ/+4AD8t/xi15uY5OXsHvThrFzZ/9FTLXyDY8/v3y7EwoHfww8LLNSHAgK6JMbNJhQq8nrkJnXO+U2j12i3bu9cEBNz4F+0CsHNJBBjQJWHX7qY55dV4YV7zO7t5dEzg9M5l2P75KxAe6CZ8dXzk795DbPdhl11UeB/5z6s+xd65f2v5c+FVZjGZQxCakAEPD0/UmCpQfGw3SrP3X7KGMwFdCPo7Zr+K3L1rbOsJv3sfMPMF6P0CHG6cAd1hMl6gQQEGdA0OnS3LXmBEdBnuN8yF95mDsq+VBV5eIPj338EzqjN5KOA2AQZ0t1FzI0Hgkx8Ksf7oWWJ0UKCyMBvb/vciSk8esK3U+/qH0X3CvdB5eLa6snDHPWv917YHygmhvq0jqkt/22/UzxzdaTvN0YB+8V8ICO9nH37vOwiOTXWqcwZ0p9h4kcYEGNA1NnC2K3uBZ7ruRf+8WbKvkwW2LeAzYBoMk18kEwXcJsCA7jZqblRqqsNjXx8jRAcFqqvKsH32K8jbt862Uqc+4zD49lfgGxRu18rm8kKc3rEMhYd/hPAb9nN34IU76VHpA5E08BoEx3XGoaUftTwkzqEnrzc14dSOZbbfvJ9bW7g+edBEQKezq8aLT2JAd4qNF2lMgAFdYwNnu7IVSAmy4oWYxQjK/0G2NbIwxwRCnlwGj+AYxy7i2RRwUoAB3Uk4Xua4wFfbz2DpwTLHL+QVLQL1NVbbQ9eyNnxl+/ciUnphyG/+4vSd6dZoL37y++jffwDhN+72HMVZO/HjrBdgLiuwnd532hPIvOquNu/ut7cuA3p7QvxzCgAM6PwUUEB6gXs6H8P4qtmAhd8WlH4arqvAd8Rd8L/qEdctyJUo0IYAAzo/Hm4RsNY24qEvs1Bb3+iW/dS4ibvCuWBXYzqLHz95DgWHNsMvOBJjHv4QYUnd22UVI5wLmzKgt0vPEyjAgM7PAAUkFPDQNeFvGSsRm7NUwiq4tVgCOm8/hDyzBsL/5UEBsQUY0MUW5vo2gcX7S/HNzmJqOCkghPP98/+BI2tn21YQftM96NaXEdG5j5Mrtn3Z+a9vi+sxAsPufgM+AaFtXiQ8sV346n1VUfMr9HpMvA/dJ94HL5+O/5cZA7ooY+aiKhPgHXSVDZTtKEZgckIBZuAbeJbzIbiKGZoThfpf9Sh8R9zpxJW8hAKOCTCgO+bFs50UePTrYygz1Tl5tbYvE8L5T8s+wqFlH7klnAsPeDuw8IOW/YQH0PWYeH+bvx8vPbEPO+a8hrO5R10ezoUFGdC1/Z8Bdm+fAAO6fU48iwKuFHgt80d0zWn+2RkPdQt4hMQh5Ikl6m6S3clCgAFdFmNQdxEbsyrw303Nv0fm4ZiA8OT1wytm4cCiD20XBsWk2B4IF5U+wLGFHDj7/K+pC09dH3HfuwjplN7qCuWnf8LOOX9ueaJ8xhW3o/cNj7rkzvm5TRnQHRggT9WsAAO6ZkfPxiUQGBBZgYeD58O3cI8Eu3NLqQQMN7wKn77XSbU999WIAAO6RgYtZZsvLzyJ7BKrlCUocu+G+locWfUZ9s1/z23hvCL/GLZ/9rLdr2+7+HwxwrnQPAO6Ij/CLNrNAgzobgbndpoVeDz9IIYUzQIa6jVroNXGvTr1RNB9n2m1ffbtJgEGdDdBa3WbA3kmvLUiR6vtO933xe8RN4THYdhvX7e9Bs2Zo9pYjqz1XyK662CEJWZA7xd4wTK1lipkb1mAg0v/jVpzpe3P2nt928XvYk8fMxN9b3zSpXfOzxXJgO7M1HmN1gQY0LU2cfbrboEY/xq8krAMoXnNrznloU2BwDs+hD5tqDabZ9duEWBAdwuzdjd5b00udp0yahfAyc6Fr41veP8hWCtLbCsIX203hMfatZreNwB9pj6OwKjElvOFB7dt/ujJlt+In79etfEszub8fMHasd2HYeAtLyEwKumyezbW12HvvL/hyOrPbX+u9zVAeI+6p7ePXTXG9xqL9DEzoPPwuOD8ivws2+/f62sv/MbF+TUKf1kh1KXz+PWd6uFJPdDj2vvhqfe1a3+eRAE1CjCgq3Gq7EkuArenZuNayxzAyAfeymUmUtXh3W0cAma8I9X23FcDAgzoGhiyVC3mna3Bc3NPSLW9ovc9/46xM41c9ewXiEzr23KpEPR//OR5FP28tc3lhKDdZcwMdL/mbngbgls9t8ZUgS0fP4PCn7Y4Ux66jL4J/W9+9pJA7WzfwivgRtz3zgV/KeFUYbyIAgoWYEBX8PBYuqwF3slci4ScBbKukcW5VyD44bnwjExx76bcTTMCDOiaGbX7G529tQgrfyp3/8Yq2PFs7hFs/uiplleWOdKScId59EPv2+5on38IoVoI1Hn7N+Bs7s8tawt300MTMhHbbQjie4+Fb2BYu9sJd9APLv6/lie9t3vBRSd0u+Zu9J7yMDy89Bf8SdHP27Dp/x5BXbXZoSWTBk6wPTxP7xfg0HU8mQJqEmBAV9M02YscBK6KP4M79d/Bq6T5DSU8KHBOwHforfCf8CRBKCCKAAO6KKxctKa+EQ9+kQXh//KgAAUoQAHxBRjQxTfmDtoR+EPGDvTIna2dhtmpQwI6b3+EPLsWOr19P+1zaHGerHkBBnTNfwTEARDunAt30HlQgAIUoIB7BBjQ3ePMXdQt0CPMiCfDF8K/YLu6G2V3HRbwn/QMfAfP6PA6XIACFwswoPMzIYrA8/NOILe8RpS1uSgFKEABClwqwIDOTwUFOibwUJfDGFX6GVBr6dhCvFoTAp4x6Qh+8GtN9Mom3SvAgO5eb03stj/XhLdX8tVqmhg2m6QABWQjwIAum1GwEIUJBHs34PXUZYjIXaWwylmu1AKBt38AfZdhUpfB/VUmwICusoHKoZ1/rs3DjpNVciiFNVCAAhTQjAADumZGzUZdKHBTcg6m1n4JXWW+C1flUloR8O4+HgE3v6mVdtmnmwQY0N0ErZVtSox1ePybY1ppl31SgAIUkI0AA7psRsFCFCLwRuZGpOR8r5BqWaZcBUKeWAqPkFi5lse6FCjAgK7Aocm55Lm7SzB/b4mcS2RtFKAABVQpwICuyrGyKREERseW4R7f7+FdfEiE1bmk1gT8xt4Hv7G/01rb7FdEAQZ0EXG1uPSjXx1DmblOi62zZwpQgAKSCjCgS8rPzRUi8FzGHvTN/Z9CqmWZShDwCI5ByJPLlFAqa1SIAAO6QgalhDK3n6zC+2vzlFAqa6QABSigOgEGdNWNlA25UCAt2ILnohcjMH+zC1flUhRoFgiY8Ta8u11BDgq4RIAB3SWMXEQQeHdVDvbmmIhBAQpQgAISCDCgS4DOLRUhcG9aFq6s+BywViqiXhapPAF911EIvPU95RXOimUpwIAuy7Eor6iiqlo89e1x5RXOiilAAQqoRIABXSWDZBsuE/D2aMLb6SsQk8uvH7sMlQu1KhDy2CJ4hHWiEAU6LMCA3mFCLiAIfL+7BAv4cDh+GChAAQpIJsCALhk9N5ahwJTEfMxo+gYe5SdlWB1LUqMAHxanxqlK0xMDujTuqtv1sa+PodTEh8OpbrBsiAIUUIwAA7piRsVCRRb4c+YWdMn5WuRduDwFLhTwCI1HyOOLyUKBDgswoHeYkAvsyTHib6tyCUEBClCAAhIKMKBLiM+tZSEwOKoCDwbOg2/RXlnUwyK0JxB42z+gTx+pvcbZsUsFGNBdyqnNxT5Yl4dt2VXabJ5dU4ACFJCJAAO6TAbBMiQReLLrAQwqmAU0NkiyPzelgCDg3fNqBEz/KzEo0CEBBvQO8fFiY3UDHvjiKCEoQAEKUEBiAQZ0iQfA7SURiDfU4OVOSxCSt0GS/bkpBS4WCH1uHXT+IYShgNMCDOhO0/FCQWDlT+WYvbWIGBSgAAUoILEAA7rEA+D2bhe4MzUbE81fAKYSt+/NDSnQmoD/xGfgO2QGgSjgtAADutN0vFAQeGXRSRwvthKDAhSgAAUkFmBAl3gA3N6tAu9mrkannEVu3ZObUcAeAa+Engi69zN7TuU5FLisAAM6PxhOC5wuq8aL87Odvp4XUoACFKCA6wQY0F1nyZXkK3BNpzO4w/NbeJZmybdIVqZ5geAHvoJnbFfNOxDAOQEGdOfceBWAr3cWY8n+UlpQgAIUoIAMBBjQZTAEliCqwB8ztqNb7hei7sHFKeAKAd+Rd8F//COuWIpraFCAAV2DQ3dVy3z3uaskuQ4FKECBjgswoHfckCvIU6BXeBUeD10I/8Id8iyQVVHgIgGPkFiEPLGULhRwSoAB3Sk2XnQwz4Q3V+QQggIUoAAFZCLAgC6TQbAMlwo83OUwRpT8D6irdum6XIwCYgsE3vEh9GlDxd6G66tQgAFdhUN1R0sf/1CADUcr3LEV96AABShAATsEGNDtQOIpihEI86nDn1OWIzx3tWJqZqEUOF/Ap98UGK7/I1Eo4LAAA7rDZLygCcB9nx2Bta6RGBSgAAUoIBMBBnSZDIJldFhgZvJpTKn9ErrKgg6vxQUoIJWAzscfoS/8AOh0UpXAfRUqwICu0MFJWfb27Cq8vy5PyhK4NwUoQAEKXCTAgM6PhBoE3szcgOScuWpohT1QAAE3vQHvHldRggIOCTCgO8TFkwUBIZwLIZ0HBShAAQrIR4ABXT6zYCWOC4yNLcXdvt9DX/yT4xfzCgrIVMC7+5UIuPktmVbHsuQqwIAu18nItK6aukbc8/kRNAnfc+dBAQpQgAKyEWBAl80oWIiDAi9k7Ebv3E8dvEp7p5ea67H0aAVWH6vCoTNW5FbW2hB6xfihe7QfxqcFY3yXIPjrPdrEKTTWYXlWJdYdv/w603qEYWiiAb5eba8jbNLYBBwtqbbVteW0CXvyzTDVNiLUzxN94wwYmRyAqd1D0SnYW3sDEzrW6RD64g/Qeftrs3927ZQAA7pTbNq9aPOxSvx7Y752Adg5BShAAZkKMKDLdDAsq1WB9GAzno1ehID8H6nUhsBZawPe//EMPtlVYgu/bR1PjYzBM6Nj4HmZ3z1X1zfiw63F+OePZ9pdp2+cP16/uhMGdjKgtV9QHyyy4q8bCrHyWGWbNQlh/fkxsbi9bwS8PbX3e2zDDa/Cp+91/IxTwG4BBnS7qXiiIPD31bnYfdpIDApQgAIUkJkAA7rMBsJy2hS4P+0oxp39HKjmT+baghLukj+zPBerjv3qlBbugwnpwQj197JdmlVajS2nTLY76nf1i8Bfro6/5O635f8/2PeVNfn4ZFdpy3bCnffRKYG2dUw1jdiea7LdBT93JAR749PpKegTe+ndXyGc3/5tdstdfOEaoS7hmrrGJvx0xgrhLxbOP/4+KRG39wtvNfCr9T8y+ozRCLzl72ptj32JIMCALgKqWpe01Dbgvs+PqrU99kUBClBA0QIM6Ioen2aK9/NswJvpKxGds1wzPTvbaIm5Ho8vzcHyo813qHtE++HVK+MxKiUQHhfdiBa+ap5dXoPGpiakR/hesqXvneiPAAAgAElEQVSwxu8WnLLdORdC9FsTEnBlWtAF6wi/XtxXYMGzK/KwO99sW+O+QZG2PS++8/3dwbO29YS74/cPisLNvcKQEOLdEr6Fu/WLfq7A6+sLW0J8/3gD/js1GUkh2vu6e+jzG6DzC3L2o8DrNCbAgK6xgXek3U1ZFfhoE1950hFDXksBClBALAEGdLFkua6rBKYm5WN6w1fwOHvaVUuqdh0hLH+0owQvrGx+a44Qbj+YnHjZ8N0eQm1DE15bW4B/bS+2nfqn8fF4YEhUq3ey12cbcdd32bYwP6iTAR9NTbaF+vOPTSeN+PZgOZ4ZFYvEVgK30MPsPWW2v2Q4d8y9NQ1jUgPbK1l1fy68D114LzoPCtgjwIBujxLPsQnw6+38IFCAAhSQrwADunxnw8qAv2RuRlrON6SwU+B0RS3unXfKdic7OkCP/9yQhJHJzgXbcms97p9/GutONH9NfvGdXTAsMaDVSk6W1+Dueaewv9Biu2v/ybQU29fXnTmOlVbjt3NP4XCx1Xb5v69PxvSeoc4spehr+DV3RY/P7cUzoLudXJkbVgtPb//siDKLZ9UUoAAFNCDAgK6BISuwxaHR5XggYB58ivYrsHrpSv5ibxkeXdJ857m1r5nbW52UAb3IWIf75p9q+W27VgO6MKvQFzdB59P6X4zYO0+ep34BBnT1z9glHW45Xol/beDT212CyUUoQAEKiCDAgC4CKpfskMBTXfdjYP4n4LtZHWMUvlr+9PJcfHug3HbhnJtTcU16sGOLnHe28HvwF1fm49M9zQ+I+8O4ODw8LOqyT3oX/nzN8Src/NUJ27kze4fZfq/e3qvbWituT4EFt32TjTOmOts3Ab6akYrel3nonNPNKehCw7Q/waf3JAVVzFKlEmBAl0peYfu+vy4P27P5pFWFjY3lUoACGhJgQNfQsGXeakJANf4QvwTBeRtlXqk8yxOexn7fvFPYkWfu8FfMz3W45EgF7vzupO1fCr8nf2diAq5IC7rkd+gFVXV4clmO7anxAd4etq+kT+jq3F8OXPzk+I6GfXlOy/6qvLtfiYCb37L/Ap6pWQEGdM2O3v7GhSeC3v3pEdQ1CI/74EEBClCAAnIUYECX41S0V9NvUo/jGtMXgLlMe827qONd+WZM++K47SFtV3UJwr+uT0aIr2eHVr84LAtPX39yZAzu7BfRcndceHXaq2vzITwkTjheviIODw2JgtfFj4y3oxLhjvm7PxS1vNatIw+5s2M7ZZzi6Y2wlzYDns2vx+NBgdYEGND52WhXQHjvufCAOB4UoAAFKCBfAQZ0+c5GK5X9LXMV4nMWa6Vd0fpckVWJW7/Jtq1/7r3mwnvKhX9fCM/Cg+OEu+zCMSDegEEJBtzSOxxdI30vef3a+UUK7yX/64aCC96F3jfO3xbChYfSfbD1jO3d5UJ4f35MLG7vG3HJ69UubvrU2RosOVKJhqbmmziXe5+68Aq250a3/rR30SBluHDAjHfg3W2cDCtjSXISYECX0zRkWsvHPxRgw9EKmVbHsihAAQpQQBBgQOfnQCqBSZ0KcavHt/AsOy5VCara99w7xoWmxnUOQrCvJ1Yfq7TdUW/ruHtABJ4fE2cL2K0dwivXhPeTv72pEMfLai45bVJGCJ4aEY2esf6tvobt/Is+3llie2/65Y4IgxeeGRWDazNCEBWgt2s9VQ3yMs0Ir1oTXrnGgwJtCTCg8/PRrsBDc7JQaa1v9zyeQAEKUIAC0gkwoEtnr+WdX8nchsycOVomcHnv5wf08xcXXnU2sJMBXSJ8bf92XkUtVh+varmbLvx7Qkh/5cr4Nh/qZqxpwH93luAv6wsvqb1blB8eGx6N6zJD2r17Llws/Fb93nkn2/zLA+G37FN7hOL50bG2oK7lw8MQhpBn12iZgL3bIcCAbgeSlk85UmTBn5ec0jIBe6cABSigCAEGdEWMSTVF9g2vwqOh8+FXuEs1PcmlkfMDuhBuZ/QOt33V/XJfYRd+W/7+j2fw1qYiW/nC+bNvSsWolEvfmd7YBAgPi/vL+oKWu+dDEwPQL84fK49VXnBH/eouwbavufeM8XOIRfiie2V1A346Y8Vne0ox99DZlusHJxjwz+uSnH6nukOFyPjkoN/+F17J/WVcIUuTWoABXeoJyHz/b3YWY/H+5tdy8KAABShAAfkKMKDLdzZqq+zR9EMYduZToP7Sr0irrVcp+jk/oJ/7Dbqvl0erpQh3xIWvmX/zy2vZhDvgL4yNveA1akKQ/9vmIvx98xnbOsLd+KdHxWLyL3fKhT//an8ZPtpR0hLUhae9vz85ESOSA536errwFwKLf67AH9fkt9zlF36P/uY1nRDo07GH3kkxF1ft6TviTvhf9airluM6KhRgQFfhUF3Z0gvzspFTXu3KJbkWBShAAQqIIMCALgIql7xAIMK3Dn9KXoqw3LWUEVHA0YAulCK84/zJpc0P9BVC9z+uS0TQLyG4vrEJH24rxmtrC2x/LjwZXni3uRDALz6Eh769vKYAS480P3soPcIXH09NRvdox+6kn1tXuKMuhP4XVjb/Tr2tO/wikspqac/oNAQ/9K2samIx8hJgQJfXPGRVTVFlLZ76jg98kdVQWAwFKECBVgQY0PnREFPg1pRTuK56DnRVzV+l5iGewPlPcb84bLe26485Jlz32THbHwsPlvvPDUkI82t+nZfwZ/fMPQXh1Wc9ov3w36nJtuDd2lFirsfjS3Ow/Gil7ZT7BkXi1Svj7fpN+uXWFL7uftf3J5Fd3vyNiz+Mi7P9zl3LR/Aj8+EZkaRlAvbehgADOj8erQqs+qkcn2/lfxHzI0IBClBACQIM6EqYkjJrfDtzHRJz5iuzeAVWvT3XjImfZtkqH54UgI9uSEZMYNsPVzv/mvMDuvD6s9fXF+K9Lc1fbX9hTCyeGBnT7lfWhd+q3/ndSYdqaI261FKP++adwsaTze9XF37b/tTIGAVOxnUl+098Gr5DZrpuQa6kKgEGdFWN07XNvLMyB/tyTa5dlKtRgAIUoIAoAgzoorBqetEr4krwG+/voC/5WdMO7m7+ZHkN7p53CvsLLYgO0OOrGanoHevfZhnC788fXHjads5NvcLw9oQE29fJq+sb8eLKfNtX4IXj39cnY3rP0HZbOj/wC3fdP5mW4vTD3c7vR9iYd9ABfZfhCLz9/XbnwBO0KcCArs25t9u18Huluz89ggbhCR88KEABClBA9gIM6LIfkaIKfDFjF3rlfqaomtVSrPC+86eX5+LbXx769qfx8XhgSFSrd72FB7w9szwXX+0vtxGcf5f84oD+56vi8cDgqHapzv/KvL138VtbdEO2EdPm/PqTyTk3p+Ka9OB2a1D1CToPhP7hR+i8Ln0OgKr7ZnN2CTCg28WkvZP25pjw7qoc7TXOjilAAQooVIABXaGDk1nZmSEmPBW5CAEFW2VWmbbK+df2Yry0Kt/WtPB6MuHOd2LIpWFOuI0ivMrsyaU5tneRC3fcv7g51fbqNOG4+CvuE9KD8d61iYgwNP8+/XKHcJPmjY2FLU98v/hJ8nmVtfjD6nzc1T8CI5MD4aFrfTYX/569f7zB9hv4pMv0oq0JA4G3vgd911Faa5v92iHAgG4HkhZPmb21CCt/av6bWB4UoAAFKCB/AQZ0+c9I7hU+kHYEY8o/A2r48zapZ5VTUYvfLTgF4avmwiE8ef0vV3VCSphPy5104c658NV24b3mZ60NtvMeGhKFl8bFXfBAt/MfEiecc0e/cDw3OtYW5i8+hDVn7SrF25sKbYFf+Jr8p9NTMTb11/eqHy+rwd1zT+LQGSuE96X/dkAEhiUFwF//66vghJB/sMiKtzcV2d6xfu74+6RE3N4vvN3fwEvt7479fQfPgP+kZ9yxFfdQmAADusIG5q5yn/3+BPIr+H5Td3lzHwpQgAIdFWBA76igdq836BvwRucViMpdoV0EmXV+8Z3xc+UJ7y8XXo9WXS8EYIstRJ87pnQLwZvXJCDyorvjF79mTThfCN794g0YEG9AgI8HGhuBg2cs2HTS2BL2hfNeviLOFvq9zrtNLjwN/oEFp1se+nZuf2GtQB8P1DU2QXhy+7m/NDj35/cPirT95cH5QV5m7G4txzMiGcGPzHPrntxMGQIM6MqYk1urPFNViye/5evV3IrOzShAAQp0UIABvYOAGr18WlIuptd/BV1F8zu0echHQAjW3x88i5dW510Sds+vUgjbdw+IxMPDohHq53nZBmobmjB7byn+uqGwzbXOXSz8JYBwl31qj9BLXq8m/OXBwUIL3th44d3x1uSEtR4ZHo3b+oQ7/ao2+UzFtZUEP7oAnuGJrl2UqylegAFd8SN0fQPrjpzFrM2Frl+YK1KAAhSggGgCDOii0ap24dczf0DnnG9V259aGis112PB4bNYerQSe/LNtrvmQhDvG2fAyOQAXN8tFAkh3nZ9bdxY04B1J4xYfbzSdpf7QJG1hUm4A9471g9XpgVjaKJwN/zyYf/cBcJzhI+XVWPdiSpsPmWyfeU9t7LW9se9YvzQPdoPkzND7VpLLbNytA/DdS/AZ+CNjl7G81UuwICu8gE709776/KwPbvKmUt5DQUoQAEKSCTAgC4RvAK3HRFdjvsNc+F95oACq2fJFFCPgHf3KxFw81vqaYiduESAAd0ljOpa5IEvjsJY3fywER4UoAAFKKAMAQZ0ZcxJ6iqf6boX/fNmSV0G96cABQDo/IMR+tx6WlDgAgEGdH4gLhA4UWLFHxeepAoFKEABCihMgAFdYQNzc7nJgVa8GLcEQXmb3Lwzt6MABdoSCLrvc3h16kEkCrQIMKDzw3CBwJIDZfh6xxmqUIACFKCAwgQY0BU2MDeWe3fn47iq6nPActaNu3IrClDAHgH/8Y/Ad+Rd9pzKczQiwICukUHb2+bbK3OwP5fvP7XXi+dRgAIUkIsAA7pcJiGfOjx0TfhbxirE5iyRT1GshAIUuEBA32UYAm//gCoUaBFgQOeH4QKB3356BLX1v75TkzwUoAAFKKAMAQZ0ZczJXVVem1CIW3TfwLPshLu25D4UoIATAjovH4S+vNWJK3mJWgUY0NU6WSf6OlpkwZ+WnHLiSl5CAQpQgAJSCzCgSz0B+ez/WuZWdM35Uj4FsRIKUKBNgaC7P4ZXUj8qUcAmwIDOD0KLwMJ9pfhuVzFFKEABClBAgQIM6AocmotLHhBRgd+HLIBf4W4Xr8zlKEABMQX8rngQfqPvEXMLrq0gAQZ0BQ1L7FLfWpGDA3n8/bnYzlyfAhSggBgCDOhiqCpnzcfTD2FI0SygoU45RbNSClDAJqBPG4rAOz6kBgVsAgzo/CC0CNz96RHU8Pfn/ERQgAIUUKQAA7oix9bhomP8a/FK4lKE5q7r8FpcgAIUkEZAp/dF6B9+lGZz7io7AQZ02Y1EmoKOF1vxyiK+/1wafe5KAQpQoOMCDOgdN1TaCrelnsR1ljmAka9HVdrsWC8FLhYIuvdTeCX0IgwFeAedn4FmgWUHy/Dldv4XPD8PFKAABZQqwICu1Mk5V/c7mWuRkLPAuYt5FQUoIDsB/6sfh+/w22VXFwtyvwDvoLvfXJY7vrcmF7tOGWVZG4uiAAUoQIH2BRjQ2zdSwxnj44txl/47eJUcUUM77IECFPhFwDtzLAJmvksPCvAOOj8DzQIPzclCpbWeHBSgAAUooFABBnSFDs6Bsv+QsQM9cmc7cAVPpQAFlCLgERCOkGdWK6Vc1imiAO+gi4irlKULKmrwzPcnlFIu66QABShAgcsIMKCr92PRPdSEJyMWwlCwTb1NsjMKUADBD8+FZ2QKJTQuwICu8Q+A0P6mrAp8tKmAEhSgAAUooGABBnQFD6+N0h/q8jNGlX4K1FrU2SC7ogAFWgQMN7wCn76TKaJxAQZ0jX8AhPZnbS7EuiNnKUEBClCAAgoWYEBX8PAuU3qwdz3+krockbmr1NUYu6EABVoV8BkwDYbJL1JI4wIM6Br/AAjtvzg/G6fLqilBAQpQgAIKFmBAV/DwLir9puRcTK37ErqKPPU0xU4oQIF2BTxjuiL4wa/aPY8nqFuAAV3d8223u+q6RtzzGZ8E2y4UT6AABSggcwEGdJkPyM7y/pq5Eak539t5Nk+jAAXUJhD60mbovP3V1hb7cUCAAd0BLDWeerjAjNeXnVZja+yJAhSggKYEGNCVPe5RMaW4128uvIsPKbsRVk8BCnRIIPCu/0CfOrBDa/BiZQswoCt7fh2ufsn+Uny9s7jD63ABClCAAhSQVoABXVr/juz+XNe96Js3qyNL8FoKUEAlAv7jH4HvyLtU0g3bcEaAAd0ZNRVd88+1edhxskpFHbEVClCAAtoUYEBX3txTgy14IXoxAvM3K694VkwBCogi4N39CgTc/LYoa3NRZQgwoCtjTqJV+fg3x1BirBNtfS5MAQpQgALuEWBAd4+zq3a5Ny0LV1bMBqwVrlqS61CAAioQ8AiJQ8gTS1TQCVtwVoAB3Vk5FVxXYa3H7+dkqaATtkABClCAAgzoyvgMeHk04d2uKxGTs1QZBbNKClDA7QIhz6yCR0CE2/flhvIQYECXxxwkqWJfrgnvrMyRZG9uSgEKUIACrhVgQHetpxirTUkswIymr+FRflKM5bkmBSigEoHA2/4JffoIlXTDNhwVYEB3VExF5y/YW4rvd/MBcSoaKVuhAAU0LMCALu/h/ylzC9JzvpZ3kayOAhSQhYDfFQ/Cb/Q9sqiFRbhfgAHd/eay2fEfa3Kx85RRNvWwEApQgAIUcF6AAd15OzGvHBRZgYeC5sG3aK+Y23BtClBARQLe3cYhYMY7KuqIrTgiwIDuiJbKzn3im+MoNtaqrCu2QwEKUECbAgzo8pv7E10PYHDBLKCxQX7FsSIKUEC2Ah6h8Qh5fLFs62Nh4gowoIvrK9vVTTUN+N3so7Ktj4VRgAIUoIBjAgzojnmJeXacoQZ/7LQUIXnrxdyGa1OAAioWCH1uPXT+wSrukK21JsCArtHPxuECM15fdlqj3bNtClCAAuoTYECXx0zvTM3GRPMXgKlEHgWxCgpQQJECgb/5D/QpAxVZO4vumAADesf8FHv1ikPl+GJbkWLrZ+EUoAAFKHChAAO69J+IdzPXoFPOQukLYQUUoIDiBfwnPAXfobcovg824LgAA7rjZqq44r+bCrAxq0IVvbAJClCAAhQAGNCl+xRcE1+E272+g1dplnRFcGcKUEBVAj79psBw/R9V1RObsU+AAd0+J9Wd9fLCk8gusaquLzZEAQpQQKsCDOjSTP7ljB3onjtbms25KwUooFoBr/juCLqf/79FtQNuozEGdC1OHcBv/vcz6hqaNNo926YABSigPgEGdPfOtFe4EY+HLYB/wQ73bszdKEABbQh4eCLslZ3a6JVdXiDAgK7BD0RhZS2e/u64BjtnyxSgAAXUK8CA7r7Z/j79MEYWfwrU8Zto7lPnThTQnkDwI/PhGZGkvcY13jEDugY/ADtPVeEfa/I02DlbpgAFKKBeAQZ08Wcb6lOPP6csQ0TuavE34w4UoIDmBQJmvAPvbuM076A1AAZ0rU0cwIK9pfh+d7EGO2fLFKAABdQrwIAu7mxnJJ/G9bVfQldZIO5GXJ0CFKDALwJ+VzwIv9H30ENjAgzoGhu40O6H6/Ox9USlBjtnyxSgAAXUK8CALt5s38zcgOScueJtwJUpQAHNCzR5esMa3RPm0M4w+8fA5BkID98AjBh3teZttAbAgK61iQN4cX42TpdVa7BztkwBClBAvQIM6K6f7ZjYUtzj+z30xT+5fnGuSAEKaFKg0csX1phesISkwuQXDZNHIIz1OlSZL32mRWhoKCZMmKBJJy03zYCuwenzCe4aHDpbpgAFVC/AgO7aET+fsRt9cj917aJcjQIU0IxAo7eh+Y54cArMftEwegTAWKeD0WL/wyU9PDwwY8YMzZix0WYBBnSNfRKKq2rxxLd8grvGxs52KUABDQgwoLtmyF2CLXg2ehEC87e4ZkGuQgEKqFqg0TcIlqgesASnwOQXBZPOgKo6HUwOBPG2gCZPnoyAgABVG7K5CwUY0DX2idifa8LbK3M01jXbpQAFKKB+AQb0js/4vrQsXHH2M6C6quOLcQUKUEBVAg1+obBGdYc5OBlm3ygYdQYY65pgsoj7s9ExY8YgLi5OVZZspm0BBnSNfUJWHCrHF9uKNNY126UABSigfgEGdOdn7OvZiLe6rEB07nLnF+GVFKCAKgTq/cNhjewBc0gSzD6RMOr8YaxtgtkqbhBvDa9fv37IyMhQhS2bsE+AAd0+J9Wc9emWQqz5+axq+mEjFKAABSjQLMCA7twn4YbEfNzU+BU8zp52bgFeRQEKKFKg3hAFS1Q3WIKSYfKJgFHnZwviFomCeGuIXbp0wcCBAxVpzKKdE2BAd85NsVe9sfw0DuWbFVs/C6cABShAgcsLMKA7/sn4c+ZmdMn5xvELeQUFKKAYgbrAWFgiM2EJSoLJJxwm+KGqphHW6hpF9BATE4Nx48YpolYW6RoBBnTXOCpmlce/OYYSY51i6mWhFKAABShgnwADun1OwllDo8/igYB58CnaZ/9FPJMCFJC1QF1wJ1giMmAOTITZJxzGJiGIN6C6RhlBvDVcg8GAKVOmyNqexblWgAHdtZ6yXq2+sQl3zfpZ1jWyOApQgAIUcE6AAd0+t6e67sfA/FlAU6N9F/AsClBAVgJ1IYktQdzkHQZjky+MNfWorqmVVZ2uLEZ41ZrwyjUe2hBgQNfGnG1dFlTU4JnvT2ioY7ZKAQpQQDsCDOhtzzohoBovxS9BSN5G7Xwo2CkFFCxQG5oMS3gGzEEJMOnDYGryQVV1PWpq1RvEWxvXpEmTEBwcrOBpsnRHBBjQHdFS+Ll7c0x4dxVfsabwMbJ8ClCAApcVYEBv/YNxV+cTmGD8AjCX8tNDAQrITKAmrDMsEV1hDugEs164I+6NKmsdauv4k8xzoxo9ejTi4+NlNjmWI5YAA7pYsjJcd9VP5fh8K1+xJsPRsCQKUIACHRZgQL884d8yVyM+Z1GHfbkABSjQMYGaiC6whHeF2RAPkz4UxkZvVFXXoY5BvF3Y/v37o2vXru2exxPUIcCAro452tXFnG1nsPxQmV3n8iQKUIACFFCWAAP6hfOa2KkIt3l8C8+yY8oaJKulgMIFqiMzYAlLhzkgHiavEBgb9aiy1qK+vl7hnUlXvvAedOF96Dy0IcCAro0527r8++pc7D5t1FDHbJUCFKCAdgQY0H+d9SuZ25CZM0c7w2enFJBAoDqqOyxhXWAyxMHkFWwL4kZLDeobGiSoRt1bdurUCaNGjVJ3k+yuRYABXUMfhhfmZSOnvFpDHbNVClCAAtoRYEAH+kRU4bGQBfAr3KmdwbNTCogsYI3uCUtYGsz+cTDpg2Fs8EKVpQYNDOIiy/+6fGhoKCZMmOC2/biRtAIM6NL6u3X3ez87AmsdXyvjVnRuRgEKUMBNAloP6I+k/4ThZ/4H1Cv7ncdu+rhwGwpcImCN6Q1LaBpMhliYvIJgrBeCeDUaG/m/HaX+uHh7e+PGG2+Uugzu7yYBBnQ3QUu9jRDMhYDOgwIUoAAF1Cmg1YAe4VuL15KXIzx3jToHy64o4EKBJp0nbEE8rDPM/jEwegpB3ANV5mo0NTW5cCcu5WqB6dOnQ6/Xu3pZridDAQZ0GQ5FjJLyztbgubl8B7oYtlyTAhSggBwEtBjQb0k5jcnVc6CrKpTDCFgDBWQj0OTlDUt0L1hCmoO4ySMAVbYgbpVNjSzEMYGJEyciJCTEsYt4tiIFGNAVOTbHiz6QZ8JbK/gOdMfleAUFKEABZQhoLaC/lbkeSTnzlDEcVkkBkQSa9H6wRPeEOSQVZr/mIG6s1zGIi+Qt5bJjxoxBXFyclCVwbzcJMKC7CVrqbTYcrcDHPxRIXQb3pwAFKEABkQS0EtDHxZXgtz7fQ198WCRJLksB+Qk0egfAGt0D5uBUmPyiYPIMgLFWB6OFd8TlNy1xKho0aBDS0tLEWZyrykqAAV1W4xCvmHl7SiD8w4MCFKAABdQpoIWA/mLGLvTK/UydA2RXFADQ6BsMi/D6MlsQj4RJZ0BVHWCy8C08Wv+A9OjRA7169dI6gyb6Z0DXxJiBT34oxPqjZzXSLdukAAUooD0BNQf0jBAzno5aiID8rdobLDtWpUCDX9gvQTwZJt9fgnhtE8xWBnFVDtwFTXXu3BmDBw92wUpcQu4CDOhyn5CL6ntnZQ725ZpctBqXoQAFKEABuQmoNaA/0OUIxpR/DlQb5UbOeijQrkC9fwSsUd1hDk6G2ScCRp0/jAzi7brxhEsFhN+fC79D56F+AQZ09c/Y1uGL87Nxuox/K6uRcbNNClBAgwJqC+gGr0a8kbYcUbkrNDhNtqw0gfqAaFgiu8EclPRLEPeDsaYRluoapbXCemUqEBoaigkTJsi0OpblSgEGdFdqynith+ZkodJaL+MKWRoFKEABCnREQE0BfVpSHm6s/woeFXz7SEc+E7zW9QL1gbEwR3aDJSgRJp8ImOCLqppGWBnEXY/NFS8Q8PX1xdSpU6miAQEGdA0MuakJuP0TPu1WA6NmixSggIYF1BLQX8/8AZ1zvtXwJNm6HATqgjvBEpEJS2AijD7hMMEHVdWNqK7hHXE5zEerNcycORM6nU6r7WumbwZ0DYy6wlKP33+ZpYFO2SIFKEAB7QooPaAPjy7H/YZ58DmzX7tDZOduF6gNSYI1IgPmwASYvMNgbBLuiNejpqbW7bVwQwq0J3D99dfD39+/vdP45woXYEBX+ADtKV/47bnwG3QeFKAABSigXgElB/Snu+7DgLxP1Dscdia5QG1oCiwRXZuDuF4I4j4wVtejppZBXPLhsAC7Ba655hqEhYXZfT5PVKYAA7oy5+ZQ1QfzTHhzBaaj/cEAACAASURBVH/H5xAaT6YABSigMAElBvSkQCtejFuC4LxNCtNmuXIVqAlPgyU8HeYAIYiHwtTkjSprHWrr6uRaMuuigN0CY8eORWxsrN3n80RlCjCgK3NuDlW95Xgl/rUh36FreDIFKEABCihLQGkB/e7Ox3FV1WzAUq4saFYrC4HqiK6whHeBxdAJJn0IjLYgXou6Oj4QVxYDYhGiCAwdOhQpKSmirM1F5SPAgC6fWYhWyfJDZZiz7Yxo63NhClCAAhSQXkBJAf3vmSsRl7NEejRWIHuB6shMWMK6wBwQ3xzEG/S2IF5fzyAu++GxQJcL9OvXDxkZGS5flwvKS4ABXV7zEKWab3cVY9G+UlHW5qIUoAAFKCAPASUE9GsTCnGL7ht4lp2QBxqrkI1AdVT3liBu9ApqDuKWGjQ0NMimRhZCAakFunXrhj59+khdBvcXWYABXWRgOSw/a3Mh1h05K4dSWAMFKEABCogkIPeA/mrmVmTkfClS91xWKQLW6J7NQdwQC5NXMIz1XqiyVKOhsVEpLbBOCkgm0LlzZwwePFiy/bmxewQY0N3jLOku/1ybhx0nqyStgZtTgAIUoIC4AnIN6P0jKvFwyHz4Fe4WF4Cry0hAB2tsb5hD02D2j/kliHvY7og3MojLaE4sRWkCCQkJGDlypNLKZr0OCjCgOwimxNNfX3YahwvMSiydNVOAAhSggJ0Ccgzoj6UfxNCiT4EGvsrKzjEq6rQmDy9YY3rBEpoGk18MTJ6BMDZ4oMpcjaamJkX1wmIpoASBqKgoXHnllUoolTV2QIABvQN4SrlUeAe68C50HhSgAAUooF4BOQX0KL9avJq4DGF5a9ULrqHOGr28YY3uBUtIZ9sdcaMQxOt0qDJbNaTAVikgvUBISAgmTpwofSGsQFQBBnRReeWx+GNfH0Opie//lMc0WAUFKEABcQTkEtBvSzmJ66xzACPfHiLOpMVbtUnvB7MtiKfAbLsjHoCqOh2MDOLioXNlCjgg4O/vj+uvv96BK3iqEgUY0JU4NQdrvvfzI7DW8uErDrLxdApQgAKKEpBDQH87cy0ScxYoyk2LxTZ6B0B4WJvZFsSjYdQZbHfEjRbeEdfi54E9K0dAr9dj+vTpyimYlTolwIDuFJtyLhJ+Anb7J4eVUzArpQAFKEABpwSkDOjj44txl/47eJUccap2XiSOQINvMKzRPWAOToHZNwpGnT+MdYDJwp+9iSPOVSkgvsDMmTOh0+nE34g7SCbAgC4ZvXs2Ntc24P7Pj7pnM+5CAQpQgAKSCUgV0F/K2ImeuZ9L1jc3Bhr8w2CJ7A5LcDJMvlEw6fxRVdsEs5VBnJ8PCqhN4MYbb4S3t7fa2mI/5wkwoKv84yD89lz4DToPClCAAhRQt4C7A3r3UBOejFgIQ8E2dcPKqLt6QyQskd2ag7hPJEw6P1sQtzCIy2hKLIUC4gpMmTIFBoNB3E24uqQCDOiS8ou/ed7ZGjw394T4G3EHClCAAhSQVMCdAf3BLj9jdNlnQA1f4SnG0OsCYmCNzIQ5KAlm3wgY4QdjTSMs1TVibMc1KUABBQkIT3EXnubOQ70CDOjqna2ts2PFVry66KTKu2R7FKAABSjgjoAeqK/HXzuvQGTuSoK7QKA+MA7mc0HcJxxG+NqCuJVB3AW6XIIC6hQYP348IiMj1dkcu7IJMKCr/INwKN+MN5afVnmXbI8CFKAABcQO6NOTczGt7kvoKvKI7aBAXXACLJEZMAcmwuwdDmOTL6pqGlBdwzviDlLydApoXmDs2LGIjY3VvIOaARjQ1TxdALtOGfHemlyVd8n2KEABClBAzID+18xNSM35jsjtCNSGJsESngFLYCJM3qG/BPF61NTU0o4CFKCASwRGjhyJhIQEl6zFReQpwIAuz7m4rKotxyvxrw35LluPC1GAAhSggDwFxAjoI2PKcJ//XHifOSjPpiWqqjYsFZbwrjAHdoJJHwZjkw+qqutQW1snUUXclgIU0IrA0KFDkZKSopV2NdknA7rKx77+yFl8srlQ5V2yPQpQgAIUcHVAf7brXvTLm6Vp2JrwtOYgHiAEceGOuDeM1jrU1jGIa/qDweYpIKHAoEGDkJaWJmEF3FpsAQZ0sYUlXn/loXLM3lYkcRXcngIUoAAFxBZwVUBPDbLi+ZjFCMr/QeySZbN+dURXWMLTYTbEwyx8Nb1BjyprLerq62VTIwuhAAUoIAj069cPGRkZxFCxAAO6iocrtLZ4fym+2Vms8i7ZHgUoQAEKuCKg39P5GMZXfQ5YKlQJWh2ZCUtYOswBcTDpQ1qCeD2DuCrnzaYooEaB3r17o3v37mpsjT39IsCArvKPwrw9JRD+4UEBClCAAuoW6EhA99I14d2MlYjJWaoKpOroHrCEpcFkiIfJKxjGBi9UWWrQ0NCgiv7YBAUooF2Bnj17QviHh3oFGNDVO1tbZ8Ldc+EuOg8KUIACFFC3gLMBfXJiAWY2fQOP8mzFAVljesESmgazIQ4mzyBU2YJ4NRobGxXXCwumAAUoYI9At27d0KdPH3tO5TkKFWBAV+jg7C17zrYzWH6ozN7TeR4FKEABCihUwJmA/qfMH5Ge85W8O9Z5wBLTG5bQzjD7x8LkFQRjvSeqLFY0NjbJu3ZWRwEKUMDFAsLvz4XfofNQrwADunpna+vssx+LsPpwucq7ZHsUoAAFKOBIQB8UWYGHgubDt2iPbOCaPPWwRveCWQjifjEweQXCWO+BKnM1mpoYxGUzKBZCAQpIKtClSxcMHDhQ0hq4ubgCDOji+kq+uvCKNeFVazwoQAEKUEDdAvYG9CfSD2Jw4SygUZonlDd6+cIa3ROWkFSY/GNg8gyAsU4I4lZ1D4jdUYACFHCBgPCKNeFVazzUK8CArt7Z2jr7aFMBNmWp82m8Kh8d26MABSjgkEB7AT3WvwZ/TFiK0Lz1Dq3r7MlNegMs0T1gDkmF2S8aRo8AGOt1MDKIO0vK6yhAAQogNTUVQ4YMoYSKBRjQVTxcobV/b8jH5uOVKu+S7VGAAhSgQFsB/Y7Uk5hk+QIwuv61m43eQbDEdIclOBUmvyiYdAZU1elgsvCOOD+VFKAABVwtkJycjGHDhrl6Wa4nIwEGdBkNQ4xSPlyfj60nGNDFsOWaFKAABeQk0FpAfydzDRJyFna41Aa/EFijusMcnAKzbxSMOgOMdU0wWao7vDYXoAAFKEAB+wSSkpIwfPhw+07mWYoUYEBX5NjsL/qDdXnYll1l/wU8kwIUoAAFFClwcUC/Ov4M7vD6Dl6lRx3qp8E/DJbIHjAHJ8PsGwmjzh/G2iaYrQziDkHyZApQgAIiCCQmJmLEiBEirMwl5SLAgC6XSYhUxz/X5mHHSQZ0kXi5LAUoQAHZCJwf0F/O2IHuubPbrK3eEAlLpPDV9CSYfCNhgh+qaptgYRCXzUxZCAUoQIGLBRjQ1f+ZYEBX+Yz/sTYPOxnQVT5ltkcBClAAEAJ6zzAjnghfCP+C7S0kdQExsEZ2gzk4ESafiOYgXtMIa3UN2ShAAQpQQGECCQkJGDlypMKqZrmOCDCgO6KlwHP/sSYPO0/xDroCR8eSKUABCjgkcGPDj+jpfRTW4CSYfcJhhC+M1Y2w1jCIOwTJkylAAQrIWIABXcbDcVFpDOgugpTrMgzocp0M66IABSjQcYHUoDLcEL8W3fSLUYEhWHucDw7quCpXoAAFKCBfAQZ0+c7GVZUxoLtKUqbr8CvuMh0My6IABSjgpIC3ZwNuTVmPgYZlCLKsvGCVQt+Hsf4E34/rJC0vowAFKCB7AQZ02Y+owwUyoHeYUN4L8CFx8p4Pq6MABShgr8C1iXswJmQlYmrmA43mVi/L930MG08MtHdZnkcBClCAAgoS4EPiFDQsJ0tlQHcSTimX8TVrSpkU66QABShwqcDAyFOYGL0aqVgIz5qTdhPl+TyJTdn97D6fJ1KAAhSggDIEGNCVMaeOVMmA3hE9BVz74fp8bD1RqYBKWSIFKEABCggC8YZK3JiwDj29F8PX+uvT2B3VyfF+GptP9nH0Mp5PAQpQgAIyFkhKSsLw4XzeiIxH1OHSGNA7TCjvBf69IR+bjzOgy3tKrI4CFKAAcHvnjRgUsByhlsUu4zjt/Ry2nOzpsvW4EAUoQAEKSCuQkpKCoUOHSlsEdxdVgAFdVF7pF/9oUwE2ZVVIXwgroAAFKECBSwSu7nQQ48JWIa5uPnT1Z0URyta/gG2nuouyNhelAAUoQAH3CqSmpmLIED4M1L3q7t2NAd293m7f7ZPNhVh/RJz/0ef2ZrghBShAARUI9A7Lw7Vxa9AFi+BVc9QtHR33egk7Tme6ZS9uQgEKUIAC4gmkpaVh0KBB4m3AlSUXYECXfATiFvDZj0VYfbhc3E24OgUoQAEKtCkQ4WvGTUnr0cdnCfytP0iidczzj9iZky7J3tyUAhSgAAVcI5Ceno4BAwa4ZjGuIksBBnRZjsV1Rc3ZdgbLD5W5bkGuRAEKUIACdgvcnPIjhgUtR7hlnt3XiHniEY9XsSc3TcwtuDYFKEABCogokJGRgX79+JYOEYklX5oBXfIRiFvANzuLsXh/qbibcHUKUIACFGgRGBt7BFdGrkJi/QLo6s7ITuZn3Z+xNy9FdnWxIApQgAIUaF+gW7du6NOHb+hoX0q5ZzCgK3d2dlU+b08JhH94UIACFKCAeAIZIWcwJW4NMjwXQ199ULyNXLTyIbyOA/lJLlqNy1CAAhSggLsEevbsCeEfHuoVYEBX72xtnQl3z4W76DwoQAEKUMC1AgH6WtySsg79/JYhwLLWtYu7YbUDTW/gUEGCG3biFhSgAAUo4CoB4e65cBedh3oFGNDVO1tbZysPlWP2tiKVd8n2KEABCrhPYGrSTowIWYEo6zygqdZ9G7t6J50X9jW8jsOF8a5emetRgAIUoIBIAv3790fXrl1FWp3LykGAAV0OUxCxBuEVa8Kr1nhQgAIUoIDzAsOjj+PqqNVIblwAj9o85xeS25UevthT9xccKYqRW2WshwIUoAAFLiMgvGJNeNUaD/UKMKCrd7a2zrYcr8S/NuSrvEu2RwEKUMD1AqlB5bghfg266ZfAx7rb9RvIZUXPAOysfg3HiqPlUhHroAAFKECBVgSGDRuG5ORk+qhYgAFdxcMVWtt1yoj31uSqvEu2RwEKUMA1AnrPRtyWsh4DDMsQbFnhmkWVsIpXKLZbX8GJ4gglVMsaKUABCmhWYNSoUejUqZNm+9dC4wzoKp/yoXwz3lh+WuVdsj0KUIACHRO4NnEvRoesRGztfKDB1LHFFHp1kz4SW01/wKnScIV2wLIpQAEKqF9g3LhxiInhz5LUPGkGdDVPF8CxYiteXXRS5V2yPQpQgAKOCwyMPIUJ0WvQGQvhWZPt+AIqvKJJH4stxpeQUxaiwu7YEgUoQAHlC1x11VWIiOC3nZQ/ydY7YEBX83QB5J2twXNzT6i8S7ZHAQpQwD6BeP8qTEtci57eS+Bn3WbfRRo7q8k7AZsqnkf+2WCNdc52KUABCshfYOLEiQgJ4V+iyn9SzlfIgO68nSKuLDXV4bGvjymiVhZJAQpQQCyB2zpvwuCA5Qi1LBJrC1Wt2+iTgg1lz6CoMkhVfbEZClCAAkoXmDJlCgwGg9LbYP1tCDCgq/zjYa5twP2fH1V5l2yPAhSgwKUCV8UfwrjwlYivmw9d/VkSOSjQ6NMF60qfRnEV/4egg3Q8nQIUoIBoAjfeeCO8vb1FW58LSy/AgC79DEStoKkJuP2Tw6LuwcUpQAEKyEWgV1g+ro1bg3TdInhVH5FLWYqto8E3E2vOPIEyk79ie2DhFKAABdQkMHPmTOh0OjW1xF4uEmBA18BH4t7Pj8Ba26iBTtkiBSigRYFwXwtuTlqH3r5LYbBs0iKBqD03+PXAqsLHcdbsK+o+XJwCFKAABdoW0Ov1mD59OplULsCArvIBC+0Jv0EXfovOgwIUoICaBG5K2YphQcsRYZmrprZk2Uu9Xx+syH8EVVYfWdbHoihAAQpoQUD47bnwG3Qe6hZgQFf3fG3dvTA/Gzll1RrolC1SgAJqFxgTewTjI1YjsWE+dHVn1N6urPqr9xuApbm/h7lGL6u6WAwFKEABrQiEhoZiwoQJWmlXs30yoGtg9K8vPY3DhWYNdMoWKUABNQp0DTmDKXFrkeG5GN7VB9TYomJ6qvMfgsWnHkB1nZdiamahFKAABdQiEB0djSuuuEIt7bCPVgQY0DXw0fjH2jzsPFmlgU7ZIgUooBaBAH0tZqasR3+/pQiwrFVLW6roo9Z/OBad/B1q6z1U0Q+boAAFKKAUgYSEBIwcOVIp5bJOJwUY0J2EU9JlszYXYt0RvmJISTNjrRTQqsANSTsxMmQloqxzgaZarTLIvu8aw2jMP3YvGpv4JGHZD4sFUoACqhFIS0vDoEGDVNMPG7m8AAO6Bj4Z3+4qxqJ9pRrolC1SgAJKFBgWfQJXR61GSuMCeNTmKrEFTdZcbRiHeVl3a7J3Nk0BClBACoHu3bujd+/eUmzNPd0owIDuRmyptlp+qAxztvFhSlL5c18KUOBSgeTAMkzttA7d9YvhY91NIoUKWA3jMT/rLoVWz7IpQAEKKEugX79+yMjIUFbRrNZhAQZ0h8mUd8GW45X414Z85RXOiilAAVUJeOkacVvnDRhoWIZgy3JV9ablZqyGCZifdZuWCdg7BShAAbcIDB06FCkpKW7Zi5tIJ8CALp2923Y+kGfCWyty3LYfN6IABShwvsCkhH0YE7oSsbXzgAYTcVQoYDZci4VZM1XYGVuiAAUoIB+BsWPHIjY2Vj4FsRJRBBjQRWGV16Kny6rx4vxseRXFaihAAVUL9I84jUkxa9AZC+FZc0LVvbK5ZgGz4XoszJpODgpQgAIUEElAeAe68C50HuoWYEBX93xt3Z211OPhL7M00ClbpAAFpBSI9a/C9MR16Om9BH7WrVKWwr0lEjAapmFx1lSJdue2FKAABdQtcMMNN8DPz0/dTbI7MKBr4EPQ1ATc/slhDXTKFilAASkEbk39AUMClyHUskiK7bmnzASqDDdhSdYUmVXFcihAAQooX2DmzJnQ6fh6S+VPsu0OGNDVPuFf+ntoThYqrfUa6ZZtUoACYguMjz+EK8JXIb5uPnT15WJvx/UVJlBpmImlWdcqrGqWSwEKUEC+Ar6+vpg6ld9Qku+EXFcZA7rrLGW9kvAbdOG36DwoQAEKOCvQM6wA18WuQbrHInhV/+zsMrxOIwIVhtuwLGuCRrplmxSgAAXEFRB+ey78Bp2H+gUY0NU/Y1uHb6/Mwf5cPj1ZI+NmmxRwmUCYrwU3J61HH5+lMFg3umxdLqQNgXL/O7Hi2FXaaJZdUoACFBBRIC4uDmPGjBFxBy4tFwEGdLlMQuQ6Pv6hABuOVoi8C5enAAXUInBTylYMC1qBCMtcAE1qaYt9SCBQ5v9brDx2hQQ7c0sKUIAC6hFIS0vDoEGD1NMQO2lVgAFdIx+OubtLMH9viUa6ZZsUoIAzAqNjj2J8xCokNiyAR12RM0vwGgpcVqDE/16sPsY7P/x4UIACFHBWoGfPnhD+4aF+AQZ09c/Y1uH6I2fxyeZCjXTLNilAAXsF0oOLcX38WmR4LoZ39X57L+N5FHBYoNjvd1hzfKTD1/ECClCAAhQABg8ejM6dO5NCAwIM6BoYstCi8Ptz4XfoPChAAQr4e9XiltQN6O+3FIGWNQShgNsEivwewrrjw9y2HzeiAAUooBaBsWPHIjY2Vi3tsI82BBjQNfLxyDtbg+fmntBIt2yTAhS4nMD1SbswMmQFoqvnAY01RKKAJAKFvg9j/YkhkuzNTSlAAQooVWDSpEkIDg5Wavms2wEBBnQHsJR8qrW2Efd+fkTJLbB2ClDACYGhUSdwTfRqpDQuhEctv0XjBCEvEUEg3/cxbDwxUISVuSQFKEABdQpMnz4der1enc2xqwsEGNA19IG4f/ZRmGsaNNQxW6WANgWSA8txQ6d16KFfDB/rLm0isGvZC+T6PIkfsvvJvk4WSAEKUEBqAR8fH0ybNk3qMri/mwQY0N0ELYdtXpyfjdNl1XIohTVQgAIuFvDQNeL2zhsxyLAMwZZlLl6dy1FAHIEc72ew+WRvcRbnqhSgAAVUIhAWFoZrrrlGJd2wjfYEGNDbE1LRn/99dS52nzaqqCO2QgEKTErYj9GhKxBXOx9o4H+++YlQnsAp/XP48RRfHaS8ybFiClDAXQIJCQkYOZJvwXCXt9T7MKBLPQE37v/FtiKsOFTuxh25FQUoIIZA/4gcTIxZgzQshGfNcTG24JoUcKtAtv5FbDvVza17cjMKUIACShHIyMhAv378SZBS5tXROhnQOyqooOtX/lSO2VuLFFQxS6UABc4JxPpX4cbE9ejlvQR+1h8JQwHVCRz3+gN2nM5QXV9siAIUoEBHBQYMGID09PSOLsPrFSLAgK6QQbmizL05Rry7KtcVS3ENClDATQK3pP6AIYHLEWZZ6KYduQ0FpBPI8nwFu3K6SFcAd6YABSggQ4ExY8YgLi5OhpWxJDEEGNDFUJXpmvlna/As34Uu0+mwLAr8KjA+/ieMC1+JTnULoKsvIw0FNCVwxOM17MntrKme2SwFKECBtgSuvfZaBAUFEUkjAgzoGhm00GZdQxN+87+fNdQxW6WAcgR6hBbguri1SPdYBH31YeUUzkopIILAYd2fsS8vRYSVuSQFKEAB5QnMmDEDHh4eyiucFTslwIDuFJtyL3rs62MoNdUptwFWTgEVCYT6WHFz8nr09V0Cg2WjijpjKxTouMAhvI4D+UkdX4grUIACFFCwgMFgwJQpUxTcAUt3VIAB3VExhZ//12Wn8VOBWeFdsHwKKFtgevI2DA9ejgjLPACNym6G1VNARIEDTW/iUEEnEXfg0hSgAAXkLRATE4Nx48bJu0hW51IBBnSXcsp/sf9tKcTan8/Kv1BWSAGVCYyKycJVkauQ2LAAHnWFKuuO7VBAJAGdHvsaXsfhQj4cSSRhLksBCshcoEuXLhg4cKDMq2R5rhRgQHelpgLWWn6wDHO2n1FApSyRAsoX6BJcguvj1yLTcxG8q/crvyF2QAEpBDz8sLv2Tzh6JlaK3bknBShAAUkF+vfvj65du0paAzd3rwADunu9Jd9tb44J767KkbwOFkABtQr4e9VhZsoGDPBfikDLarW2yb4o4F4Bz0DsrH4Nx4qj3Lsvd6MABSggsQBfsSbxACTYngFdAnQptyyqqsVT3x6XsgTuTQFVCkxJ2o1RwSsQXTMPaKxWZY9sigKSCniFYpvlj8guiZS0DG5OAQpQwJ0CkydPRkBAgDu35F4SCzCgSzwAKba/a9bPqG9skmJr7kkBVQkMicrGNVGrkdq0EB61p1XVG5uhgBwFmvSR2Gp6GadKw+RYHmuiAAUo4FIBT09P3HzzzS5dk4vJX4ABXf4zcnmFL8zLRk457/C5HJYLakIgMfAspnVah+76xfC17tREz2ySAnISaPKOxebKF5FbHiqnslgLBShAAZcLhIaGYsKECS5flwvKW4ABXd7zEaW6D9blYVt2lShrc1EKqFHAQ9eE2zpvwGDDMgRblqmxRfZEAUUJNHknYFPF88g/G6youlksBShAAUcEkpKSMHz4cEcu4bkqEGBAV8EQHW1h/p4SzN1T4uhlPJ8CmhOYkLAfY0NXIq52PtDAv9TS3AeADctaoNEnBRvKnkVRZaCs62RxFKAABZwV6NWrF3r06OHs5bxOoQIM6AodXEfK3nGyCv9cm9eRJXgtBVQr0C8iF5NiVqMzFsGr5phq+2RjFFCDQKNvF6wreRrFVQY1tMMeKEABClwgMHLkSCQkJFBFYwIM6BobuNBufkUNnv3+hAY7Z8sUuLxAtJ8R05PWo7f3EvhZt5CJAhRQkECDbybWnHkCZSZ/BVXNUilAAQq0L3DttdciKCio/RN5hqoEGNBVNU77m+GT3O234pnqFZiZuhlDA5cjzLJAvU2yMwpoQKDBrydWFT6Gs2ZfDXTLFilAAS0I8AnuWpjy5XtkQNfo7F9akI1TpXySu0bHr+m2r4g7jCsjVqJT3QLo6ks1bcHmKaAmgXq/vliR/wiqrN5qaou9UIACGhUIDw/H1VdfrdHutd02A7pG5/+fjQX44ViFRrtn21oT6B5aiMlxa5DusQj66sNaa5/9UkAzAvX+A7A05/cw1+g10zMbpQAF1CmQmpqKIUOGqLM5dtWmAAO6Rj8gyw+WYc72Mxrtnm1rQSDEx4oZSevR128pDJYNWmiZPVKAAgDq/Idg8akHUV3nSQ8KUIACihXo378/unbtqtj6WbjzAgzoztsp+spD+Wa8sfy0ontg8RS4nMCNydsxPHg5Iq3zgKYGIlGAAhoUqPUfgQXZ96G+gSFdg+NnyxRQhcAVV1yB6OhoVfTCJhwTYEB3zEs1ZxurG/DAF0dV0w8b0bbAyJgsXBW5CkkNC+FRV6BtDHZPAQrYBGr8R2P+8XvR2KSjCAUoQAHFCUybNg0+Pj6Kq5sFd1yAAb3jhopd4bGvj6HUVKfY+lm4tgXSgktwQ/xaZHothrd1n7Yx2D0FKHBZgWrDFZiX9VvqUIACFFCUQEBAACZPnqyomlms6wQY0F1nqbiV/r46F7tPGxVXNwvWroCvVx1uTdmAAf7LEGhZpV0Idk4BCtgtYDVchflZd9p9Pk+kAAUoILVAQkICRo4cKXUZ3F8iAQZ0ieDlsO38PSWYu6dEDqWwBgq0KTAlcTdGhaxAdM18oNFKLQpQgAIOCVgNEzE/61aHruHJFKAABaQS6NWrF3r06CHV9txXYgEGdIkHIOX2e3OMeHdVrpQlcG8KtCowJOokrolejZTGhfCsPUUpClCAAh0SMBuuw8KsGR1agxdTgAIUcIfAmDFjEBcX546tuIcMBRjQZTgUdXuFJQAAIABJREFUd5V01lKPh7/Mctd23IcC7QokBFRgWsJa9NAvga91R7vn8wQKUIACjgiYDNdjUdZ0Ry7huRSgAAXcLnDDDTfAz8/P7ftyQ3kIMKDLYw6SVfHo18dQxgfFSebPjZsF7kjbgEGGZQixLCUJBShAAVEFjIZpWJw1VdQ9uDgFHBGoq6vDxo0bsXjxYpSWlmLSpEmYPn069Hq9I8tccm5lZSW++uor7Ny5E9XV1YiIiIBwZ/a6666Dl5eX3WtbrVbs27cPu3fvxqlTp1BYWGi7NjY2FsnJybavYg8YMADCg83sPYR6lixZgtWrV6O+vh7CE8snTpxo7+WqPs9gMGDKlCmq7pHNtS3AgK7xT8h7a3Kx6xQfFKfxj4Ek7U/odABjwlYirnY+dA2VktTATSlAAW0KVBluxpIsPiFZm9OXV9fFxcWYM2cOdu3a1VKY8P7r2267Dd7e3k4X29DQYAv833333QVrOLJ2bW0t1q5diwULFsBkMrVZy6hRo3DXXXe1+1qwpqYmnDx5ErNnz0ZW1q/f4rzxxhsh3DXmASQmJmLEiBGk0LAAA7qGhy+0vmhfKb7dVaxxBbbvLoG+4bmYFLsGaVgIr5pj7tqW+1CAAhS4RKDScAuWZk2iDAUkERDumm/fvt0WoIW75ucfjoTo1ooXwu+HH35oWzskJAQVFRW2U+1dWwjkX3/9NdavX9+yhXAHvk+fPrY78cJRVlaGQ4cO2e6oCw81e+ihh9q8i15TU/P/2LsP8KqqdI3jb3qlhho6AWlKld67oCiCio46jiNi772NvYwz41hmRscyjjpFRwFFFEFQLKiggoC0hN57CySBkOTedY6QACnnnJyyy38/Tx6ussr3/da+1/tl772WZs6cqUmTJnme6Je8KNCLNYxx27ZtI3JfMqk1BCjQrbEOEYvi500H9dS0dRGbn4mdL1A36YDOb/yZ2idMVXLuHOcnTIYIIGAbgT3Jl2pa1hm2iZdAnSGwY8cO/e9//9M333xzLKFAiuiyNA4ePKjXXnvN8wsA8zTWFOWvv/66zwW6KaTNq/Hm9XNzmYLcvHLfvXv3k167N0/Ed+/e7XnCbo4Gi46OPiks02bdunWegn/x4sWev09MTPS8IbB//37PP1OgF7OZ9apbt64zbnayCEiAAj0gNud0yj1cqCvfXO6chMjEMgIXNZ+jnlWmqWbOZMvERCAIIIDAiQK7k3+jT7KGAoNAWATMk+2XX3752HfczZs317hx4zxPuF988UWfi+iygjXF8OzZs/Xqq696mowfP14NGjTQww8/7PPY5lvzv/3tb8e+W7/66qvVpk2bgH3MLwr+8Y9/HHtNvlOnTp6CfP78+Zo4cSIF+gmyF1xwgV97BAS8MHS0rAAFumWXJnyB3TNptTbsPv5Vo/DNzkxOEhicvkyDa01XoyPvKyp/h5NSIxcEEHCwwK7kKzQ9a5CDMyQ1qwhMmzZN//rXvzyvgo8ePVqDBg3yfLc9Z84cT1FsLl9fQy8tp02bNukvf/mL1q9f73nifcUVV8j8O18LdPP03fwC4eg38ddcc4169+6tqKiogAjNBnDmybnJ22wqN2bMGHXt2tXzJH7y5Ml67733KNBLyNaoUUMjRowIyJpOzhGgQHfOWgacyWtfb9Hny/cE3J+O7hZoV2OrRqXPVKvoKYrLW+JuDLJHAAHbCuxInqBPs/rbNn4Ct4eAKcTNk2Pz1LxOnTrHgg5GgW6+azevzn/88cee19LNN+GnnHKKZzM2Xwv0JUuW6JlnnvE8PTc7s0+YMEFmV/FAL/NE/4MPPvC8ym5+IVG1atVjQ1Ggn6zaokULdevWLVBu+jlEgALdIQtZmTS+WLFXr3y1uTJD0NdlAtXi83Rh08/VKekjpeYUbyDjMgbSRQABhwlsT7paM1f2dVhWpGMHgWAU6Ob77meffdZTXJtvxs1xajExMT4X6IWFhZ5N66ZMmeIhMzvJh/JpLgX6yXdmjx49ZD574HK3AAW6u9ffk/2mPYd018RVSCBQocDYpvPUp9o01c6dJBUdqbA9DRBAAAG7CWxNuk6frexlt7CJ1+YClS3QzTfs5rvzBQsWeJ6aX3vttapdu7ZHxdcn6Dk5OXrllVc0b948zyZud911l2esUF0U6CfLnnXWWce9ZRAqe8a1tgAFurXXJ2zRXfuvTO3Po+AKG7iNJupbL0vDas9Qk8IPFH14k40iJ1QEEEAgMIEtiTfq81XdA+tMLwQCEKhMgW6efJvX2s3O66awNhvD9ezZ81gUvhbo27Zt0wsvvOA5p7xZs2a64YYbQrqbOAX68TeKWTvzjT4XAhTo3AMegT9/ukE/rstGAwGPQIuqOzW64Sy1jf1Q8bkLUEEAAQRcJ7Ap8RZ9sep01+VNwpERqEyBvnr1aj333HOeM88HDhyoSy+91LPx3NHL1wLdFOZ//OMfPTvKHz3X3Lwiv2jRIv3000/Kyso6tvt806ZNPUV8v379lJGR4XmV3t+LAv14MXNMXd++fGLj733kxPYU6E5c1QBy+mjRLv133rYAetLFKQKJMUf0q+af6/Tkj1U1Z4ZT0iIPBBBAIGCBDQm36avVnQPuT0cEfBUItEDPzc3VG2+8oa+++spznNr111/vOfu85OVrgV6ynRnDFN7ff//9sePRysrFbCZnfilgNqbz56JAP17LHD9XmePs/LGnrbUFKNCtvT5hiy5rW44e/nBt2OZjIusInN14vvrV+ET18iZLhTnWCYxIEEAAAQsIrI+/U1+v6WCBSAjByQKBFujffvut59tzszGcKZKHDx9+0pFogRToJa1N4W12FzdFe3R0tKdgN2elb9my5VizLl26eI50q1atms/LRIF+PNWwYcP8/iWHz9g0tJUABbqtliu0wf729WU6XFAU2kkY3RIC3Wqv1Yh6M9S88APFHOYXM5ZYFIJAAAHLCqyNu1vfrD3NsvERmP0FAinQd+zY4Tk73RTgnTt31pVXXlnqBmOBFui9evXS0KFDS32F3RzpZmJ+6623PL8cMJeZf8CAAT4vBgV6MVVsbKwuuOACn+1o6GwBCnRnr69f2f1+2jot3nTQrz40to9Ao9S9GtPwM50WP1WJuXPtEziRIoAAAhYQWB13n75b29YCkRCCEwX8LdALCgo0ceJEzxnjZnOxm2++WaedVvovkQIp0I9+g56amlomd8kYTKM+ffro8ssv98Tjy0WBXqxUv359z/4BXAgYAQp07oNjAu8v2KH3ftyBiMMELs2Yre6p01Q9Z6rDMiMdBBBAILwCK2Mf0Lx1rcM7KbO5QsDfAn358uWeHdfNhm4jR470PH2Ni4sr1SpUBbqZzJy9/tRTT3nmNUeyXXfddT6/pk2BXrxcHTp0ULt27Vxxr5NkxQIU6BUbuabF8i05euwjXnd2woKf0XCxBtacrvT8yYo6stcJKZEDAgggYAmBzJiH9MP6lpaIhSCcI+BvgT5lyhS98847HgDzfXhSUlKZGGYjuZUrV3r+3nxPXq9ePc936qbPhRdeeOwotZK7uPtabG/evFnPP/+8NmzY4PlG/cYbb5R5GuzLRYFerGQ+JTh6br0vdrRxtgAFurPX1+/sLn99mfL5Dt1vNyt06Ji2UWfW+1Qto6Yo9lCmFUIiBgQQQMCRAsujH9H8DRmOzI2kIiPgb4FesritTMTXXnutevfu7RnCbPpmiu3169d7ivibbrrppB3hT5yrZB8K9MBWwhxRN27cuMA608uRAhTojlzWwJN6+pP1WrTxQOAD0DOsArWTDuqCxp+pQ8JUJed+Hda5mQwBBBBws8DSqMf008ZmbiYg9yAK+Fugz5gxw3O8WmUu8zTdFOHNmzf3DHPw4EG9+OKLWrBggeefb7vtNs/mc+Vd5lX7Rx991NPEHBFmXnGvUaOGT2HxBN3LlJ6e7tfmej7h0sjWAhTotl6+4Af/4cKdeuf77cEfmBGDKnBh8znqWWWa0nImB3VcBkMAAQQQ8F3gZz2pRZuOP3Pa9960RKBYwN8C3R87X79BLyws1Lvvvivz+ry5zJFtF110UZnftpv2kyZNkim0zTV48GBdcsklio+P9yk8CnQvU8eOHdW2LRtQ+nTTuKQRBbpLFtrXNFduz9VDU9b42px2YRQYlL5MQ2rNUKMjkxWVz2Z+YaRnKgQQQKAMgSgtLHpKSzY3RAiBSglYoUA3CcyfP19/+tOfPLmc+IT9xASXLVuml156STt37vT8ldlJvmvXrj47UKB7qcwvQtLS0nx2o6HzBSjQnb/Gfmd49VsrdOBQgd/96BB8gTY1tuqc9JlqFf2h4vJ+Dv4EjIgAAgggUDmBqDgtKHhCy7akV24certawCoFunnN/bXXXtPcud7jWM0GdJdeeqnnLHSzsZy5zBnoCxcu1Ntvv+35bt1c3bt31xVXXKGUlBSf15ECXUpISNDYsWN9NqOhOwQo0N2xzn5l+fysjZq3Zr9ffWgcPIGqcYd0YbPP1DnpY6XmfBa8gRkJAQQQQCA0AtFJ+vHwY1qxrV5oxmdUxwiY3c7fe+89HTp06LicsrOztXat9ySdkjutH21kvhMfPXq0z6+Plxzc11fcj/Y58cl4yZjMa+1mE7kDB4r3KzI7vk+YMKHM3dvNUWzTp0/XkSNHjsvZPHk/WuCbnd9N3iUv8/37kCFDFB0d7Zj1PzERs7GeOT+eC4GSAhTo3A8nCcxatkevz/H+RpQrfAJjms5T32qfqHbuRKno+P+IhS8KZkIAAQQQCEggpqq+z3tYWdvrBNSdTu4QKPmk3J+MmzVrphtuuOHYkWj+9PW3QC8qKtKiRYv01ltvHSugy5qvb9++Ov/888t9RTvQHec7deqka665xq+n8v64WKFtt27dPG8pcCFAgc49UK7A1n2Hdfu73vMyuUIr0KfuSg2rM0NNC99X9OFNoZ2M0RFAAAEEQisQW1Pf5Tyo1TuOfxIY2kkZ3U4CS5Ys0TPPPKO8vDy/wu7Ro4fGjx9f7nnnZQ24evVqPffcc55vxc855xyNGTNGsbGxFc5vzk83O7p/8803ysrK8jw1T0xMVJMmTTw7tvfs2VMNGjQ49up7WQPOnj1br7zySoXzndjgrLPO8hT/vsTq9+AW6TBq1ChVqVLFItEQhlUEeIJulZWwWBx3vrdKm/ce//qVxUK0bTjNq+7SmIYz1SZ2qhJy59s2DwJHAAEEEDhZoCiujr498IDW7qwJDwIIIFCmQLVq1XTmmWcihMBJAhTo3BSlCrz5zVbNWLobnSAJxMcU6JJmn+v0lI9VNWd6kEZlGAQQQAABKwoUxafr6333acPu6lYMj5gQQMACAq1atVKXLl0sEAkhWE2AAt1qK2KReOavz9YzMzZYJBr7hjGq8Xz1rzFd9fImSYU59k2EyBFAAAEE/BIoim+sL/feo017qvrVj8YIIOAOgf79+3s+EeBC4EQBCnTuiVIF8guKdMU/l6mwCCB/BbrWXquRdT9Vc32gmEOcKe+vH+0RQAABpwgUJjTX7F13aus+vjF1ypqSBwLBEDBH1o0bN87RO9QHw8mtY1Cgu3Xlfcj7D9PXa+GG4mM0fOji2iYNUvbpvEazdFr8VCXmes8O5UIAAQQQQKAw8RTN2n67dmT7fj40aggg4GyB9PR0DRgwwNlJkl3AAhToAdM5v+P0Jbv11rdbnZ9oJTK8NOMLdU+dpuo5H1ZiFLoigAACCDhZoCCxrWZuu1W7DiQ5OU1yQwABHwXMt+fmG3QuBEoToEDnvihTYMu+w7qD49ZO8hnecLEG1Zyu9PzJijqylzsIAQQQQACBCgUKktpr+uabtDcnscK2NEAAAWcLcLyas9e3stlRoFdW0OH975m4Shv2cNxah7RNOqv+p2qpKYo9tMLhq056CCCAAAKhEDiS1EnTNt2o7Nz4UAzPmAggYAOB6tWra+TIkTaIlBAjJUCBHil5m8z79rxtmrpol02iDW6YtRIPalyTz9Qh4SMl534V3MEZDQEEEEDAlQL5yV310brrlHM4zpX5kzQCbhdo27atOnbs6HYG8i9HgAKd26NcgWVbcvT4R2tdpTSu+TfqVWWa0nImuSpvkkUAAQQQCI9AfnJPfbj2GuXlx4RnQmZBAAHLCAwZMkR16tSxTDwEYj0BCnTrrYnlIrr235nan3vEcnEFM6CB9ZdpSO1P1fjIZEXlbw/m0IyFAAIIIIDASQKHk/vo/dVX6UhBNDoIIOASgcTERI0ZM8Yl2ZJmoAIU6IHKuajfK19u1heZztsMrU31bTq7wUy1jv5QcXmLXbSipIoAAgggYAWBQykDNDnrShUWWSEaYkAAgVALZGRkqHv37qGehvFtLkCBbvMFDEf4P6zN1rMzN4RjqpDPUSXukC5q9rk6J32s1JxZIZ+PCRBAAAEEEChPIC9lsCZl/hYkBBBwgUC/fv3UsGFDF2RKipURoECvjJ5L+hYUFmn8G8uVX2DfX/GPaTJPfap/ojq5k6SifJesHGkigAACCNhBIDdluCZn/toOoRIjAggEKBAVFaULL7xQ5k8uBMoToEDn/vBJ4PlZGzVvzX6f2lqlUe+6KzW8zqdqWvi+og9vtEpYxIEAAggggMBJAjkpI/V+5sXIIICAQwUaN26sPn36ODQ70gqmAAV6MDUdPNaclfv04uxNls+wedVdOrfBLLWN+1AJufMtHy8BIoAAAgggcFTgYMoofZB5ISAIIOBAgV69eqlp06YOzIyUgi1AgR5sUYeOl5tfqCvfWG7J7OJjCnVxs891esrHqpbziSVjJCgEEEAAAQR8ETiQMlpTMs/3pSltEEDARgIXXHCBYmNjbRQxoUZKgAI9UvI2nPeZTzdo/rpsy0R+VuMF6l99uuofniQVHLRMXASCAAIIIIBAZQSyU87Th5nnVmYI+iKAgIUEzMZwZoM4LgR8EaBA90WJNh6BLzP36uUvN0dUo2vttRpRd6Yy9IFiDq2OaCxMjgACCCCAQKgE9qeM09TMs0M1POMigEAYBXr06KHmzZuHcUamsrMABbqdVy/MseccLtCEN1eEeVapQfJ+jW08S+3jpyox97uwz8+ECCCAAAIIREJgX8qv9FHmmZGYmjkRQCCIAueff77i4uKCOCJDOVmAAt3JqxuC3ML5mvslGV+qe+rHqpHzYQgyYUgEEEAAAQSsL7An+VJNyzrD+oESIQIIlCrA6+3cGP4KUKD7K+by9l9l7dXfvwjda+7DGvysQWnT1SB/sqKO7HG5NukjgAACCCAg7U7+jT7JGgoFAgjYUKBnz55q1qyZDSMn5EgJUKBHSt6m8+aZ3dzfXK6iouAl0L7mJp2VPlOnRE1RbJ41d4oPXraMhAACCCCAgP8CO5Ov0IysQf53pAcCCERMICoqSub1dnZvj9gS2HJiCnRbLltkg35h1kbNXbO/UkGkJeZoXJPP1DHxIyXnfFmpseiMAAIIIICAGwR2JE/Qp1n93ZAqOSLgCIHGjRurT58+jsiFJMInQIEePmvHzDR39X698NnGgPK5oNk36l31E6XlTAyoP50QQAABBBBws8D2pGs0cyX/D7+b7wFyt4+AKc5Nkc6FgD8CFOj+aNHWI2Debp/wxnLl5hf6JDKg/nINrTVDjQveV1T+Np/60AgBBBBAAAEEShfYmnS9PlvZEx4EELCwgNm1/bzzzpN5zZ0LAX8EKND90aLtMYFXv9qs2Sv2linSqvo2nZM+S61jpig+bzFyCCCAAAIIIBBEgc2JN2r2qu5BHJGhEEAgmAIZGRnq3p3/HQ2mqVvGokB3y0oHOc/Fmw7q99PWHTdqatxhXdTsc3VJ+kipObOCPCPDIYAAAggggEBJgY0Jt+jL1aeDggACFhQYOHCg6tevb8HICMnqAhToVl8hC8d3yztZ2pGdr3ObfK++1T9RndxJUtFhC0dMaAgggAACCDhLYEPC7fpqdSdnJUU2CNhcICUlReecc47NsyD8SAlQoEdK3gHzrpp7s5oVTlL04Q0OyIYUEEAAAQQQsKfAuvg7NWdNB3sGT9QIOFCgbdu26tixowMzI6VwCFCgh0PZqXMcWCj9yP/xcerykhcCCCCAgH0E1sbdo2/WnmqfgIkUAQcLjBgxQjVq1HBwhqQWSgEK9FDqumHsBT2k/XPdkCk5IoAAAgggYGmBVbH3ae66tpaOkeAQcLpArVq1NGzYMKenSX4hFKBADyGuK4be9IK08kZXpEqSCCCAAAIIWF1gZezvNG9dK6uHSXwIOFagS5cuatWK/x107AKHITEK9DAgO3qK/F3SN7UcnSLJIYAAAgggYCeBFTEP6cf1Le0UMrEi4BiBsWPHKiEhwTH5kEj4BSjQw2/uvBmX/Ura/l/n5UVGCCCAAAII2FRgefSjmr+huU2jJ2wE7CnQpEkT9e7d257BE7VlBCjQLbMUNg5k10fSz2fZOAFCRwABBBBAwHkCS6Ie18KNTZ2XGBkhYFGB/v37q0GDBhaNjrDsIkCBbpeVsnqcczOkvNVWj5L4EEAAAQQQcJXAz3pSizY1dlXOJItAJAQ4+zwS6s6ckwLdmesa/qzWPiStezj88zIjAggggAACCJQjEKWFRU9pyeaGKCGAQAgFTj31VLVv3z6EMzC0WwQo0N2y0qHOM3eVNK9FqGdhfAQQQAABBBDwVyAqXgsKntCyLfX97Ul7BBDwUWDUqFGqUqWKj61phkDZAhTo3B3BE/j5bGnXh8Ebj5EQQAABBBBAIDgC0cn68fCjWrGtXnDGYxQEEDgmYL47N9+fcyEQDAEK9GAoMoZXYMdEael5aCCAAAIIIICAFQViqmpe3sNaub2OFaMjJgRsK9CnTx81bsxeD7ZdQIsFToFusQWxfThzm0p562yfBgkggAACCCDgRIGi2Jqam/OgVu+o5cT0yAmBsAskJydr9OjRYZ+XCZ0rQIHu3LWNTGZrH5TWPRKZuZkVAQQQQAABBCoUKIqrq2+y79e6XTUrbEsDBBAoX4DN4bhDgi1AgR5sUbePl7dWmtvM7QrkjwACCCCAgKUFiuIb6Ot992rD7uqWjpPgELC6wNlnn63U1FSrh0l8NhKgQLfRYtkm1KUXSDvetU24BIoAAggggIAbBYoSmuiL3Xdr896qbkyfnBGotECjRo3Ut2/fSo/DAAiUFKBA534IvsDuT6TFI4I/LiMigAACCCCAQFAFChMyNHvXndq6jyeAQYVlMFcIDBgwQOnp6a7IlSTDJ0CBHj5rd830Qwfp4CJ35Uy2CCCAAAII2FCgMLGVZm2/TTuyU2wYPSEjEBmB6tWra+TIkZGZnFkdLUCB7ujljWBym16QVt4YwQCYGgEEEEAAAQR8FShIbKuZ227VrgNJvnahHQKuFujSpYtatWrlagOSD40ABXpoXBm1MFf6po5UcAALBBBAAAEEELCBQEFSe32y+Sbty0m0QbSEiEDkBGJiYjR27FjFxsZGLghmdqwABbpjl9YCia26Rdr4rAUCIQQEEEAAAQQQ8EXgSFJnTdt4g7Lz4n1pThsEXClgnpybJ+hcCIRCgAI9FKqM6RXIWSp93w4NBBBAAAEEELCRQH5yV3207jrlHI6zUdSEikD4BM4880xVq1YtfBMyk6sEKNBdtdwRSHbJWGnnpAhMzJQIIIAAAgggEKhAfnJPTVl7jQ7lxwQ6BP0QcKRAw4YN1a9fP0fmRlLWEKBAt8Y6ODeKPTOkRcOdmx+ZIYAAAggg4FCBw8l99f7qCTpSEO3QDEkLAf8FOFrNfzN6+CdAge6fF60DEVjQQ9o/N5Ce9EEAAQQQQACBCAocShmgiZnjJUVFMAqmRsAaAmlpaRo+nAdP1lgN50ZBge7ctbVOZlv/Ka243DrxEAkCCCCAAAII+CyQlzJEkzL577jPYDR0rED37t2VkZHh2PxIzBoCFOjWWAfnRzG3mZS31vl5kiECCCCAAAIOFMhNGa7Jmb92YGakhIBvAsnJyRo9erRvjWmFQCUEKNArgUdXPwQ2PC2tvsuPDjRFAAEEEEAAASsJ5KSM1PuZF1spJGJBIGwCHTp0ULt2nE4UNnAXT0SB7uLFD2vqBQekb+tJBQfDOi2TIYAAAggggEDwBA6mnK0PMscFb0BGQsAGAjExMRozZozi4jh60AbLZfsQKdBtv4Q2SsA8QTdP0rkQQAABBBBAwLYCB1LO1ZTM82wbP4Ej4K9AmzZt1KlTJ3+70R6BgAQo0ANio1NAAofWS981CagrnRBAAAEEEEDAOgLZKefpw8xzrRMQkSAQQoFzzjlHKSkpIZyBoREoFqBA524Ir0DmVdKWl8M7J7MhgAACCCCAQNAF9qeM09TMs4M+LgMiYCUBs2u72b2dC4FwCVCgh0uaebwCB3+WfjgNDQQQQAABBBBwgMC+lIv1UeZIB2RCCgiULjBy5EhVr14dHgTCJkCBHjZqJjomsOxiaft/AEEAAQQQQAABBwjsSf61pmUNd0AmpIDA8QJNmjRR7969YUEgrAIU6GHlZjKPQPY8aT6vCnE3IIAAAggg4BSB3cm/0SdZQ52SDnkg4BEYNmyYatWqhQYCYRWgQA8rN5MdE1gyRto5GRAEEEAAAQQQcIjAzuTxmpE10CHZkIbbBRo2bKh+/fq5nYH8IyBAgR4BdKaUtO9L6af+UCCAAAIIIICAgwR2JE3Qpyv577uDltS1qQwePFh169Z1bf4kHjkBCvTI2TPzz6OkXVNxQAABBBBAAAEHCWxLukazVvZxUEak4jaB9PR0DRgwwG1pk69FBCjQLbIQrgxj72fSwsGuTJ2kEUAAAQQQcLLA1sTr9dmqnk5OkdwcLDBo0CDVq1fPwRmSmpUFKNCtvDpuiG3xmdLuj92QKTkigAACCCDgKoHNiTdp9qpursqZZO0vUL9+fQ0cyF4K9l9J+2ZAgW7ftXNG5HtmSYuGOCMXskAAAQQQQACB4wQ2JtyiL1efjgoCthE/ipTJAAAgAElEQVTg6bltlsqxgVKgO3ZpbZTY4hHS7k9sFDChIoAAAggggICvAhsSbtdXqzv52px2CERMgG/PI0bPxCUEKNC5HSIvsPdzaeGgyMdBBAgggAACCCAQEoF18Xdpzpr2IRmbQREIlgA7twdLknEqI0CBXhk9+gZPYMloaecHwRuPkRBAAAEEEEDAUgJr4u7Rt2tPtVRMBIPAUQHOPedesIoABbpVVsLtceyfIy3gSBa33wbkjwACCCDgbIFVsfdr7ro2zk6S7GwpMHToUNWuXduWsRO0swQo0J21nvbOZvll0rY37Z0D0SOAAAIIIIBAuQIrY3+neetaoYSAZQQaN26sPn14UGSZBXF5IBToLr8BLJV+bqY0j/9gW2pNCAYBBBBAAIEQCKyIeVg/rm8RgpEZEgH/Bc444wzVrFnT/470QCAEAhToIUBlyEoIrL5T2vCHSgxAVwQQQAABBBCwg8CyqEe1YGNzO4RKjA4WaN68uXr06OHgDEnNbgIU6HZbMafHe2Sf9F1DqeCA0zMlPwQQQAABBFwvsCTqcS3c2NT1DgBETmDUqFGqUqVK5AJgZgROEKBA55awnsDGZ6RVt1kvLiJCAAEEEEAAgaALLC56Uos3Nw76uAyIQEUCrVu3VufOnStqxt8jEFYBCvSwcjOZzwJzm0p563xuTkMEEEAAAQQQsKlAVLQWFj6lJZsb2DQBwrajQExMjM455xwlJibaMXxidrAABbqDF9fWqW1/R1p2oa1TIHgEEEAAAQQQ8FEgOl7z8x/X8q3pPnagGQKVE2jfvr1OPfXUyg1CbwRCIECBHgJUhgySwKIzpD3TgzQYwyCAAAIIIICApQViUvTDoUeVua2upcMkOPsLJCcne56eR0VF2T8ZMnCcAAW645bUQQntmyP9xJmUDlpRUkEAAQQQQKB8gZhqmpf3kFZur4MUAiET6Natm1q04Ji/kAEzcKUEKNArxUfnkAtkTpC2vBLyaZgAAQQQQAABBKwhUBSbprk5D2r1jjRrBEQUjhJIS0vT8OHDHZUTyThLgALdWevpvGwObZS+a+S8vMgIAQQQQAABBMoUKIqrq2+y79e6XTVRQiCoAv3791eDBmxIGFRUBguqAAV6UDkZLCQC65+Q1twXkqEZFAEEEEAAAQSsKVAU30Bf77tPG3ZXs2aARGU7gYYNG6pfv362i5uA3SVAge6u9bZvtt+3kXKW2zd+IkcAAQQQQAABvwUKE5roy913a/Peqn73pQMCJwqMGDFCNWrUAAYBSwtQoFt6eQjumADHrnEzIIAAAggg4EqBwoQMzd51p7buS3Vl/iQdHIFWrVqpS5cuwRmMURAIoQAFeghxGTrIAj+PknZNDfKgDIcAAggggAACVhcoTGylWdtv147sZKuHSnwWFIiPj9fZZ58t8ycXAlYXoEC3+goRX7FA9o/S/NMRQQABBBBAAAEXChQkttOMrbdoz8EkF2ZPypURME/OzRN0LgTsIECBbodVIsZigVW3SRufQQQBBBBAAAEEXChwJKmDpm++SftyElyYPSkHIlCzZk2dccYZgXSlDwIREaBAjwg7kwYsUHBAmtdSOrw14CHoiAACCCCAAAL2FTiS1Fkfb7hBBw7xurJ9VzF8kQ8YMEDp6enhm5CZEKikAAV6JQHpHgGBLa9ImRMiMDFTIoAAAggggIAVBPKTu+mjddcp53CsFcIhBosKNG3aVL169bJodISFQOkCFOjcGfYUWDhY2vuZPWMnagQQQAABBBCotEB+ci99sOZqHT4SU+mxGMB5AlFRURo1apRSU9n933mr6+yMKNCdvb7OzW7/N9KC3s7Nj8wQQAABBBBAoEKBw8l99f6qq3SkMKrCtjRwl0CHDh3Url07dyVNto4QoEB3xDK6NImVN0mbnndp8qSNAAIIIIAAAkbgUMpATcwcDwYCxwRq1KihESNGIIKALQUo0G25bATtESjYL807RTq8DRAEEEAAAQQQcLFAXsoQTcq83MUCpF5SoH///mrQoAEoCNhSgALdlstG0McEtrwm8VtzbggEEEAAAQRcL5CbcoYmZ17qege3AzRv3lw9evRwOwP521iAAt3Gi0fovwgsPkPaPR0OBBBAAAEEEHC5QE7KmXo/81cuV3Bv+rGxsZ6N4ZKSktyLQOa2F6BAt/0SkoCyf5Tmnw4EAggggAACCCCggyln64PMcUi4UOD000/XKaec4sLMSdlJAhToTlpNN+ey5l5p/ZNuFiB3BBBAAAEEEPhF4EDKGE3JHIuHiwTq1q2rwYMHuyhjUnWqAAW6U1fWjXnNayXlZroxc3JGAAEEEEAAgRMEslPO14eZo3FxicDw4cOVlpbmkmxJ08kCFOhOXl235bZzkrSE35a7bdnJFwEEEEAAgbIE9qdcqKmZowByuIA579yce86FgBMEKNCdsIrkUCyw/BJp278RQQABBBBAAAEEPAJ7ky/Wx1kj0XCoQLVq1XTmmWc6NDvScqMABbobV93JOR/aKH3XyMkZkhsCCCCAAAII+CmwJ/nXmpY13M9eNLeDwIABA5Senm6HUIkRAZ8EKNB9YqKRrQQ2/UVaeYOtQiZYBBBAAAEEEAitwK7kyzU9a0hoJ2H0sAq0bNlSXbt2DeucTIZAqAUo0EMtzPiREVg0VNozMzJzMysCCCCAAAIIWFJgZ/J4zcgaaMnYCMo/gZSUFM+r7ebscy4EnCRAge6k1SSXYoED86UfuyCCAAIIIIAAAggcJ7Aj6Sp9urIfKjYX6NOnjxo3bmzzLAgfgZMFKNC5K5wrsPYhad3Dzs2PzBBAAAEEEEAgIIFtSddq1sreAfWlU+QFmjdvrh49ekQ+ECJAIAQCFOghQGVICwn80F46uNhCAREKAggggAACCFhBYEvi9fp8VU8rhEIMfggkJSV5Xm2Pj4/3oxdNEbCPAAW6fdaKSAMR2PuZtHBwID3pgwACCCCAAAIOF9iceJNmr+rm8CydlV7v3r3VpEkTZyVFNgiUEKBA53ZwvsCqW6WNf3Z+nmSIAAIIIIAAAn4LbEy4VV+uZt8av+Ei0CEjI0Pdu3ePwMxMiUD4BCjQw2fNTJESKCqQvm8r5WZGKgLmRQABBBBAAAELC6yPv11fr+lk4QgJzezaPnLkSMXFxYGBgKMFKNAdvbwkd0xg11Tp51GAIIAAAggggAACpQqsi79Lc9a0R8eiAn379lWjRo0sGh1hIRA8AQr04FkyktUFVt4obXrB6lESHwIIIIAAAghESGBN3D36du2pEZqdacsSOOWUU3T66acDhIArBCjQXbHMJHlM4IfTpIM/A4IAAggggAACCJQqsCr2fs1d1wYdiwhUq1bN82p7VFSURSIiDARCK0CBHlpfRreawN7Z0sKBVouKeBBAAAEEEEDAQgJZMb/T9+tbWSgi94YyePBg1a1b170AZO46AQp01y05CWvdI9LaB4FAAAEEEEAAAQTKFFgR87B+XN8CoQgKnHbaaTI/XAi4SYAC3U2rTa7FAouGSntmIoIAAggggAACCJQpsCzqUS3Y2ByhCAiYp+bm6TkXAm4ToEB324qTr1cgZ4X0Y0epMA8RBBBAAAEEEECgTIElUU9o4cYmCIVRIDo6WiNGjJD5/pwLAbcJUKC7bcXJt1hg6z+kFVcgggACCCCAAAIIlCuwuOgpLd7MEV/huk26deumFi34vCBc3sxjLQEKdGutB9GEWyBzvLTltXDPynwIIIAAAgggYCeBqBgtLHxSSzY3sFPUtoy1efPm6tGjhy1jJ2gEgiFAgR4MRcawr0DRYenHztLBJfbNgcgRQAABBBBAIPQC0Qman/+4lm+tH/q5XDpD1apVPa+2x8TEuFSAtBGQKNC5CxDY96X0U38cEEAAAQQQQACB8gViUvTDoUeVuY1jv0Jxq3CkWihUGdNuAhTodlsx4g2NwIY/SqvvCM3YjIoAAggggAACzhGIra55uQ9p5fbazsnJApl07NhRbdu2tUAkhIBAZAUo0CPrz+xWElg6TtrxPytFRCwIIIAAAgggYEGBotha+u7gA1qzs5YFo7NfSI0aNVLfvn3tFzgRIxACAQr0EKAypE0FjuyV5neRclfbNAHCRgABBBBAAIFwCRTF1dM32fdr3a4a4ZrSkfOkpKTojDPOUEJCgiPzIykE/BWgQPdXjPbOFtgzS1o0xNk5kh0CCCCAAAIIBEWgKL6hvtp7jzbuqR6U8dw4yMCBA1W/PhvvuXHtybl0AQp07gwEThTY8Adp9Z24IIAAAggggAACFQoUJjTVl7vv0ua9VStsS4PjBTp06KB27drBggACJQQo0LkdEChNYNnF0vb/YIMAAggggAACCFQoUJjQQp/vvEPb9qdW2JYGXoHGjRurT58+cCCAwAkCFOjcEgiUJlCQIy3oxvno3B0IIIAAAggg4JNAYWJrzdx+m3ZmJ/vU3s2NzHnnw4cPV1xcnJsZyB2BUgUo0LkxEChLYP+30oJe+CCAAAIIIIAAAj4JFCSdqhlbbtaeg0k+tXdro6FDh6p2bY6pc+v6k3f5AhTo3CEIlCew5WUp8yqMEEAAAQQQQAABnwSOJHXQ9M03aV8Ou5KXBta1a1e1bNnSJ0saIeBGAQp0N646OfsnsPImadPz/vWhNQIIIIAAAgi4VuBIchd9vP56HTgU71qD0hI3hbkp0LkQQKBsAQp07g4EfBEwR6+ZI9i4EEAAAQQQQAABHwTyk7tr6rprlXs41ofWzm9Sp04dDRnCUbbOX2kyrKwABXplBenvDoFDG6T5PaTDm92RL1kigAACCCCAQKUFDif30pQ1V+vwkZhKj2XnARITEzVs2DClprLLvZ3XkdjDI0CBHh5nZnGCwJ4Z0qLhTsiEHBBAAAEEEEAgTAKHk/tp8qoJKiiMCtOM1ptmwIABSk9Pt15gRISABQUo0C24KIRkYYFNL0grb7RwgISGAAIIIIAAAlYTOJQyUBMzx1strLDE07lzZ7Vu3TosczEJAk4QoEB3wiqSQ3gFTIFuCnUuBBBAAAEEEEDAR4G8lKGalPkbH1s7oxmbwjljHckivAIU6OH1ZjanCCweIe3+xCnZkAcCCCCAAAIIhEEgN+UMTc68NAwzRX6KevXqadCgQZEPhAgQsJkABbrNFoxwLSKQv0Na0FvKzbJIQISBAAIIIIAAAnYQyEk5S+9nXmSHUAOO0WwGN3ToUCUlJQU8Bh0RcKsABbpbV568Ky+wf670Ux+p6Ejlx2IEBBBAAAEEEHCNwMGUc/RB5gWOzdcU57Vr13ZsfiSGQCgFKNBDqcvYzhfY/ra0zNm/BXf+IpIhAggggAAC4Rc4kDJGUzLHhn/iEM/Yq1cvNW3aNMSzMDwCzhWgQHfu2pJZuATWPyWtuSdcszEPAggggAACCDhEYH/K+ZqaOdoh2UgdOnRQu3btHJMPiSAQCQEK9EioM6fzBLKulTa/6Ly8yAgBBBBAAAEEQiqwL+UifZR5VkjnCMfgLVq0ULdu3cIxFXMg4GgBCnRHLy/JhVXg51HSrqlhnZLJEEAAAQQQQMD+AntTLtbHmSNtm0h6eroGDBhg2/gJHAErCVCgW2k1iMXeAgXZ0k/9pAM/2TsPokcAAQQQQACBsAvsSblM0zKHhX3eyk5YvXp1DRkyRPHx8ZUdiv4IICCJAp3bAIFgCuQsl37qL+VvD+aojIUAAggggAACLhDYlfxbTc8abJtMExISPMV5tWrVbBMzgSJgdQEKdKuvEPHZT2DvZ9JC+/zH1X7ARIwAAggggIBzBXYmjdeMlQNtkeCgQYNUr149W8RKkAjYRYAC3S4rRZz2Etj+H2nZxfaKmWgRQAABBBBAwBIC25Ou0syV/SwRS1lBcJyapZeH4GwsQIFu48UjdIsLbPyztOpWiwdJeAgggAACCCBgRYFtSddq1sreVgxNnTt3VuvWrS0ZG0EhYHcBCnS7ryDxW1vAnI9uzknnQgABBBBAAAEE/BTYkniDPl/Vw89eoW3etm1bdezYMbSTMDoCLhagQHfx4pN6mAQyr5S2vBqmyZgGAQQQQAABBJwksCnxJn2xyhrni2dkZKh79+5O4iUXBCwnQIFuuSUhIEcKLBkj7ZzsyNRICgEEEEAAAQRCK7Ax4VZ9ubpLaCepYPSGDRuqXz9rfxcfUSAmRyBIAhToQYJkGATKFSgqlBYNlvbOBgoBBBBAAAEEEPBbYH38Hfp6TWReLa9Tp44GDx6sqKgov+OmAwII+CdAge6fF60RCFwgf5e0aIh04KfAx6AnAggggAACCLhWYF383Zqz5rSw5l+jRg2Z49TMmedcCCAQegEK9NAbMwMCxQK5q6RFQ6W8NagggAACCCCAAAJ+C6yOu1ffrW3nd79AOqSmpnqKc/MnFwIIhEeAAj08zsyCQLHAgQXeIt08UedCAAEEEEAAAQT8FFgV+4DmrgvtMWfmibkpzs0TdC4EEAifAAV6+KyZCYFigX1fSouGSYWHUEEAAQQQQAABBPwWyIp5UN+vP8Xvfr50iImJ0cCBA2W+PedCAIHwClCgh9eb2RAoFtg9TVo8EhEEEEAAAQQQQCAggRUxj+jH9RkB9S2v04ABA5Senh70cRkQAQQqFqBAr9iIFgiETmDHRGnpeaEbn5ERQAABBBBAwNECy6Ie04KNzYKWY9++fdWoUaOgjcdACCDgnwAFun9etEYg+ALb/iUtvzT44zIiAggggAACCLhC4Gc9rkWbmlY61169eqlp08qPU+lAGAABFwtQoLt48UndQgJbXpMyx1soIEJBAAEEEEAAATsJLCp6Sj9vDvzJd/fu3ZWREfzX5e1kSKwIWEGAAt0Kq0AMCBiBzS9KWddigQACCCCAAAII+C8QFaOfCp7U0i0N/O7btWtXtWzZ0u9+dEAAgeALUKAH35QREQhcYNPz0sqbAu9PTwQQQAABBBBwr0B0oubnP6blW+v7bNClSxe1atXK5/Y0RACB0ApQoIfWl9ER8F9g45+lVbf6348eCCCAAAIIIIBATKq+z3tEWdvrVmjRuXNntW4d2vPUKwyCBgggcJwABTo3BAJWFNj4J2nV7VaMjJgQQAABBBBAwOoCsdU1N/chrdpeu8xIKc6tvojE51YBCnS3rjx5W19gwx+l1XdYP04iRAABBBBAAAHLCRTF1dJ3B36nNTvTToqtU6dOatOmjeViJiAEEJAo0LkLELCyAE/Srbw6xIYAAggggIClBYri6umb7Pu1bleNY3Hy5NzSS0ZwCFCgcw8gYHkBvkm3/BIRIAIIIIAAAlYVKIpvqK/23quNe6qJ4tyqq0RcCBQL8ASduwEBOwiwu7sdVokYEUAAAQQQsKRAYUJTra/6dzVtO8yS8REUAghQoHMPIGA/Ac5Jt9+aETECCCCAAAJWEGj5opR+tRUiIQYEEKhAgCfo3CII2Elg62vSivF2iphYEUAAAQQQQCCSAq1ek+r9NpIRMDcCCPghQIHuBxZNEbCEwLZ/ScsvtUQoBIEAAggggAACFhZo8y+pzsUWDpDQEEDgRAEKdO4JBOwosHOitOQ8O0ZOzAgggAACCCAQDoF2E6VaY8IxE3MggEAQBSjQg4jJUAiEVWD3NGnJuVLhobBOy2QIIIAAAgggYHGB06ZJNc+weJCEhwACpQlQoHNfIGBngX1fSUvGSPk77ZwFsSOAAAIIIIBAMATiakntJknV+gZjNMZAAIEICFCgRwCdKREIqsCBn7xFet6aoA7LYAgggAACCCBgI4HE5pJ5rT21o42CJlQEEDhRgAKdewIBJwjkrZaWjJVMsc6FAAIIIIAAAu4SSO0ktXtPMkU6FwII2FqAAt3Wy0fwCJQQyN8lLT1f2vs5LAiETKCoSFq3TXr/a2nWj9I3S6Td+6UqyVLHFlL/DtKvhkitG0tRUb6Hsf+g9PFcafJX0tyl3jnM1aOtNKSLNG6Q1LapFO3DmLmHpK8WSR/Mkb5dIi3I8o7VqpHUqaV0Th9pVC8pJdH3+AqLpKVrpXc+k2b+KH231Nu3SV2pe1vp3L7SyO5S1RTfx6QlAgggEBSB6gOltu9JcTWDMhyDIIBAZAUo0CPrz+wIBFmgUFpyvrRzUpDHZTgEpA3bpftfk96cXr6GKdZv+P+vLu7+lbdwL+8yhe+kL6X7X5VWbCi/7e3jpHsulmpWLb3dkQLp3dnSw/+seKyuraVnr5d6tqv4Fwlbd0v3vSr94+Py4+uQIf3pOmlQp4rH5H5CAAEEgiJgdmlv966k6KAMxyAIIBB5AQr0yK8BESAQfIHMCdKWV4I/LiO6VmD9NunXT0hfLCwmME+PWzb0/nPWxuKn3kdb3HuJ9PDlUmxM6Wzmafx/Z0lXPyNl5xS3MU/NzZNo81T96JPqo3977Wjp6atLf/r9l8nSDc8dP1d5Y7VpIr39O6l9RtnLum2PdNUfvU/jj17l5W3+7o17vW8ScCGAAAIhFah/pXTKyyGdgsERQCD8AhTo4TdnRgTCI7DmPmn9E+GZi1kcLzDnZ6nP9d4n4pcNl646+/hXzs3T68/mS3e+JC1c5eWonya9/5jUrU3pPD+skM77XXFhb4rv+y/19jt67dgrPf1f6Y/vFP+7l2+Xxp95/FNq81r7LX+V/j5FMk/Hbz5POqvn8a+cb9klPfO/48e6cay34E+IOznGQ/neJ+d/+mVu84q8eUI+vGvxLx3MGwDmVf87XizOe2An6a37pAa1HH9bkCACCERKoPE9UjP+Gx8pfuZFIJQCFOih1GVsBCItsPFZadUtkY6C+R0gsGSt9Nib0h0Xer/jLuv78hnfS+c9WPxE/KVbvcX8iVfJgtr8XXlPxg/meQv/v73vHcV8k/7mvccX8gWF3vjMk/cJo8r+vtw8lb/h+eLX9Ad0lP59v5ReSjH95ULpwkckU9hX9GTcvFlw2RPFv2x49Q7pijMdsPCkgAAC1hPIeEZqyH/brbcwRIRAcAQo0IPjyCgIWFdg+3+lZb+ybnxE5igB88T7V496N1Iz1yO/lR749ckpLlrlLeTNq/G+vGpufkFw/oPSsnXesWb8URp6emB05hv6y5709jXfjb/zkHcDuZKXKfgfeE168t/ef1vR6/qmvfn2/dE3ve0vHSb99eaKv8EPLAN6IYCAawXa/Fuqw3/TXbv+JO4KAQp0VywzSbpewOzsvnSclL/D9RQAhFbAfEt+3bPSWzO885RVoJtX0c235+YyT9j/fJ2UlFB2bCeO++gV0n3//427PzvFHx390x+kYbd7/6msAn3zTunix6TZP3mL7GlPS71PLd/Ol3FDq8/oCCDgWIG4OlLb/0rVBzk2RRJDAAGvAAU6dwICbhHIWSEtu0g6sMAtGZNnBATWbJEuekSau8w7+QePS2f3Pj6QvMPSbX8rfmW9rNfgTwzfPM2+95e9D8036M/dICX7cVSaGc9sTPfnd73zm+u8/tKrd0rVTjgezWxOZ4p484uB8l6DLxnjyk3ShQ9LP2Z6/+0Xz0n92CwuAnchUyLgMIHUjlKb/0rJrR2WGOkggEBpAhTo3BcIuEmgINv7uvuuqW7KmlzDJGA2ijMbqt39y6bCpX0rbkLZky1d+rj00XfewHx9Xf2dz70FsLnMRm3/fkBKK+PItbJSNq/IX/5U8S8QyvpWvORcvr6ufmJe/7pPunhomPCZBgEEnCmQdpbU5j9STBVn5kdWCCBwkgAFOjcFAm4UyLpW2vyiGzMn5xAJmM3Xnpso/eFt71Pn8jZVW7fN+536Nz97g/n6LxW/Pm7aHd1J3vzPXU6R3n5QatHAt4TMbuvfL5du+6t3HHOVtzGdecp+61+97Xx5Bd+0O3Hjuyeu9J7bzoUAAggEJJB+jdTyl9d9AhqATgggYEcBCnQ7rhoxIxAMgfVPSWvuCcZIjOEiAbMJ3NufSTl53qQPH/EW2qboPXqWuTnezJx/XtZu7ys2SOMe8h5Ldlpz6X8PSa0bV4xYskAv69tx8wq72aBu/i+vmZtR12/3HoVm5jVXzare49zK2+3dbPb2u3942z/4G+nByyr+3v3EAr2s7+8rzpQWCCDgeoFmT0qN73Y9AwAIuFGAAt2Nq07OCBwVMDu8L79UKirABAGfBMxr6WeV8/8z/u4y6TdnSE3qSdFRpQ+5fL10wUPS4tVlb9JWWs+ShX1ZBbp5kj/hT9I7n5U+d9/23h3ZzZ8pZXy/bor8h9/w7spuLn8K7ZKFvT/9fMKnEQIIOF8gKkZq/ZZU5yLn50qGCCBQqgAFOjcGAm4X2P+dt0jPXel2CfL3QeCnldLo+4rP+y6ry7l9JfOKd2lPxn15Eh5ogX44X3rgH9LT/y0/GfMK/l2/kn47UkqIO75tZZ6EU6D7cBPRBAEEShdIaim1flOq2gMhBBBwsQAFuosXn9QROCaQv11a/mtp93RQEPBb4ECutHSt92i1N6YXv+puzhZ/+faTdzIveQZ6WU/CAy3QS+tnNq/bulv6fIH0wiTvt+hHr5vOkx4ff/zT9BPPQPfnSTgFut+3Dx0QQMAI1DxDav2GZI5T40IAAVcLUKC7evlJHoETBFZeL236ZWcscBDwU8C8Gv7NEum6P3u/LzfXwE7SW/dJDWoVDxboN+jm+LJR90hbdvn3anzJNMx38k/8S3rqP8X/1vwSwRzbVvJM9UC+QTdP780O9maDOXP5U9j7SU1zBBBwkkCD66UWLzgpI3JBAIFKCFCgVwKPrgg4UmDT89LKmxyZGkmFR+CDOd5j1I5uGnfiUWYlC3QTUSC7uPt6NnlpGZvj0K76k/TubO/flnYcXMkCPdBd3H093z08q8IsCCBgSYEWz0kNbrRkaASFAAKREaBAj4w7syJgbQHzqvuK30iHt1o7TqKzpMDmndLFj0mzf/KGZ44z+9O1UmK895/NTvDmmDWz27q5fD0Hfcoc6Zz7vH3O6y+9eqdULSUwgr9Pka5+xtu3SrI3hj2RUNMAACAASURBVB5ti8d6c7p02ZPef/b1HPR9B6XxT0vvfeHt98Hj0tm9A4uPXggg4HCB+PpS69elGsMdnijpIYCAvwIU6P6K0R4BtwjkrZNWXC7t/dwtGZNnkATMEWw3vSC9+pF3wBOfQJsn69c96/1m3Vy+PmkueTb5LedLT02Q4k/Y4M3XFL5cKPUv8aLIiU/xP/1BGna7dzRfn9aXPN+9fpr04ZPe89q5EEAAgeMEqg+SWr0uJfpwviR0CCDgOgEKdNctOQkj4KcA36X7CUZz8wq5ecXdHMlmrhOfoJ+4CZsvr5AHWtSXtRrvfC5d+LD3b0t7gl5yIzvz99OelnqfWv7aBlLUc7cggIDLBPje3GULTroI+C9Age6/GT0QcJ/A5pekrGvclzcZByRQsrg1AzxznWSeeJe8Sr6u3qaJ9O7DUrumZU83b5k0+n7vBnG+tC8v8BN/QdDrVOk/D0jm6LWj14mvqz/wa+nB30gx0aWPfChfuvMl6fmJ3r+vqH1AsHRCAAF7C5zyklT/KnvnQPQIIBByAQr0kBMzAQIOEdg3R8ocL+WUOKPKIamRRvkC+w9Kt/xVGtxZGtv/5HPDS/Y+mOctVP/2vvffmle9339M6tbm+DlMof3rJ4q/Q7/3Eunhy6XYmJNjMWPe8hfplanev7txrPT01cfHYZ7WvzfbW0Q3rVd+Pl8slC57ovgs99LGMyO89pE0/g/escwvBd7+ndQ+o/SxP5svXfK49xcIZeXMfYYAAi4V8Jxv/k+pai+XApA2Agj4I0CB7o8WbRFwu0BBtrTiSmnHO26XcFX+u/ZLFz8qTf9e6tteuvpsaUR3qUaVYobCImnVJumxtySzwdrRq6zC2xzJZp423/yX4ra3j5PuvEiqXd3770ybNVuk+1+T/jur/EL53596C+SaVb2bul0x0ltUlyz4TaE/+SvpsTcls5N8RYX32q3SJY9Jc372tjVntv/hGmlwFyk6yvvvcg9JE7+U7n+1uOAv75cNrrpxSBYBBKTa46RWr0oxqWgggAACPglQoPvERCMEEDhOYP1T0pp7QHGJgClsr39W+ucnxyfcqaW3mC4slLI2FheoR1udP0B64Sapbo3SoU582n60ldlNvWqKd7f3BVnFfc234GZDuYsGH39muWkxa7507v3FR7uZf2eKdVNUx8VK5i2A75YeH4f5+7/eLI0bePJ4R1ue+LTd/HvzKnzLhpJ5Vd6c9757f/G45/SW/n572Tm75JYhTQQQMALNfy81uhMLBBBAwC8BCnS/uGiMAALHBPbMkDInSGa3dy7HC5inyQ++fvzT8bKSNoXvdaOlOy70bsBW3mWK2wf+UfxKfFltWzWSnr1BGt619GLafAM+8QvpkTeKn46XN695E8DsAt+zXdnFuelvnuKbNwdufqHicc1meI/+1vuLAS4EEHCxQHJrqeXfpOoDXYxA6gggEKgABXqgcvRDAAEp//8PvM66Wtrxy85YmDhawBSrG3dIH3/nPePcPN0++qq4KaDNE/VRvaQhXaQ6ZTw1Lw3IvB6/dK30zmfeb9KPPuk2T6q7t5XO7SuN7O59ql7RZV45n7tMmvG99PVi6aeV3qfq5hcFHVtI/Tt4zyY3sZb2vXtZ45sn8B/P9b4iP3dp8dsC5mm/yXfcIKlt0+JX3yuKk79HAAGHCtS7XGr5ohSd4NAESQsBBEItQIEeamHGR8ANAht+L62+2w2ZkiMCCCCAAAInC0TFSaf8XTIFOhcCCCBQCQEK9Erg0RUBBEoI7P1cyrqWXd65KRBAAAEE3CVQc7jU4i9SUgt35U22CCAQEgEK9JCwMigCLhUozPUW6Vv/6VIA0kYAAQQQcJVAs8elxve6KmWSRQCB0ApQoIfWl9ERcKfAllekrOukonx35k/WCCCAAALOFkjtJLV4XqrWx9l5kh0CCIRdgAI97ORMiIBLBHKWSlnXS+bVdy4EEEAAAQScItDwFinjGadkQx4IIGAxAQp0iy0I4SDgOIG1D0rrHnFcWiSEAAIIIOAygcRmUovnpLRRLkucdBFAIJwCFOjh1GYuBNwqsHeWtPIm6eAStwqQNwIIIICAnQXqXyFlPCvFpNo5C2JHAAEbCFCg22CRCBEBRwgUFXiL9M1/dUQ6JIEAAggg4AKB+LpSxp+lOhe5IFlSRAABKwhQoFthFYgBATcJ7JwkrbxZOrTBTVmTKwIIIICA3QTqXuwtzuNq2y1y4kUAARsLUKDbePEIHQHbChzZJ626Rdr6um1TIHAEEEAAAYcKxNX0bgJX9zKHJkhaCCBgZQEKdCuvDrEh4HSB7f+VVt0qHd7q9EzJDwEEEEDADgLmVfaMP0nx9e0QLTEigIADBSjQHbiopISArQTyd0urb5O2/tNWYRMsAggggICDBOJqSRl/5Km5g5aUVBCwqwAFul1XjrgRcJrAjnekVbdLhzY6LTPyQQABBBCwskDdS6Xmf5Ti61g5SmJDAAGXCFCgu2ShSRMBWwgUZEur7pC2/N0W4RIkAggggICNBRIaSM3/wA7tNl5CQkfAiQIU6E5cVXJCwO4Cu6ZKq++UcpbZPRPiRwABBBCwokD9Cd7iPLaqFaMjJgQQcLEABbqLF5/UEbC8wOq7pQ2/t3yYBIgAAgggYBOB5NZS86eltFE2CZgwEUDAbQIU6G5bcfJFwG4C+7+T1twt7f3CbpETLwIIIICAlQQa3eEtzrkQQAABCwtQoFt4cQgNAQRKCGx6Tlp9r1SYAwsCCCCAAAK+C1TrLTX7vWT+5EIAAQQsLkCBbvEFIjwEECghYHZ4X3OvtO0tWBBAAAEEEKhYwHxn3uj2itvRAgEEELCIAAW6RRaCMBBAwA+BXR9Ka+6XDi7yoxNNEUAAAQRcI1D7PKnZk1JSC9ekTKIIIOAMAQp0Z6wjWSDgToH1T0hrHpBU6M78yRoBBBBA4HiB+LpSxp85Oo37AgEEbCtAgW7bpSNwBBDwCOSt9hbp2/8DCAIIIICAmwUa3io1e0KKTnCzArkjgIDNBSjQbb6AhI8AAr8I7P5YWvuglP0DJAgggAACbhKoPsBbmFft6aasyRUBBBwqQIHu0IUlLQRcK2B2e1/7kHRkr2sJSBwBBBBwhUBcmtT0MSn9alekS5IIIOAOAQp0d6wzWSLgLoEju6W1D0ubnndX3mSLAAIIuEWgwU1S0wel2BpuyZg8EUDAJQIU6C5ZaNJEwJUCBxZI6x6Rdr7vyvRJGgEEEHCcQK1zpSa/k1I7Oi41EkIAAQSMAAU69wECCDhfwBzLtu4xKXue83MlQwQQQMCJAlW7S43vl9LOcmJ25IQAAggcE6BA52ZAAAH3CGx5WVr/uJS33j05kykCCCBgZ4HEplLj+6T64+2cBbEjgAACPgtQoPtMRUMEEHCGQJFkzk83PwU5zkiJLBBAAAGnCcSkSo3vkRrf67TMyAcBBBAoV4ACnRsEAQTcKZC/Q1r/lLTxGXfmT9YIIICAVQUa3uYtzs0u7VwIIICAywQo0F224KSLAAInCORmSet/L219DRoEEEAAgUgK1L9SanSXlJQRySiYGwEEEIioAAV6RPmZHAEELCNgdnzf8Htp+zuWCYlAEEAAAVcI1LnIW5indnBFuiSJAAIIlCdAgc79gQACCJQU2DdH2vgHaecHuCCAAAIIhFLAHJnW6A6pas9QzsLYCCCAgK0EKNBttVwEiwACYRMwhfqmZ6Ud74VtSiZCAAEEXCGQNkoy35lX7++KdEkSAQQQ8EeAAt0fLdoigID7BLJ/lDY9L2170325kzECCCAQTIG0M38pzAcGc1TGQgABBBwlQIHuqOUkGQQQCJlAzjJp0wvS5hdDNgUDI4AAAo4U8Dwxv0WqTmHuyPUlKQQQCKoABXpQORkMAQQcL3Boo7dQ3/C041MlQQQQQKBSArXGSg1vkqr1rdQwdEYAAQTcJECB7qbVJlcEEAieQMF+adNfpTX3Bm9MRkIAAQScIFD3YqnBjVKVbk7IhhwQQACBsApQoIeVm8kQQMCRApv/Lm3+q3RwsSPTIykEEEDAJ4H0q6T0G6SUdj41pxECCCCAwMkCFOjcFQgggECwBHZM9H6jvndWsEZkHAQQQMDaAjGpUvp1UoPrpIRG1o6V6BBAAAEbCFCg22CRCBEBBGwmsO8rafNL0vb/2CxwwkUAAQR8FEhsKqVfI6VfK5kinQsBBBBAICgCFOhBYWQQBBBAoBSB3JXSlpck8wp8wQGIEEAAAfsLVO0u1b9aqvcb++dCBggggIAFBSjQLbgohIQAAg4TKMz1FulbXpbMcW1cCCCAgN0Eao2RzDfmNYbZLXLiRQABBGwlQIFuq+UiWAQQsL3AzknSllek3Z/YPhUSQAABhwvEpEj1r5TqT5CS2zg8WdJDAAEErCFAgW6NdSAKBBBwm8CBBd5C3Wwqx4UAAghYSSClvVR/vPcnOslKkRELAggg4HgBCnTHLzEJIoCApQWO7JO2viZteU3KWWrpUAkOAQQcLlD7PKneb6WaIxyeKOkhgAAC1hWgQLfu2hAZAgi4TWDXVG+xvvN9t2VOvgggECmBhMbeDd/qXS6Zndm5EEAAAQQiKkCBHlF+JkcAAQRKEcjNkra+Lq1/SlIRRAgggEDwBdLOkupeJpmn5lwIIIAAApYRoEC3zFIQCAIIIFCKwPZ/S1vfkPZ8Cg8CCCBQOYHEZlLdS70/SS0qNxa9EUAAAQRCIkCBHhJWBkUAAQSCLHBwsbdQ3/qqZL5b50IAAQR8FahzoVTnYsk8NedCAAEEELC0AAW6pZeH4BBAAIFSBLb9S9pmnqrPhAcBBBAoXaBqD6nORVKdX0lxtVBCAAEEELCJAAW6TRaKMBFAAIGTBHKWSdvekrb/R8pbBxACCLhdILGJVNs8Lb9QSu3odg3yRwABBGwpQIFuy2UjaAQQQOAEgT3Tpe3veov1wlx4EEDALQIxVaTaF0h1zpdqDHdL1uSJAAIIOFaAAt2xS0tiCCDgToFCacd7v/y8604CskbA8QLRUu2x3h3Ya58vKcrxGZMgAggg4BYBCnS3rDR5IoCA+wQKDkg7J0o7Jkm7prgvfzJGwGkCaedItcdItcZIMalOy458EEAAAQTMr1yLioo4ZJdbAQEEEHC6wJG90s7J0s73Kdadvtbk5ywBU5TXGu39ia3urNzIBgEEEEDgJAEKdG4KBBBAwG0CBfulnVO8hfquD6XCPLcJkC8C1hWITpLSRklpZ0u1zpbMN+ZcCCCAAAKuEaBAd81SkygCCCBQikDREW+RvusjafdH0uGtMCGAQLgF4utJaWdKNc/yFudRMeGOgPkQQAABBCwiQIFukYUgDAQQQMASAvu+lHZ9LO2eJh1cZImQCAIBRwqktJfSRko1R0jV+jkyRZJCAAEEEPBfgALdfzN6IIAAAu4QyM2Udk/3/phj3MzTdi4EEAhMICpWqjncexRazTOkpJaBjUMvBBBAAAFHC1CgO3p5SQ4BBBAIkkDRYWn3p9KeGdKemVLO0iANzDAIOFgguY1UY5hUY6hUc5gUFefgZEkNAQQQQCAYAhTowVBkDAQQQMBtArmrpL2zpD2zpL2fS/k73CZAvgicLBBXW6o+SKoxSKo+WErKQAkBBBBAAAG/BCjQ/eKiMQIIIIBAqQLZ33sL9b1fSPtmSwU5QCHgfIGYFKlaf6n6AO9Pla7Oz5kMEUAAAQRCKkCBHlJeBkcAAQRcKrDva8lsOLfvK+837CpyKQRpO0ogJlWq1keq1te7sZv5n7kQQAABBBAIogAFehAxGQoBBBBAoAyB/XOl/XO8Bfv+b6XD26BCwPoC5vizqr2kar2lquanu/VjJkIEEEAAAVsLUKDbevkIHgEEELCpQM4Kb6Ge/Z2071uOdLPpMjou7NSOUtUeUpXuUtWeUnIrx6VIQggggAAC1hagQLf2+hAdAggg4A6BggOS+Y49e56U/YP3J2+tO3Iny8gIJDaVqpz+y09XqUo3ybzCzoUAAggggEAEBSjQI4jP1AgggAAC5Qgc3iodmC9lz5cOLPD+5K2BDAH/BRKbSamdvD9VOkupnSXz+joXAggggAACFhOgQLfYghAOAggggEA5Avm7pYM/SQcWeV+LP7hYOvizVJgHGwJSdKKUcqqUcpqU0l5KbS+ldJDi0tBBAAEEEEDAFgIU6LZYJoJEAAEEEChXwHzTnrNEOrhEylkq5SyTcpZLhYeAc6JAdIKU3Kb4J6WtlNxOSm7txGzJCQEEEEDARQIU6C5abFJFAAEEXCeQu1LKNcV7ppRrfrIk8+/y1rmOwpYJm+/Ek1pISS29P2bTtiTzk2HLdAgaAQQQQACBigQo0CsS4u8RQAABBJwnYJ6s562ScldLeeZnjXdTOs/PeunIbuflbMWMzKvnCU2kRPPTVDLfiic2l5KaS4kZUnS8FaMmJgQQQAABBEImQIEeMloGRgABBBCwrcCRfdKhDb/8bJQObZQOb/7lz62S2cAuf5dUlG/bFEMeuNmELb6+FJ8uJZifBlJ8AymhoZTQSEpsLMVUCXkYTIAAAggggICdBCjQ7bRaxIoAAgggYC2Bgv2S2bjOPHHP3yMdOfqzVzJFfsG+X/7cLx3ZLxVk//JzQDJHy5k2lr+ipNhqUmx1KbaGFFtTijM/aVJsmhRXS4qvLcXV8f7E1/X+KMrymREgAggggAACVhOgQLfaihAPAggggIC7BMwO9AU5UuFBqTBXKsj1/un5OeTdob7I/Gl+Dnuf2h/9KTRP8AukoiNSkfmzUFLhL38WSTI/Ry9TMEdJUdGS2WTN7HgenSRFJ0sxyVJ0ivcccPMTW8X7dDumqrc450IAAQQQQACBsAhQoIeFmUkQQAABBBBAAAEEEEAAAQQQKF+AAp07BAEEEEAAAQQQQAABBBBAAAELCFCgW2ARCAEBBBBAAAEEEEAAAQQQQAABCnTuAQQQQAABBBBAAAEEEEAAAQQsIECBboFFIAQEEEAAAQQQQAABBBBAAAEEKNC5BxBAAAEEEEAAAQQQQAABBBCwgAAFugUWgRAQQAABBBBAAAEEEEAAAQQQoEDnHkAAAQQQQAABBBBAAAEEEEDAAgIU6BZYBEJAAAEEEEAAAQQQQAABBBBAgAKdewABBBBAAAEEEEAAAQQQQAABCwhQoFtgEQgBAQQQQAABBBBAAAEEEEAAAQp07gEEEEAAAQQQQAABBBBAAAEELCBAgW6BRSAEBBBAAAEEEEAAAQQQQAABBCjQuQcQQAABBBBAAAEEEEAAAQQQsIAABboFFoEQEEAAAQQQQAABBBBAAAEEEKBA5x5AAAEEEEAAAQQQQAABBBBAwAICFOgWWARCQAABBBBAAAEEEEAAAQQQQIACnXsAAQQQQAABBBBAAAEEEEAAAQsIUKBbYBEIAQEEEEAAAQQQQAABBBBAAAEKdO4BBBBAAAEEEEAAAQQQQAABBCwgQIFugUUgBAQQQAABBBBAAAEEEEAAAQQo0LkHEEAAAQQQQAABBBBAAAEEELCAAAW6BRaBEBBAAAEEEEAAAQQQQAABBBCgQOceQAABBBBAAAEEEEAAAQQQQMACAhToFlgEQkAAAQQQQAABBBBAAAEEEECAAp17AAEEEEAAAQQQQAABBBBAAAELCFCgW2ARCAEBBBBAAAEEEEAAAQQQQAABCnTuAQQQQAABBBBAAAEEEEAAAQQsIECBboFFIAQEEEAAAQQQQAABBBBAAAEEKNC5BxBAAAEEEEAAAQQQQAABBBCwgAAFugUWgRAQQAABBBBAAAEEEEAAAQQQoEDnHkAAAQQQQAABBBBAAAEEEEDAAgIU6BZYBDuEsO9gvlZvPqid+w4r/0ihEuJjVLdGglo2SFVCfLQdUiDGIAsU7t2igh2rVXhgl2fk6JSaiqndTNE1GgR5Joazu8D+/fuVnZ2tvLw8RUdHKykpSdWqVfP8yYVAWAUOrZcOLpUOb5VUJMXVkZJbS0kZYQ2DyRDIzivQht152pNzRPkFRUpNiFG9avFqWCMBHAQQcLkABbrLb4CK0v/ou62a+cMO/bxmf5lNu7epoeHd6qpv+7SKhuPvbS5QuH+bDn0/UYeXfKqCnetKzSamZiPFtRuixNPHKrpGus0zJvxABfbu3atVq1Zpw4YNysnJKXWY6tWrq0mTJmrZsqXi4+MDnYp+CJQvYIrxzS9JO96VcpaW3jaxmVR7rFR/gpTUElEEQiJQWCR9unS3vl21Tyu355Y6R5XEGHVpUkX9W9VQyzr8EjMkC8GgCFhcgALd4gsUqfC+X75HL3+4Vmu3lv7/WJcWV+dTquvqs5upWf3kSIXNvCEUyP3iVeXO+ptfMyQNuFJJg67xqw+N7S/w448/asWKFT4nEhcXp/bt26tVq1Y+96EhAj4JbPi9tOYBqSjfp+aeRo3vlpo96Xt7WiLgg8DXK/fpf99v1+6Dvt+LfVtW1yU96iolIcaHGWiCAAJOEaBAd8pKBjGP977YrL9PWRPQiHExUbrnklY8TQ9Iz5qdivIP6cD/7lL+ii8DCjCuRU+lXvCUohKrBNSfTvYROHDggObMmaNdu7yfPfh7NWvWTD179vS3G+0ROFmgqFBadoG0Y2JgOtUHSG3eluLrBtafXgiUEPj33G2atjiw/7tYp2q8rhvYQBm1eZrOTYWAWwQo0N2y0j7m+b/PN+mVqWt9bF12s99d1poivdKKFhigqEjZ/7xK+Wt+qFQwsY3aq8rlf1dULN/WVQrSwp3Na+yzZs3yfGtematRo0bq27dvZYagLwLS4jOk3dMrJ5HaWeowS4qtXrlx6O1qgX9+s1Uzl+6ulIF5gn73iCZqViuxUuPQGQEE7CFAgW6PdQpLlHP+/7e7D/1zeVDmiouN1t9u6aCm9SL/untRUZHMK7cPPvig0tLS9ML/tXceQFYUaxv+CO6ShB9YCYISJAddVATBAhTBAAa8iEoplAQREwa83BL1KumawCyiqL/8KoKIIjmoIIJyUUC5GEgSFFBJi8Bddln2r7dx1tmzc86Z0LMzh3m7iqIKenq6n/6mT7/d/X39/PMqQJVVgsiYNm2aTJ06VVavXi3wkb3kkktkwIAB0rRpUylRokShx44dOyZffvmlvPbaa/L5558LdhAvuOAC6dOnj3Tp0qWIX63T/Fo6w0Mhh6Y/LEfWzPJQwl+PprXoqnbSdSb07ffffy8TJ06U+fPnC/yeW7VqJb169ZKePXtKuXL+29/GjRtl5MiR8ttvv8n48eOlbt26gdiWTq5uyoI4//XXX908WuQZfGvoRz9STk6OvPPOO/Lkk0/KrbfeKnfeeafla9zYFk4OTJ48WY0f8L+vXbu2XHbZZdK/f3/BwoMf6ejRo7Jy5UqZMmWKfPHFF/Lzzz8n/Aa2bNkigwcPlm+//dayOo888ogMHDiw0P+5YeFHW22XuX6QyM5XbGdPmLHqlSItZugp689SMFZ88MEHsnDhQtVnyX5n8Jv12GPWY+e5554rL774orI1c3L6W6ajgcVhW6lmi3PW7pF3VugZF2v9T7qM6lFfcFJRVyoO2wrCFs18wjTmB81Cl92wHP8JUKD7zzgl3nAsP1/6jlklu/Zma6tv6yaVZczAZtrKc1MQBsNXXnlFCSeI506dOskLL7wglStXLlLc77//LsOGDVNHdC+++GJp1qyZCnA1c+ZMqVChgpogXXjhhQXPYWI8YcIEGTNmjLRp00Y6dOggR44ckQULFsgPP/wgQ4cOldtvv71ApDvN76a9Op/JWTtPDr73gM4ipfzV/5T0s6/SUiYmah9++KH84x//UJPTrl27Snp6unz22WeyYsUKuf766wVi4+ST/Tlajx99TLJHjBihFgZgLy+//LKccUbRaNB+25YWoB4KWbdunXzzzTceSij6aOfOnaV6db3Hi7du3aoWU+bOnateeP/998vdd99d5OVubGvDhg1yzz33yE8//SRXXHGFEuTfffedLFq0SE4//XR57rnn1CKfzpSbmyvjxo1TZeMbgIvAoUOHZNWqVeo1ffv2lQcffLDQQhUWDrAwgWj6WLCMTVjYuuaaawr+2Q0LnW10XNbuD0XW9XD8WMIHGr4ocuptWsrEt4IFEvTD2WefLeXLl1c2g4UV9OEzzzxTxM0D//bqq6+qMQbxGsypWrVqMnz4cDnllFMK/tnpeKOlYSKqTX7aVqrZ4o79R+Tv0zbpwqvK6dq8ivQ5v4a2Mv22raBs0QAUpjE/aBbajIYFFQsBCvRiwRz+l0z59BeZqOFoe2xLR/ZvKm2bVQkEAEQyxBOEw8033yzLly9X1zpZCfS8vDw10cVOLAR3jx491AQWCTscmMRj8ouJMCZESNgxx84YJrOYIEHEI5kHYeysY0fdTf5AoJlemvXS9ZK3a73WapSqWkcqDflAS5kIQjZo0CCpX7++6rMaNY5PWrAoM2rUKHnzzTflqaeekhtuuEHL+8yFYKcYtgXxdd1116md482bN1sK9OKwLe0NdFAgFp6wUAGxqDPVrFmz0IKYl7LRB7NmzVJ2kpGRoU7FPP7443EFulPbgs1hDMAYg3GkXbt26rSNWVBcfvnlMnr0aK2nOrAgiAk2dlHbt28vZcqUUe9EPe69914l+t544w21eGUkQ0RBJJqFeDy+Tll46Sctz64+X+TAl1qKKigk/TSRttu0lImTWXPmzFGnrCDIYSdYPIZtTJo0Sbp16yZjx44ttLCIPsYpiXiLy+aKuRlvtDTMJND9sq1Us8VXl+6QJT/u14W3oJynrm2grmPTkfy0rSBtMWxjfpAsdNgJyyh+AhToxc88lG/s9/gq2R7nyg8vFcbVa/BH95owOcFuNY6jtmzZskA8JyoXPzyYDD300ENqp+iOO+5Q2a0mOZjIYrcbuxCYHJmPwGNgxXFYHAXD8VXslEOMYEI1Y8YMNQHOzMwsVBXs4kIYor7YpcPRcpMLigAAGBhJREFUdif5S5UKNmJr7qYv5Y839ewYxfZRhd5PS1qTjl5NQu0oYYccf0P8mBOOveOY7jnnnKO4G4snnl/6ZwHTp09Xbg2PPvqo2tWCWIcbhdUOut+2FbStYOcY36cfCWIlnjuKk/ft27evYOzAdw77uPrqq+MKdKe2hePi2K3Gzjl2rM1XxkF8QbzDPlCu7l10Kw7mMQsnTMzH+J0KdKcsnPSL9rxZn4us8Sl+QdPJItWu115lo0BjzMKJn1hXGSciyul4o7NBfttWKtni4Zw8uWWS/ZssnPTDVZkZcu25xzcKvCY/bStIWwzbmB8kC682wueDIUCBHgz3UL11845DMmjsGl/qBF+p2Y9jN8lb8TgW2K9fP7UjBJ9OO0IdO9mY3GOyjME6kUA3BHXsZNao9UcffaSOJRr+mdgxxUQfPs5WPu2GLx6OuULwY4fNSX6/jmXb7YXDc8dK9hdv283uKF/6uX+T8lcOd/RMbGZD9Kxfv97S7zsrK0vZCP628s/09HIRZU84To/+z87OVnYRT6D7bVtB28qSJUvkl19+8YrU8nn4oesQtNjl37t3r1qAw44lFhTiCXQ3tvXWW28p9xgIqyuvvLJIWww/z9jdbF+g/VkoJt5YWPQi0N2w8LNNScv+abjItjFJs7nKUP0mkSaTXD1q5yFD3JYuXdqTQHc63tipm908TgS6U9uCnz4WuoIa8+0yMPJ9ufmAvPDJz04fs5W/TtUyMrpHfVt5k2VyItCd2pbT/Mnq6uT/wzbmB8nCCTfmDQ8BCvTw9EVgNZm74lcZN3Wjb+9/YchZ0vj048e/vSQE1nn33Xfl7bffdiTU8c5kAh07ohB0mEhbHfs0JvTGjjgEOHztsEMLcYajpeZkvA9HUCEQMRlxkl+3761T7gdevVmObtfrU2zUoVTNxlJp8GSnVbLki3+0OhFhiGa4Ifi9a5lMoPttW0HbCtoHBn4k+G4bLiI6y08k0JONFVa2ZYhhxERo3bp1kaoaNoBj9TfeeKPOpliWhfgIcPPAKY94R9yx8GHcO1+lShU566yzpFGjRgKBaCQ3LHxvXKIXfNtFZN8if6pQtpHIef7siKLCa9asUa5YsB+rI+6wLZzQwG8NTs2g73CaDC4b5uR0vNF5AscQ6H7YFlyYEi2yF+eYb8fAvFyrZqf8iX2bSJmTjrvheUkYu/yyLZwwdDKv0mmLsUyCHvOD/C692AefDY4ABXpw7EPz5tfnbJXJH/uz0otGDr+psXTKLDyJ8NJ4XOMEn1f4GMPP3M6OerKJpjHBjrcDZhxhhe8qBPnatWvVDhyOtSI6PHZTzQl1vO+++1TwHxx7xu6dk/xWgca8MHP67L5RF0h+zmGnj9nLX6KkVHnU27VtxkQQfspWJxgMFwSI83iiyV5lk+dKJtD9tq0gbQWc33vvveSQXOZAMEd837pTosmaU9uCSMKYgDEJLjAI/BWbEDgS4iteUDrd7cNxaZz4gagxx83Ae4z2IYBdbEJwTLQF8TbMecPwndlitKKeSLb3a0Ljvqtjvq1qOM2E3T6IcvSVVdwMYwyJLRe7yji50bt374KFFafjTezistO6m/P7aVtYRMIid6rY4tMLt8vXW71dOZmoL/51zRlyWhXv15b6aVuY++AUj915lU5bjGUX9Jgf5Hfp5Zvms8ERoEAPjn1o3vzc+5tk5vJdvtVnSM8zpLvGqKNGRSGMEKTr9ddfV1G7MZFHFOXmzZsXaYtdgR5PzBkTD2PH3BDo8SbcsaLNEOh28wcpugBv76NtRPL0Bv0yd0qVR/4tUvKvnTqnxhfbH1Y/7Ml2NZ2+M15+uwLdL9sK0lYQMRy7JH4lRLi+6io9Uf/NdbQzWYt3OgblmG3LEOjxXByQP9H7dLMzgiS+//776uYJLAyar4dEEDn0G74Z7JZDHMJFATvtWNDCOIqdfsTtCNN3ZovTssoiR/UH5Sp4d/v9IqWtr+i0Vb84mYxApPjtAntzRHY8goUwnIrA94CEBWBc7/nEE0/Itm3b1N/Gd5Js3LPTp27b4qdtGQLd7ndpdZLFbbvcPDdq1hb5YZdPi9wi8lD3utJYwzW2ftqWIdDt/vYFLdDt2pabMT/I79KN/fKZ4AlQoAffB4HX4NVZW2Tqp/74kKJxw3o3kovP+esKGN0NxvFx7DzgKHk8AWxXoMdb6TUC+OC4rZ0ddMO/DrtUdnbQY/MHKbrQP/tGtZf8nP/q7qo/yyshVUZ87ansZLuc5iBZiXbQcQQ+9nowCBOIGruTBbsC3S/bCtJW4MIBIehXgn89jvXqTnYEeryduljbsrODbvgfJtpBR3wNRJpH+UbCkc/u3bsXueM6Hg8Eo0R/4NYJqyvWEnGE6EOAu2nTphUci9f1nenuv7jlLa8mkvu7f6/rcFSkhN4Anjt37lS74IhQbnXFWqLGIP7DLbfcIh07diw4Fp9spy72t8xqnMPvJcZNLPaYE64ZRVBMp0mHbSXbQbc75jutu9v8T83fJmu2H3T7eNLncB963aqFXeuSPuQggw7bSraDbscW0a/z5s0TuBWaU926deXSSy9V7h52UtBjvo7v0k47mefEIUCBfuL0peuWzFi2U16Yvtn188keHHt7SzmzfsVk2Rz/v9VRd7c76EaQp2Q+6Li6CH9wtB5Rwg3BHs8HHT8uWDiA/7yT/Fb3EzsG5OGBrPG9JW/nDx5KiP9oqYy6Uumu6Z7KNoL0wbUgkQ+6Ef2/QYMGlu8zgneZ/xP3b1sdm49X4WQC3W/bCtpWcMRd9xVrButatWop8aE7JZqsObUtHAc3bnlI5oP+7LPPCu4Zt0q4uxw3P2Cxzki4fSDesfnYMsxXumHi+vDDD1vec56IpWGrscEwvX5nuvsvbnlrLhDJWubP69JPF2m7VWvZxpWcCIIKVymcXjCfdkj2MsNW8f0ZwTCdjjdW7zOCnMK1y5ziLTImqyf+36ttYbEOgVZTxRb/d9lOWfT9PjtoXOUZf2NjObmMPXHq5gU6bAvxgrD4ZHdeZWWLWATGbSlwaTSneO6F8doa9Jiv47t00498JnUJUKCnbt9pq/m6LX/I3c8X/iHWVriIzBjdVspp/CHB6v7UqVPV0Xa7Ud2T7aAbPqLJorgbQZ6MKzMQJT5RFHcEXcI1X/v371eTC7v5dV8L5rQ/D80YKUe+1nNfeey70868TCr0HO20SoXyGz7+27dvTxjFHTtAmLj6GUgtmUD327aCtpWPP/5Y3QPvR2rRooWceeaZ2otONFlzY1vG9U/Jorgb1zTqbhDEOW6aeOCBB9SiIQLExR6TtvNO7J4PGTJEjIUENyzsvMe3PBuHiPzynD/FZ/QQae5tYdFcMYhznFjAKZ4xY8ao6P9OxDnK2rNnj/pdQcI4h8U6p+ONP7CKlurVtnBjBuK6hGHMt8Ns8Y/7ZeLSHXayOs5TvWKajO1lvejsuLA4D+iwrTDZYtBjfphY6LIRluMvAQp0f/mmTOm9Hvm37PtDv89xZoNK8uTgFlo4wE8Sq6hYlYXgtRMcznhxMoGe6N5sIyLyzJkzC+48T3a38Zw5c9SOOXZF8Dd8PhPdhRyb3+lETQtgUyE56xbKwSnDdBeryit/zQhJz+zuqWyru+nNBRoRka3upfb0YouHkwl0v20raFuBGwd4+5G6dOniSmgmq0uiyZob2zKOsBu3PJiPXeKqPwiLXbt2yUsvvSSITK8zQZzPnTtX7TJlZma6FufGODdlyhQV/R1C3w0LnW1zXNaeWSL/0e8SoerRcLzIqbc6rpLVAxA/I0aMUDFU3IpzlGuMc506dVILwRCxTscbLQ1KUogO28I3ZZxUsVroKs4x3w6z3Qdz5e53N9jJ6jhPl2ZVpG+7Go6fc/KADtsKky0GPeaHiYUTO2De4AhQoAfHPlRvfmXmFnlvsX4/9KHXNZRLzqvmua1u7kE3vzSZQMdOKwQ0hLI5sBImv8uXL1fH2tu1a1cwCULZmCQMHTq0iK8nJuLYydq8ebNMmDCh4Cojp/k9Q/NYwP4nu8qxP3Z7LKXw4yXKnCyVh30sUsp9gDijROw89e/fX9q3b18osBIWTzBZxbUmhtDQ2oiYwpIJ9OKwLT/bl6xsvwLFwecUR7X9SMmCtjm1Lbiw3HXXXerWBrMfMXzCEd0d48GAAQPUOGLXZ9JOu52KcywWIFo4rnpr2LBhwY6tuZ4Qewg6htM+SE5Z2Km3r3lWnCGSrdllq2S6yPm/iZT27qrlVJzPnj1buUjB/cHsSmX8zixbtkzFYMENI0huxhsd/VEctpVqtjhuwXZZtU1/JPd/XlFPGlYv67nb/LatoGzRCkzQY36YWHg2HBZQLAQo0IsFc/hfsjsrR/qM/kpy8/RdI1O/ZnmZMDRTS+MNX2LsUCEoU8mSye//xM7ep59+qt4PEYUdcCTjLlnsNiAYGK5yQtqwYYOKAo+/cd0QguGsX79e7XLAz/Tpp59Wk1ojGdGSsavfpk0b6dChg/IfxVEmHPmNjaDsNL8WcB4KyV7+lhyeN85DCUUfLdv5dinbsb+WMhF9Ggsg2IFq0qSJdO3aVZW7dOlSWb16tRJFgwYNKnSvs5YXiyjXCiOgF+oBO9u6davyL8bVR7HBvfy2LV3tclvOV199pb4VnQkLYggEpCPFBhpCYC5ELb/oooukbdu26hXmoENubMuIxI0xAGPMqaeeqgIQQlTELiLpaBPKMFxtwB/Xu8FPNzaVLVtW4LqDscs4so4AUNghx93nEOeoO+pp3MFtDjzohoWu9rkqZ8d4kQ23uXo07kN1HhSpO1JLmYY7RO3atdXvitVvGfoGYxfGEeNoLPoEYxx+r9Dvn3zyiTpJhoCAOKVlvr/e6Xijo2HFYVupZovf7zwko2frjVvQul5FGdK5to4uKxbbCsIWASeMY35QLLQYCwspdgIU6MWOPLwv/GDpTnnpQ307D2MGNpPWTY6L3yASfDJxF3C8BN9W+IyaRQD827DriiOjmARhUtSrVy+1e2EVjAuiG7518ImHKIQ4w04GdsuaNm1axKfQaf4guJnf+ccbt0juT97uLDfKK31aS6k4sHCgF6/tw9HJhQsXyqRJk5TAgD82JrfYWYfwsrOQ46YOVgG9zOVYBffy27bctEPXM5g44/SJOcCZl7JxDBz9qCvFCzRkLj826JBT28JuNo4xTpw4UebPn6/EU6tWrdT4gYUbLAjqTnD7gc84BHa8VK1aNeUaZPjy4xlcjQeBh+dgqzga361bN+nRo4elyHfKQnc7HZe39jKRvfMcP2b5QIVMkXNW6ylLRC0Mwfc8UYLgxomuk046SV2vhivVcCII/WX8LmFRuE+fPupaUatxzul4o6OBxWFbqWaL//fFLpm/bq8OvJJeuqSMvqa+1KiYpqW84rKtIGwxrGN+ECy0GAsLKXYCFOjFjjzcL3x22iaZ9YX3O9EHdq8rvS6sFe7GsnZJCRzb94sceG2AHDvgLQhYifKVpWK/iVLqlHpJ38kMqUkAx3ARMA5C1UvCDiFOsECcMJGAKwI5O0TWdBD57yZXjxc8VKqiSOZikQqtvJXDpyNN4Il52+Tbn71fuXZX59pyXj3vbhaR7gw2ngRShAAFeop0VHFW06tI73d5HblB0xGs4mw332VNIO/XDXLw3b9L3h53R/Ugzk++8TkpXas5EZ/gBHB0fPHixa5FekZGhto592O3+QRHz+bFEjj8o8h3PUUO/ccdG4jzlrNFKuk7yeGuInwq1QkczcuXZxZt93Qv+uBOtaR9g+NxIZhIgAROfAIU6Cd+H7tq4ftLdsjLH/3k6NkqFdPktqvqScfMDEfPMXP4CeQfzpJDsx+TnLXzHVU2rVlnKddtmJQ8mTbhCFwKZz5w4IDAJxpBrJwk3FUPH+igo9I7qTPzhpxA3h8iG+4Q+XWSs4pWvUKkwfMiZeo4e465SSABgSkrf5OZ3zgLvFovo6zcdH51aVRdv4sMO4sESCC8BCjQw9s3gdds555smbZkhyxY+Ztk5+TFrU/VSmly2XnVpddFtaRsWqnA680K+Ecgd/3nkr3yPcn9cWnCl5zUsJ2kt75W0pp09K8yLDnUBLZs2SIbN25UEagTJfibN2rUSOArzUQCvhDYt1Bkx4siu2ckLr7yxcevUsv4my/VYKEksHVPtixYt1eWbcoS7KzHS/UyysiFjSvLRU2Di+PD3iIBEgiOAAV6cOxT5s3H8vNl1fos2bTjkOzef0Ryj+ZLmbSSUq1yujQ6rYK0oE9UyvSlrooeO7RPjm5dLXm/b5b8g3tE8vOlRIWqyse8dJ1WUrJCVV2vYjkpTgDXsO3evVuws47bFLBDjiPsuMYLopy+5inewalU/dy9IlmfiRxeJ5KzSyT/mEhadZFyTUQqthdJZ9yUVOrOVK5r3rF8+W7nIdm254jsPZyrxHqF9FJSo1KaNKhWTmpW0hMILpUZse4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KNBD0xWsCAmQAAmQAAmQAAmQAAmQAAmQQJQJUKBHuffZdhIgARIgARIgARIgARIgARIggdAQoEAPTVewIiRAAiRAAiRAAiRAAiRAAiRAAlEmQIEe5d5n20mABEiABEiABEiABEiABEiABEJDgAI9NF3BipAACZAACZAACZAACZAACZAACUSZAAV6lHufbScBEiABEiABEiABEiABEiABEggNAQr00HQFK0ICJEACJEACJEACJEACJEACJBBlAhToUe59tp0ESIAESIAESIAESIAESIAESCA0BCjQQ9MVrAgJkAAJkAAJkAAJkAAJkAAJkECUCVCgR7n32XYSIAESIAESIAESIAESIAESIIHQEKBAD01XsCIkQAIkQAIkQAIkQAIkQAIkQAJRJkCBHuXeZ9tJgARIgARIgARIgARIgARIgARCQ4ACPTRdwYqQAAmQAAmQAAmQAAmQAAmQAAlEmQAFepR7n20nARIgARIgARIgARIgARIgARIIDQEK9NB0BStCAiRAAiRAAiRAAiRAAiRAAiQQZQIU6FHufbadBEiABEiABEiABEiABEiABEggNAQo0EPTFawICZAACZAACZAACZAACZAACZBAlAlQoEe599l2EiABEiABEiABEiABEiABEiCB0BCgQA9NV7AiJEACJEACJEACJEACJEACJEACUSZAgR7l3mfbSYAESIAESIAESIAESIAESIAEQkOAAj00XcGKkAAJkAAJkAAJkAAJkAAJkAAJRJkABXqUe59tJwESIAESIAESIAESIAESIAESCA0BCvTQdAUrQgIkQAIkQAIkQAIkQAIkQAIkEGUCFOhR7n22nQRIgARIgARIgARIgARIgARIIDQE/h+eJqMpogiVG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5" t="32072" r="18348" b="23246"/>
          <a:stretch/>
        </p:blipFill>
        <p:spPr bwMode="auto">
          <a:xfrm>
            <a:off x="3505200" y="1142999"/>
            <a:ext cx="5181600" cy="38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6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BA16CA3A-A0D5-4BDF-9D60-5832E6BDB97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Zomato – Logos Download">
            <a:extLst>
              <a:ext uri="{FF2B5EF4-FFF2-40B4-BE49-F238E27FC236}">
                <a16:creationId xmlns:a16="http://schemas.microsoft.com/office/drawing/2014/main" xmlns="" id="{E2D24A63-A29A-4752-AC97-EAC0E52B2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9" b="39191"/>
          <a:stretch/>
        </p:blipFill>
        <p:spPr bwMode="auto">
          <a:xfrm>
            <a:off x="8106689" y="122482"/>
            <a:ext cx="980674" cy="2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87;p18"/>
          <p:cNvSpPr txBox="1"/>
          <p:nvPr/>
        </p:nvSpPr>
        <p:spPr>
          <a:xfrm>
            <a:off x="1186032" y="160338"/>
            <a:ext cx="6042600" cy="66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/>
              <a:t>Voting Analysis</a:t>
            </a:r>
            <a:endParaRPr sz="2800" b="1" dirty="0"/>
          </a:p>
        </p:txBody>
      </p:sp>
      <p:sp>
        <p:nvSpPr>
          <p:cNvPr id="17" name="Google Shape;93;p19"/>
          <p:cNvSpPr txBox="1"/>
          <p:nvPr/>
        </p:nvSpPr>
        <p:spPr>
          <a:xfrm>
            <a:off x="558930" y="5087854"/>
            <a:ext cx="7213470" cy="5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ea typeface="Roboto"/>
                <a:cs typeface="Roboto"/>
                <a:sym typeface="Roboto"/>
              </a:rPr>
              <a:t>Total of 1498645 voters gave votes over a decent period of time</a:t>
            </a:r>
          </a:p>
          <a:p>
            <a:pPr lvl="0"/>
            <a:endParaRPr lang="en-US" sz="20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/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/>
            <a:endParaRPr lang="en-US" sz="2000" dirty="0" smtClean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/>
            <a:endParaRPr sz="2000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data:image/png;base64,iVBORw0KGgoAAAANSUhEUgAABkAAAANCCAYAAAA+/AALAAAAAXNSR0IArs4c6QAAIABJREFUeF7s3QmYXEW9P+5iUUAMXjZRQAGJgCC4IIsERAnBnTVI2BVQIotcRAEffuiDXK+Kj3LhXsJy2fclEAi4sASNAQQEURAViAIqeBEBMSwGAvk/3+O/J2c6PdPd092Z0+e853l8MDOnT1e9Vaenuz5dVYvNnz9/fnIQIECAAAECBAgQIECAAAECBAgQIECAAAECBEoksJgApEStqSoECBAgQIAAAQIECBAgQIAAAQIECBAgQIBAJiAA0REIECBAgAABAgQIECBAgAABAgQIECBAgACB0gkIQErXpCpEgAABAgQIECBAgAABAgQIECBAgAABAgQICED0AQIECBAgQIAAAQIECBAgQIAAAQIECBAgQKB0AgKQ0jWpChEgQIAAAQIECBAgQIAAAQIECBAgQIAAAQICEH2AAAECBAgQIECAAAECBAgQIECAAAECBAgQKJ2AAKR0TapCBAgQIECAAAECBAgQIECAAAECBAgQIECAgABEHyBAgAABAgQIECBAgAABAgQIECBAgAABAgRKJyAAKV2TqhABAgQIECBAgAABAgQIECBAgAABAgQIECAgANEH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AgQIAAAQIECBAgQIAAAQIECBAgIADRBwgQIECAAAECBAgQIECAAAECBAgQIECAAIHSCQhAStekKkSAAAECBAgQIECAAAECBAgQIECAAAECBAgIQPQBAgQIECBAgAABAgQIECBAgAABAgQIECBAoHQCApDSNakKESBAgAABAgQIECBAgAABAgQIECBAgAABAgIQfYAAAQIECBAgQIAAAQIECBAgQIAAAQIECBAonYAApHRNqkIECBAgQIAAAQIECBAgQIAAAQIECBAgQICAAEQfIECAAAECBAgQIECAAAECBAgQIECAAAECBEonIAApXZOqEAECBAgQIECAAAECBAgQIECAAAECBAgQICAA0QcIECBAgAABAgQIECBAgAABAgQIECBAgACB0gkIQErXpCpEgAABAgQIECBAgAABAgQIECBAgAABAgQICED0AQIECBAgQIAAAQIECBAgQIAAAQIECBAgQKB0AgKQ0jWpChEgQIAAAQIECBAgQIAAAQIECBAgQIAAAQICEH2AAAECBAgQIECAAAECBAgQIECAAAECBAgQKJ2AAKR0TapCBAgQIECAAAECBAgQIECAAAECBAgQIECAgABEHyBAgAABAgQIECBAgAABAgQIECBAgAABAgRKJyAAKV2TqhABAgQIECBAgAABAgQIECBAgAABAgQIECAgANEH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AgQIAAAQIECBAgQIAAAQIECBAgIADRBwgQIECAAAECBAgQIECAAAECBAgQIECAAIHSCQhAStekKkSAAAECBAgQIECAAAECBAgQIECAAAECBAgIQPQBAgQIECBAgAABAgQIECBAgAABAgQIECBAoHQCApDSNakKESBAgAABAgQIECBAgAABAgQIECBAgAABAgIQfYAAAQIECBAgQIAAAQIECBAgQIAAAQIECBAonYAApHRNqkJlEPjnP/+ZbrnllnTXXXelv//97+nVV19NyyyzTHrHO96RPvaxj6XllluuDNVUBwIECBAgQIAAAQIECBAgQIAAAQIECPRMQADSM1oXJjAygaeffjqdffbZ6a9//WvDC3z0ox9NH/rQh0Z2cY8iQIAAAQIECBAgQIAAAQIECBAgQIBARQRKE4C8/PLL6eKLL06/+c1v0vz589Piiy+ePvKRj6QPfvCDQzblQw89lM4555w0b9689PrXvz7tt99+afXVV2+76e+55550xRVXZNdZccUV00EHHZTGjBmTXSfK8qMf/SjNnDkz+xZ/q8cb3/jGNHny5Kxc+eOJJ55I5513Xvrb3/425KVipsAb3vCGtNFGG6VNNtkk+/8jOaLs1157bbrtttuysi+22GLZ9Xbaaae0xBJLjOSSA4+Ja8dA/69+9av061//Oj311FPpxRdfHPj9sssum5Zffvk0duzY9N73vjeFR7TpUEcrLo0eu/3226ctt9yyo7p088HhMm3atHT77bdnlw3zVVZZJa222mqZ15/+9KdsBkizMi+Kvt3NertWfwjMnTs3e439+c9/nv7yl7+k559/Pit43JsxK2nNNddM73nPe9I666zT8WtEf4goJQECBAgQIECAAAECBAgQIECAQJEFShOAPP744+mMM85IL7zwwoD3yiuvnA488MAhlwuKEOG0005L//jHP7LHfOADH0if+MQn2mqvV155JV100UXZIH4c66+/ftp7770HBv9iKaP4Nv8jjzzS1nUjxPjsZz+7UCBz3333pQsuuKDla8XA5Pvf//5s0Pw1r3lNy4+LE8Pl9NNPT08++eTA4173utelz33uc2nVVVdt61q1k2OA/9FHH82ClT//+c9ZQNTKEUFQhFnjxo1rOLDarkvtOSNcmTRpUitFWCTnxHJXp556anrmmWey8GPChAlp/Pjx2f+PI0K2+P/NAqhF0be7DRIB2LnnnpsefvjhrK9++tOfTm9/+9u7/TSuNwKBCEAjlLvhhhsGvcYOdamll146u1+33nrrpn11BMXpy4fE34rLL788/fKXv8zu4R133DFtvvnmfVkXhSZAgAABAgQIECBAgAABAgQI9ItAaQKQH/zgB+knP/nJIPcYZNprr73Shhtu2LA96sOL+JZ9hA4xyN/qETMXIkR59tlns0GtT33qU2njjTceeHh9ABLBxlJLLdX08jHjYc8998z2fcgf+YH+CDciGMjPjIgB8vhWdn2wEGWaOHFiW4ORd999dzZgV3+t7bbbLm277bZN61B/QszSiXb62c9+ttBsmBjwjlkfccTzRR2iLvkjBv333XfftN566y303M1chipsBEPvfve7265Lrx4Q4dBZZ52Vot/EN+pjFtBKK63U9tMtir7ddqGaPCDuoVNOOSXb8ySOCBKHune7/dyuN7RABFOXXXZZNvMjf+RffyIgee655wbd141eD6vsXP+3YKSvo1U2VHcCBAgQIECAAAECBAgQIECAQLsCpQhAYoDuf//3f7MZBbHcUwQZtcG6d77znVmQMNQ35vOD/MMNsA8Fm398PHcMWMcyWLWj24Ne+YH+f/u3f0sHH3zwQktcxeD3vffem82yiEHJONodjMwPoL/2ta/NBqKjrnHEMmERFNWHM8N1vkaDqBF6xIyOmKESy13VHzEDJeoRm4HH8k9xDDUo3opLuzfHaJzfzXr0um9320cA0m3Rzq8X920sufeHP/xh4GIrrLBCin1o4rU1/7oaIUgsixVBdPTj+LdB/gVt0O2/BZ23risQIECAAAECBAgQIECAAAECBMovUIoA5He/+102SBeD9jEot8UWW2RL6bz00ktNv0WfX3IomnuzzTZLu+yyS0stX/8t+5hJsPvuuw8sVxQX6fagVzsD5LHsViy/FWWII5YTimWFWlkK6//+7/+y5a9iJkYEHjvvvHNmHIPU8fjYL2Xttddu2Wnq1KkDAUo86G1ve1vabbfdGgYf9ReNGSGxxNn111+fLeX1pje9aaHnbcelpUKP0kn5esR+CuEcywmN5Oh13x5JmYZ7jACk26KdXS/uu5tuuindeOONAxeKfYV23XXXprPYYgm373//+2nTTTfN9gNxdP9vAVMCBAgQIECAAAECBAgQIECAAIHmAn0fgMQg3ZVXXpnuvPPOLHiIJa9i4+zajJAgiH09Yn+PRkf+8fH7ZvuG5K+RX/4qvgkdsxNiD5D8MZoBSAQ0sV9IbTbMUDNGGrn89Kc/Tdddd132q/gW94c+9KFBe53EwGYERbW9KYbrarHmfSyhE+WJI4wi/GhnBkmzriwAWVio1327WZu0+3sBSLtivT2/fl+lCC1jCbpu3re9rUGxrt7tvwXFqp3SECBAgAABAgQIECBAgAABAgSKKdD3AUj+W+6xjNLnP//5FAP9+T1BIhD5zGc+M+TMhwgIIiiIAfqhgoxGzffzn/88XXHFFdmvhgpOuj3o1e5Af3yDOzYujqPVACRf5ph9cMABB6S3vvWt2QyO2p4grQZF+eXJogyxPFgsnxXL6HTzaNelm88dQUPMmJk1a1aaPXt2tnl8LP8T4VDsaxIzObbccsvsv/n9WmpliLJfeOGFTTeEb3cZs7h+L/t2rfzxbf9bb7013X///dkModreLVH3N7/5zdkSZxF6NVqGLmYYxR46TzzxRNMmaVb/6Le33XZbuueee1KEk7UN42MvlXXXXTcL8fLL0w31hFGmmTNnZsuvxetLtGXMelpllVWy2WXvete7WppFlb9+XC9ek6KvrLXWWtlMrGZBwpw5c9KZZ56ZLSsVlnEfxvJ+tSPKFf0tlpx67LHHUtxrYRT1jdlesQF5lHkkR314FsvgRZnjtbRbR6f3Ta0cDz30UDbjL/YYCp9wqu0n1Kisv/3tb7PX++gf0S8iuI765Y/wDPvoC+973/uyvZ3iiH46Y8aM9MADD2TecT/HHj0xczA2NK+fXRdliueKWYqtHLFxfMxyqx2NyhHXjIA6Xm9eeOGF7Dk32GCDbJben/70pwGL+Ht44IEHNn2tjevF60+4RH1iFmP0cQcBAgQIECBAgAABAgQIECBAoAwCfR+A5Afl87MS/vjHP2YDWDEomh/Eb9RosU9GDML+9a9/zX7dyuyG+tkVQy2dNdoBSIQfEYLE0WoA8vDDD2cbcccSYvnwKB82NdtgvuacH4CPx8SskfDt9jFaAUgMQEYIFvWs3yy+vo5vectb0h577LHQIPyPf/zj9MMf/rAlknb3VOhl3x5uU/v6ykTgFQOra6yxxqBf1c/6aIYQe09EkJE/wj1mgE2fPj0bBB/qiMHdeOy222475J5Av/71r7OQr7ZsXKNrRRi4//77Nw0w8o/NL9PX6l5D+WCsfn+hoTYmzz/nkksumQ2KxwB+u0f98mkRYEVQMNReSu1evxv3Te052733W1lmLv/3I8KACEAiwPrZz342aKP3fL0jfIkZMvE6WzvqX/+bOb33ve9NkyZNGjitvhzRnhGoRPCVP2p/4yLIqS1dGL/ffvvts/B1uCP/HPH46NsR0jkIECBAgAABAgQIECBAgAABAmUQ6OsAJL8HR/3MjRgIPeeccwYGiuq/WVvfeLHcU3yrNo78TJKhGvlvf/tbFprEt/2H2xNjNAOQeoNW9wDJz57JLx9W/63wZhvMx/mXXHJJiiWw4mh11shIbqx2B0FH8hz1j4mN2WOPlVpwFr+vzfqIwefwj2+Q549GM2Bqs0fiG/0x8Pz73/8+e8jrX//6LICqDTrHAP5WW23VcA+U4erTi74dA/CNBmLjm/dxP8S366Pu+VDoda97XTYTKx+CxD0c910YRuAW36yP/8YRe8zkB5Mb1T+uH9/Ij30qas8VMyviOaIsUYZHH300+7Z+7YhAIIK4+sH8+j1zorwxEByDyzHLJb5dH23aLFBt1Bb1QVSzvYbq7538vRZmsaRc7b4Kl5hpE3vjhHsMaEc/imvE4P2ee+7ZdnfPBzbx4Nj3Y5NNNmn7Oo0e0K37pnbtdu/9dgOQ2MMk7ufaUoK1ezzco13jvq0d0WcjBKnt2xNtcNddd2WbyEe7RXARj4lj1VVXzdotf2y88caDZtnkw4noA0sttdTAXkpxn0UfjT4e/508eXL2t+uiiy5KEeTF0Wz2Y5yTnyUY+z3FDL1ms5O60hFchAABAgQIECBAgAABAgQIECCwCAT6OgDJb9T9xje+MRsAikHj2pHfxyK+nRsDOzFQ1OjIz3poZXZDfvmr4QaNRisAqR8YbrZ8UM0kP1AbA8ixhEp+0/H8jI5YaifMYwmYRkd8yzv2YollXOJotEl8t/p4u4OgnT5vDITHpvAPPvhgdqkYDB03blzaZpttBi2/E4OTESjFIGhtgD4GVGOQtNFm9K0MzrZb9m737ajHtGnT0u23354VJfpWDM5GWBYDsLVj7ty5WbgRM1xqy2LFfRp9asyYMQtVYyR7gMRA/fnnn59dPwapY4ZHhJ152xigjnLEbKjaefvss09ab731BsqQD1Pjh/FN/AhJ8teJc37xi19kSw9F+7WynFa+kvkgqtHrVf7c4WZb5dszXs+iLrE/R/6IJcBiRkzcuzFrpt0jPygeg+Hx2hmvc50evbhv2r33W7nH8sFDvs6xZFbMwqj181imbOrUqdnyUXEMt4TiSP4W5MsRrzG115BY3mzChAlZ/4x+GfdOhIVxTn5WZPSPz33uc1nY0ugYSZk67QMeT4AAAQIECBAgQIAAAQIECBBYlAJ9HYDkA45G36jOByTN9vao36tiuNkN9ctfDTe7pH6AKQYT41u8wx0xkB4DXI2OZoN9McAY69Rff/312eB8bcAsvlk8ceLEpkvY5AOORjNG6r/JPtwG8/lZMlGXRssXdauz511iEDCCsEb7bdSeL5YUim/G52cYtFOW/MbuEQCEQyw102hT+BiA//73v58NnDcbJG1lcLadcsa53e7b9YPDscdHLLXTaHmk6H933HFHFpjU+uJQfabdACR/b4V7DAiPHz++YRvEc0cQFXtxxFF/f+f7dXx7P5YBql+uq133+vPzwUWzZbDyy1/Vz5y65ZZbsnAjjg033DDttddeDevcSXljFsGvfvWr7BKtLp3XyvP14r5p9ppYX65W7rH6Ph79K16TP/zhDy/Uz2N20BlnnJHtOxNH/TJWtecfSdjQKIiJWWAf//jHh3x9i1mJsQzWk08+mT31cMvm5a/fLCxppX2dQ4AAAQIECBAgQIAAAQIECBAomkDfBiD5waShlqCqDyqa7e2RD1Tq19zPN1x+YL/ZcjjtrgEfzzPcsjX5wbtWOlOEADFAHRvrNppxkL9G/bI7Qy17k/8m+3BLrNQP3sUeAjFg2+jID+oOVa/Y0DkGphuFFu26NGu34WwjZIpNl2Pz5ThaWWamflByqNkwrQzOttLu9ed0s29feeWVWagRRyvLmtUvxRabwe+3334DywTVytpuABJLhcUSZHH9Vsrx+OOPZwPVMTMp7u+DDz54oC/ln7tXAUh9EDXUMlj192H961Z+dkYvApB4/tgUO/piHLHnSWwsXlvWaST9Lx7Tq/tmUQQgzQLk/GviUP27GwFIzPSJ2UfDLVFVv1ThUOWJNsn3pVZex0ba9h5HgAABAgQIECBAgAABAgQIEBgtgb4NQPLfph5uCar8ciDN9vbID5AOt2RUfrC+2aDRSAKQLbbYIu24444N+0Q7A/3veMc7suAjgoNWjvgGc+xrEoPBwwVAefvhgoR2ApBLL700W16o2TFUiNKOSzxHLMEUS8O0apMvV/3Mllb3R8gHB0MtydarAKRbfbt+WbMPfOAD2eyXZkf+nhlq6bR2A5BY0ioGcONoZa+L4UKO2HckwpTYqyGOjTbaKNv3otlsrWb1rv99fsB5qGWw8stfNZopcv/992fLfsVAd3xrPzbNzi/n1W6Z6s+vf80abgC9nefq1X3T6wCkPixrVOd8GYZq104DkHitjeAw2qPZkd/DZaiNzevL08qG6c2e1+8JECBAgAABAgQIECBAgAABAkUT6NsAJP+N2+GWoMoP6jfbB6P+G8rrr79+igH3/NI+9ecMtwRUNPZIBr2G6yTDLfUUey7kN3uOGR8xqBXfIG+0NFP98+T3NRluCbD6b7IP5d9OABKb9kab5jcUjvLFv/MbDbcSgHRzyZ5GbZGfedDO/gh536FCgF4FIN3q2/lB7OhTsf/EBhts0PR1LW821IytdgKQ+lkKjTaUri9U/SbU9X3pzjvvTBFS1ZbqWmGFFbJl2+JeaLS8V9NKNzghH0QNtQxWfvmrRoPpsa/MmWeeObC3TszyimWXYgmw/B4sIylfPKY+DOpWANKr+6bXAUgrryetlGEkfwvyr6GtlKPW5q28Ruev3Ww/p5H2JY8jQIAAAQIECBAgQIAAAQIECIy2QF8GIPnlhIb6dmsNtn45mUahRr4Rmg1S5/cVabRJeH2DjmTQq9UApH5ALOoaA6yXXXZZinLGERtD77777kMuPVV7rvwyRc2ConhM/pvsQ81m+POf/5xtgl4LZUayB0irg+KtDEB262Yb6XPlv7k/1MyZXgUgUfdu9O38oGk7y4jV94VGQVarbR11GcnMqvr2ry9DBCTXXntt+tnPfjYQgsRjop4RMMQeEJ0GDPXLgdUvb1X/ejXUDJvwjFkgMVukdsR9G0HQNttsk+J1rpPQphd7gPTqvmn3uq3cY+0GD62UYSR/C9otR76Px543P/nJT7IfNZolmX8Nb/Z3sVuvna5DgAABAgQIECBAgAABAgQIEFjUAn0ZgOQ36o4lYNZZZ51hB/tiFsgjjzyS2Tbb6DU/YyTOr18WJL+UTyuDRiMZ9BquE7Qy0Pb0009nwUNtU974FvmBBx6YLfs01JH/Znp8Q3/dddcddvmfOXPmpNmzZ2czNIbaYD6CqilTpqQoTxxDbQ48XH1bHRRvxaVbN9dIn6uV8KCVwdmR1qMbfbuVOjQqXyvt2Mo5tWt3GoDEN95jX4s3velNg4obAURs/h2Dx/lwIU6KmRaxrNxOO+2U4vEjPfKvIfV7l+SXv2oW7sb9FbOm7r333oVmTr3+9a/PliZ7z3ve09Lsr/q65JdrayXobcWiV/dNu9dt5R5rN3hopQwj+VvQbjny7VD/mh7LZ6299trZKfmytBJ4t9K+ziFAgAABAgQIECBAgAABAgQIFFGg7wKQ+JZ2fDs5lkwa6THcslX113/729+ePv3pT2cbiOeXEWp10Ggkg17D1auVgbZ4fKwBH98QnzdvXjYA+slPfjJtueWWQ146/23hkbg22mC+ftmlodbGH+75Wh0Ub9VlJHWrf8xIn2u0Z4B0o2+PNADp9QyQ7bbbLm277bbdaN7sGhHsRWga35KPfUHyS7OtuOKK6bOf/WyKJbJGcuSXEasPD/PLXw23t1H+eWNJrJi1ctttt2XLxdWOuO9jWazx48e3HYLkQ5q4zl577dV0Flkzi17dN+1etyoBSP1so8022yztsssuWTPl7+Ph9ntq1qZ+T4AAAQIECBAgQIAAAQIECBAoukDfBSD132IfCXCzgcX8IGR+xkh++atWB41GKwCpH/wars7168WPxHQoj5/+9KfZt9TjaDU0yj9/EQOQfJAx0j1AhlrPv5XB2ZG0T+0xnfbtfJAx0j1Ahlo6q9W2jrpEmHPBBRekmA0WRyuboI/ULQKGCAjvuuuugaWxGgV+rV6/vuy1a8XjL7nkkvTLX/4yu1S7oU6ENA8++GC66qqrBmavNJvxNlSZ6/fv6aS+tefo1X0jABm65+WDrHwAnQ+83/3ud2fLJLayT1Srfdx5BAgQIECAAAECBAgQIECAAIGiCPRdAJLfx6BZkJFHzi+b1crSMqeffnp68skns0vUZozkB/NbHTQarQAkyn333Xenyy+/PBu0HWqZqjgvvzlxq8FOPC6/xMpQ4UYYhmUs1xNH7BcSSw/FsjqtHK0Oirc7CNrKcw91Tn0I0Oq34/PLCr3tbW9LsSRN9MX80esAJL9/zkj6dv2yZq0O0ucHYmPmxEEHHbTQMlKttnXNqxXPTto5/9i4h2I2yI033pj9eCSzmfLXy9+btWWwIsA49dRT0zPPPNN0qb7h6hUhcSyBV1t6rn4Zv1ZM6kPRWPIrltGLso706NV98+ijj6azzjorW9aplc28W7nH2l16qpXXn5H8LWi3HPVtk//CQO1vwFprrZX1j2iP4f4ujLSdPY4AAQIECBAgQIAAAQIECBAgUCSBvgpA6mc1fPCDH0wf+9jHWvKsH/gdanPhuFgMdsbg6p133plde+zYsWnPPffMlt6KfS/aGTQayaDXcBVqZaCt9vj6Or/zne/M6pHfHLm+ro3OGao89e3RaE+UuH5823jmzJkDl9l4443TxIkTW9qkudVB8XZcWuoww5z0wgsvZAOIjz32WHbWBhtskC0RNNym0zGofcYZZwzsyzJUcNDK4Gwn5e+0b9fPXmgl0Kq/B4YKD+vPa7RRer7uQ81m6cRnuMd2Ohidv3ajgemwvfDCC7PXn3jN+cxnPpMtvTeSI7+JeashVf3zRGgVm8JHeeJo575tVOZe3Tf5YCXuwX333Tett956Ddki2ImZQ/E6Hseaa66ZBZExKyl/tNvWrb7+tNsu7ZajvtL1y97FTJ7Yi+nss89OL730UhZoRbDVyZ42I+mfHkOAAAECBAgQIECAAAECBAgQWFQCfRWA5GccNJvF0Qgw/43xZgM/sYfGeeedly21E4NjEbT86Ec/SjGI1+yx+ecezQAkypFf6qTRcjj5kGQkS1Tlv9k/1HI7sWF6zAL5619xsqTVAAAgAElEQVT/OkATm0nvtttu2TfdhzuKGIDUuy655JLpU5/6VIqB/UZH9KGpU6dmM3LiiA2qYw+JN7/5zQud3usAJJ6w076dn73QbJ+JGDyfMWNGNnMi/n9Y7bPPPg0HqOvvleFCyqhHfcAX/tGnhguiOnlhzc8i63QGSFjkl7vaZJNNsgHp2IA9jpHM2qjVrT6YHOm1YumvM888cyDoi7beeuut04c//OGmxvHY66+/PsUsvRh0rx3516Nu3Tex78lpp5028PoyVD+I8OOyyy4bWDYtyjSaAUijwLi+f3YagMT18v02/na95S1vSb/4xS+yp8rvC9LJveGxBAgQIECAAAECBAgQIECAAIGiCvRVAJIfPGtn+asafn7gt9ksjvpvK8eSTTGo1+6g0WgHIPnQKMpeP2smP5jdzvJXNdP8vijxs6E2mI/zzj333IFleeLcCJbGjRuX3v/+9y/0DeQIDfKbUNe+hT7UrIBWv4HdrRuxfpmh+KZ+2Mag/VJLLTXwNHHe9OnTs9Ah6tAsMFgUAUinfTsGkuMb5LH0UByLL754igH8j3zkI4OWNov7JULDWLauton4cLMI6kOBWCorvp0fYUMcEYaFcz40u/nmm7OB9prtRhttlHbccceGS6zFORGa3HPPPdnAfMyyqB2xP0XsnREbqcc35PNtGOfEDJ6LL754oM7d2BMjPzAdzxdGEV4Mt4xThCTnnHNOtnRaeL/pTW8atHdDXOOOO+7IZm7Mmzevo6W0ot7RxvF80WdqR8z6ifs8woN82BTPHSHnrbfemg2wR13qZ5/04r6pn9UU/TGCmmjL6C/x+5itFYFTbVnDWl0WdQASy6jdcMMN2dPH61/MVll77bWzf8f9Em0Wr8O1oxsBSH3IHa9B0VZhE/dX7fm79droOgQIECBAgAABAgQIECBAgACBIgn0TQBSvyZ9O8tf1cDrvyncbLmnfOBSu0a7g0b1AUhsml0/uNqoQ8QgWCxXFZtl5492B/rrvw2en71SvzxKM49G5YzrR7Dx0EMPZb8eLpiKwc9Y4qe2dFT+evFt8AiZYnAurlkLm/LnDLV5dpyTd4kB0JhlEf9tdkQAE4OlIzlis+orrrgiK2/tiPJHPaI+c+fOTdFv80ezZYQWRQAS5em0b8fAbLR73FP5I+oe90ijNox9T2LAN+6BoY58IBfn1Noy+mr0iY9+9KPpQx/60MDD62fX1B6z0korZfvNxONjsPcvf/lLtvxYra3qB+bzM5niMfnHP/HEEykCvBicjiMCmP333z/7Jn0nR/0Mltq1hrsP61/DwnKNNdbI+ly81kS7xIyr2vG+970v7bLLLk1nbAxXj1//+tfZXkJx/fyRv8/COMpWC7pq59W3V/y8F/dNtG8sS5fvj9EPwyV/H0aZY9ZDhE8RqC3qAOThhx/O9iuJICuO2utF/P/o3+95z3vSpEmTBpi7EYDExfKzH2sXH8mXCDrp7x5LgAABAgQIECBAgAABAgQIEBgNgb4JQPKzN9oNIfKw+YGgZjMe8oNPIx00qg9AWm3kGECPPQDe/va3D3pIuwFIPHiozdDrZ2/suuuu2Tf52z3yg8fNliaLAejbbrst/fjHPx70rfLhnjMGCVddddX08Y9/PPu2cvy7/si7tFP+2CsglmQK75EcEfxEn6ptOD3UNaLPbrPNNtkskeGWaFpUAUg3+nYEA5deemnDQCvvUJshErMGmoV/jQKN/LUaLecUfSoCnZ/97GcLDcA3ao/oPzFLJGYe1Y4//elP2cB0fqZDo8dGIBnBZIQO3TjqB6abLUMXPvGYu+66a9inj+tsvvnm2UyNke4jkn+CCI9ihkzsnVGbjTVcASKsjGAxZkQ1ev5u3zdRlqGCmlo5I7iKvYdi4H/KlCnp73//+yIPQOqXhKs3rF+SqlsBSH3wEs87ki8RdKPPuwYBAgQIECBAgAABAgQIECBAYFEK9E0Acvvtt6err746G+CMUCCWQqrfuLYVuPySLjEwFyFDfimc/DViYDWWvYlvC9f2L4gBxS222KKVp8rOicfFMkCxCXj9t6OHu8iYMWPS5z73ubTKKqsMOi0GIM8///zs29ixNFBsYBvnDnfEN8JjGZvYLDgGo2M/kxiYjEHI+BZ/1DOeJ77VXj/jpJWKxuB/fPs6Bklj4HXnnXfOvmU93BEDuTHoHEvlRJ3i29i1b+fXvlkeA5WxTn5sMh7f5B7uiMH42LPlb3/7WytFHjgn2jIGwzs5otwx+BpLPcXsltqsjwhVVlxxxexb3eHRrA5RhnybrLvuulk/j1Cp20c3+naUKfr0gw8+mO68884Ug6y1mTvRhtGXYjZDzLJZfvnlW65CLSSLoCwGqeMeCrvwiL471IbNsUxVhCARluZne9T6U4Rob33rW9OGG26Y3Tv1QVqU/d57783aMR5fa8d4nYj7IwKFd73rXU1DnJYrmlJ2T0a/jf4fR/T5eE0a7p4O8xgYD/O4d2ImSfws6hM28fq41VZbLbQ8VjvlanRutEMscRU+0eZ54+jrESjHjIpYhmydddZpOuukm/dNrbzRB2LPmd/+9rfZTJgwiX4Ywe6WW26Z/c2In0cAEuUf6h6L15PY/yTapZXX2ViuL5aFi9flmHl0wAEHDHm/R1vFLJhYvi1er+LfMZMnZhR98pOfHPSa3245hmrjKFf0s9///vfZKcPNpuu0n3g8AQIECBAgQIAAAQIECBAgQKBIAn0TgBQJTVkIECBAgEA/CeSXvYvQP4K2bswO6icDZSVAgAABAgQIECBAgAABAgSqJyAAqV6bqzEBAgQIVEigfr+ZmMkYswAdBAgQIECAAAECBAgQIECAAIGyCwhAyt7C6keAAAEClRbI7wMVy6RNnjw5rbTSSpU2UXkCBAgQIECAAAECBAgQIECgGgICkGq0s1oSIECAQAUFYq+V2AMq9ouJI/bl2XPPPZvu0VJBKlUmQIAAAQIECBAgQIAAAQIESiggAClho6oSAQIECBAIgYcffjidddZZ6aWXXso2hd9rr73ShhtuCIcAAQIECBAgQIAAAQIECBAgUAkBAUglmlklCRAgQKCKAvnNz1deeeV04IEHplgGy0GAAAECBAgQIECAAAECBAgQqIKAAKQKrayOBAgQIFA5gZj1ce6552bLXy255JJpwoQJ6YMf/GA2E8RB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CN/jzzz+fzj///HTZZZelmTNnZqXdeuut02677Zb22WeftOyyyw6qwauvvpqdd/LJJ6cZM2akOXPmpPHjx6fPf/7z6ROf+ERaaqmlBp0/f/78dO+996aTTjopXXPNNenpp59Om222Wdp3330bXr/gXIpHgAABAgQIECBAgAABAgQIECBAgAABAgQyAQFIgTvCk08+mQ499NAs/Ijw4v3vf3964YUX0k033ZTuuOOOdNBBB6UTTjhhIASZN29e+u53v5uOPvrotNVWW6UJEyakuXPnpunTp6f77rsvHXfccemoo44aCEEi/LjkkkvS5MmT05prrpm233777Hc33nhjmjVrVtpvv/3SiSeemJZbbrkCKykaAQIECBAgQIAAAQIECBAgQIAAAQIECBBYWEAAUuBecdFFF6W99torHX/88VmoseSSS2aljVkhhx9+eLr00kvTD3/4wzRu3Ljs5zHjY6eddsoe8+1vfzuNGTMm+/kTTzyRDjzwwHTzzTenadOmZTNC4rj//vvTrrvumtZZZ510yimnpNVWW23g+kceeWSaMmVKOvPMM9P+++9fYCVFI0CAAAECBAgQIECAAAECBAgQIECAAAECCwsIQArcKyL4+OpXv5puueWWgZCjVtxaOHLhhRemPffcM7300ktZSBKhyNVXX5023XTTQTWLWR3bbbdd+spXvpIFKksssUQ2u+OLX/xiuvLKK9POO+886PxYFmvixIlp8803z8KRWphSYC5FI0CAAAECBAgQIECAAAECBAgQIECAAAECAwICkAJ3htNPPz1bnuqMM85IBxxwQFpsscWy0sZSV1/72tfSOeeck6699tq08cYbp8cffzwLQmJPkAsuuCAtv/zyg2o2e/bsNGnSpLTWWmtlszoWX3zxdPDBB6ff/OY3WWgyduzYQec/88wzae+9907x34svvjitscYaBZZSNAIECBAgQIAAAQIECBAgQIAAAQIECBAgMFhAAFLgHvHII49ky1n9+c9/zmZhfPSjH81KG4FE7P9xzDHHpCOOOCJbGuuBBx7INkaPGRsxs2OZZZYZVLOnnnoqC0hiT5CYPRJ7fcS/44h/r7jiioPOf/HFF7NltmLZrKlTp6aNNtqowFKKRoAAAQIECBAgQIAAAQIECBAgQIAAAQIEBCB91Qd+97vfpS9/+cvpuuuuyzZCf81rXpNmzpyZvv71r2ezQiLIiOPWW29NW265ZRaMxEboSy+99KB6Pvvss9n5Dz30ULapehwRmKy++uoNZ4zUltSKMKXRElyjiXj33XeP5tN7bgIECBAgQIAAAQIECBAgQIAAAQIECFReIFYmKvphBkjBW2j+/PnpV7/6VTYb4yc/+UlW2tjL49hjj01bbLFFtpRVHLUAJIKR+F39UZvRcfvttw8KQIaaMRKPH24PktFkE4CMpr7nJkCAAAECBAgQIECAAAECBAgQIECAQMq2Zij6IQApcAtFaBGzOU444YS00047ZZuc/+EPf0jHHXdcipkhhx12WPaz2Pej2QyQOXPmZHt+xObmrcwAeeWVV7Ig5Zvf/GbhZoAUuMkUjQABAgQIECBAgAABAgQIECBAgAABAgQKIiAAKUhD1BcjAojvfe972SyMWIZq3333zfb6iCPCjKOOOiqdeuqp6b/+67/SF77whXTfffeliRMnpm222WbYPUDiurGHyMsvv5ztARJLaA23B8htt92WLr/88rTeeusVVEqxCBAgQIAAAQIECBAgQIAAAQIECBAgQIDAwgICkIL2ikcffTTtscceaZVVVklnnXVWWn755QeV9OGHH0677757WmmllbI9PP7xj39k58d58e/682fPnp0mTZqU1l9//WxD9VdffTXbEySuc+mll6axY8cOuv4zzzyT9t577/T8889nAcmqq65aUCnFIkCAAAECBAgQIECAAAECBAgQIECAAAECApC+6QMPPPBAtkn5Jptskk466aT0ute9blDZn3zyySzwWGKJJbKA4rWvfW22xFXs8TF16tS00UYbDTr/qquuSrvssku2pFbsJxIBSG2JqxtuuCFNmDBh0Pl33nln2nHHHdOuu+6aLcFV22y9bwAVlAABAgQIECBAgAABAgQIECBAgAABAgQqLWAGSEGb/y9/+UvaZ5990kMPPZTOO++8tPXWWw+UNDZGv+SSS9LkyZOzWRzf+ta3sgAkZorEvw866KAstIi9QeJ47LHHsnDkwQcfTFdccUXaYIMNsp/PmDEj21skls06/fTTs9kmcdSW2LrwwgvTtGnT0vjx4wuqpFgECBAgQIAAAQIECBAgQIAAAQIECBAgQKCxgACkoD0jH3JEESOEiNkgsYfHzJkzs/Bi3LhxWeix7rrrZrWI5aqOPPLINGXKlLTVVltlszoizJg+fXp6/PHH02mnnZYtm7XYYotl58+bNy+bERIbqW+44YZp++23z35+0003pTvuuCMLVo444oiBvUcKSqVYBAgQIECAAAECBAgQIECAAAECBAgQIEBgIQEBSIE7RYQg9957bzr77LPT9ddfn2JZrDFjxqRNN900W54qwowVV1xxUA0iBDn//POzWSMRYqywwgpphx12SIcddli2LFYt/Kg9aO7cuem6667LNlSPUCWuH2FLbKwes04WX3zxAgspGgECBAgQIECAAAECBAgQIECAAAECBAgQaCwgANEz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BYtALPzZqV5syatWifdBE+27PLLZfWO+SQRfiMnooAAQIECBAgQIAAAQIECBDohoAApBuKrkGAAAECBCoqUIXw48Zp09KhM2ZUtIVVmwABAgQIECBAgAABAgQI9K+AAKR/207JCRAgQIDAqApUJfwIZAHIqHY1T06AAAECBAgQIECAAAECBEYkIAAZEZsHESBAgACBagtUKfwQgFS7r6s9AQIECBAgQIAAAQIECPSvgACkf9tOyQkQIECAwKgIVC38EICMSjfzpAQIECBAgAABAgQIECBAoGMBAUjHhC5AgAABAgSqI1DF8EMAUp3+raYECBAgQIAAAQIECBAgUC4BAUi52lNtCBAgQIBAzwSqGn4IQHrWpVyYAAECBAgQIECAAAECBAj0VEAA0lNeFydAgAABAuUQqHL4IQApRx9WCwIECBAgQIAAAQIECBConoAApHptrsYECBAgQKAtgaqHHwKQtrqLkwkQIECAAAECBAgQIECAQGEEBCCFaQoFIUCAAAECxRMQfvyrTQ6dMaN4jaNEBAgQIECAAAECBAgQIECAwLACAhAdhAABAgQIEGgoIPxYwCIAcZMQIECAAAECBAgQIECAAIH+ExCA9F+bKTEBAgQIEOi5gPBjMLEApOddzhMQIECAAAECBAgQIECAAIGuCwhAuk7qggQIECBAoL8FhB8Lt58ApL/7tNITIECAAAECBAgQIECAQDUFBCDVbHe1JkCAAAECDQWEH407hgDEDUOAAAECBAgQIECAAAECBPpPQADSf22mxAQIECBAoGcCjx54YM+uXYQLT589e0TFEICMiM2DCBAgQIAAAQIECBAgQIDAqAoIQEaV35MTIECAAIFiCQhAGreHAKRY/VRpCBAgQIAAAQIECBAgQIBAKwICkFaUnEOAAAECBCoiIAARgFSkq6smAQIECBAgQIAAAQIECFRAQABSgUZWRQIECBAg0KqAAEQA0mpfcR4BAgQIECBAgAABAgQIECi6gACk6C2kfAQIECBAYBEKCEAEIIuwu3kqAgQIECBAgAABAgQIECDQUwEBSE95XZwAAQIECPSXgABEANJfPVZpCRAgQIAAAQIECBAgQIDA0AICEL2DAAECBAgQGBAQgAhA3A4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DlR3pkAACAASURBV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Pb/Cq6++mmbOnJlOPfXUNGPGjPT000+nddddN+2www7pS1/6Ulp55ZUHylA79+STT87OnTNnTho/fnz6/Oc/nz7xiU+kpZZaalB558+fn+6999500kknpWuuuSa79mabbZb23XfftM8++6Rll1225/XzBAQIECBQHAEBiACkOL1RSQgQIECAAAECBAgQIECAQGcCApDO/Hr+6Oeffz4dc8wxWUARocf222+fVlxxxfToo4+mH/zgB+miiy5K48aNy8oxb9689N3vfjcdffTRaauttkoTJkxIc+fOTdOnT0/33XdfOu6449JRRx01EIJE+HHJJZekyZMnpzXXXDO7dgQkN954Y5o1a1bab7/90oknnpiWW265ntfTExAgQIBAMQQEIAKQYvREpSBAgAABAgQIECBAgAABAp0LCEA6N+zZFSKgiJkc//7v/56+9rWvpS9/+cuDZmTEbI/FFlss+18cMeNjp512SnvttVf69re/ncaMGZP9/IknnkgHHnhguvnmm9O0adOyGSFx3H///WnXXXdN66yzTjrllFPSaqutlv08QpcjjzwyTZkyJZ155plp//3371kdXZgAAQIEiiUgAGncHofOmFGshlIaAgQIECBAgAABAgQIECBAoKmAAKQp0eid8PDDD6fdd989vfWtb02nn356Wn755YcszEsvvZTN/Lj00kvT1VdfnTbddNNB58asju222y595StfSccff3xaYoklstkdX/ziF9OVV16Zdt5550Hnx7JYEydOTJtvvnkWjtTClNHT8MwECBAgsCgEBCACkEXRzzwHAQIECBAgQIAAAQIECBBYFAICkEWhPMLniOWtYjbHhRdemPbcc89hr/L4449n58SeHRdccMFCYcns2bPTpEmT0lprrZXN6lh88cXTwQcfnH7zm99kocnYsWMHXf+ZZ55Je++9d4r/XnzxxWmNNdYYYS08jAABAgT6SUAAIgDpp/6qrAQIECBAgAABAgQIECBAYDgBAUhB+0csfxV7dpxxxhnp2muvTRtvvPGwJX3ggQfSbrvtls3YiJkdyyyzzKDzn3rqqSwgiT1BIliJvT5qoUr8O/YVyR8vvvhiOvzww7Nls6ZOnZo22mijgkopFgECBAh0U0AAIgDpZn9yLQIECBAgQIAAAQIECBAgMJoCApDR1B/muWsBxG233ZZOOOGEdNddd6Wrrroq3XPPPWmFFVZIO+ywQzrssMOyYCL2ALn11lvTlltumQ466KBsI/Sll1560NWfffbZdMABB6SHHnooXXbZZdnvIjBZffXVG84YqS2pFWHKLbfcMrDRekG5FIsAAQIEuiQgABGAdKkruQwBAgQIECBAgAABAgQIEBh1AQHIqDdB4wLUApDY+yOOzTbbLG277bbZXhy/+tWv0nXXXZcFITF7Y9y4cQMByNe//vV07LHHLnTR2vVuv/32QQHIUDNG4gKxV8hXv/rVwgUgd999d0FbTbEIECDQ/wIrnXFG/1dimBpMnz17RPXb4oQTRvQ4DyJAgAABAgQIECBAgAABAmUVaLZqURHqLQApQis0KEN+CarYs2OrrbbKZnrEEctjXXLJJWny5Mlpjz32yJa8+sUvfjHsDJA5c+Zke37E5uatzAB55ZVXsiDlm9/8pgCkoH1EsQgQINALAQFIY1UBSC96m2sSIECAAAECBAgQIECAQD8LCED6ufVGuez1MzbWXXfdQSWqbXoee3nELJDHHnssTZw4MW2zzTbD7gESwUZsav7yyy9ne4DUHj/UHiCxBNfll1+e1ltvvVEW8fQECBAgsCgELIHVWPnQGTMWBb/nIECAAAECBAgQIECAAAECBLooYAZIFzG7eanaHhyXXnppw03Qa5uax3NGAPLcc89ls0GWX375hnt6zJ49O02aNCmtv/766ZRTTkmvvvpqtifIww8/nOI5xo4dO6j4zzzzTNp7773T888/n11/1VVX7Wb1XIsAAQIECiogABGAFLRrKhYBAgQIECBAgAABAgQIEGhbQADSNtmie0Ds/xHLXF144YXZbI388cADD2SbmMcm6BFoxBFLXMUeH1OnTs1+nj9iA/Vddtkl2yD98MMPzwKQ2hJXN9xwQ5owYcKg8++888604447pl133TXbhD1mijgIECBAoPwCApDGbWwGSPn7vhoSIECAAAECBAgQIECAQPkEBCAFbtP7778/CyDWWWedFGHIKquskpU2lsf6z//8z/Qf//EfKfYH2X///bOfn3XWWdmsjoMOOigLLZZddtns57E8VoQjDz74YLriiivSBhtskP18xowZaaeddsqWzcpfP/YLOeqoo7LgZdq0aWn8+PEFVlI0AgQIEOimgABEANLN/uRaBAgQIECAAAECBAgQIEBgNAUEIKOp3+S5582bl83YOProo9OGG26Ytt9++2wmxo033phmzZqVDjvssPSNb3xjIOiI5aqOPPLINGXKlGzT9JjVEWHG9OnTU+wZctppp6Xdd999YDP1RtePIt10003pjjvuSN/61rfSEUcckZZccskCKykaAQIECHRTQAAiAOlmf3ItAgQIECBAgAABAgQIECAwmgICkNHUb+G5I6SIACNCjZixMWbMmDRu3Lh0yCGHpG233XahpakiBDn//PPTeeedl4UYK6ywQtphhx2ysCSWxVpsscUGPevcuXPTddddl0499dSB68eMjy984Qtp6623TosvvngLpXQKAQIECJRFQAAiAClLX1YPAgQIECBAgAABAgQIECAgANEHCBAgQIAAgQEBAYgAxO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i7wHOzZqU5s2aVtprPLrdcWu+QQ0pbPxUjQIBAOwICkHa0nEuAAAECBEouIAARgJS8i6seAQIECBAgUHGBKoQfN06blg6dMaPiLa36BAgQ+JeAAERPIECAAAECBAYEBCACELcDAQIECBAgQKCsAlUJP6L9BCBl7cXqRYBAuwICkHbFnE+AAAECBEosIAARgJS4e6saAQIECBAgUGGBKoUfApAKd3RVJ0BgIQEBiE5BgAABAgQIDAgIQAQgbgcCBAgQIECAQNkEqhZ+CEDK1oPVhwCBTgQEIJ3oeSwBAgQIECiZgABEAFKyLq06BAgQIECAQMUFqhh+CEAq3ulVnwCBQQICEB2CAAECBAgQGBAQgAhA3A4ECBAgQIAAgbIIVDX8EICUpQerBwEC3RAQgHRD0TUIECBAgEBJBAQgApCSdGXVIECAAAECBCouUOXwQwBS8c6v+gQIDBIQgOgQBAgQIECAwICAAEQA4nYgQIAAAQIECPS7QNXDDwFIv/dg5SdAoJsCApBuaroWAQIECBDocwEBiACkz7uw4hMgQIAAAQIVFxB+/KsDHDpjRsV7guoTIEDgXwICED2BAAECBAgQGBAQgAhA3A4ECBAgQIAAgX4VEH4saDkBSL/2YuUmQKDbAgKQbou6HgECBAgQ6GMBAYgApI+7r6ITIECAAAECFRYQfgxufAFIhW8GVSdAYJCAAESHIECAAAECBAYEBCACELcDAQIECBAgQKDfBIQfC7eYAKTferHyEiDQKwEBSK9kXZcAAQIECPShgABEANKH3VaRCRAgQIAAgQoLCD+8f61w91d1AgRaEBCAtIDkFAIECBAgUBUBAYgPkFXp6+pJgAABAgQIlEPA+1fvX8vRk9WCAIFeCQhAeiXrugQIECBAoA8FfID0AbIPu60iEyBAgAABAhUW8P7V+9cKd39VJ0CgBQEBSAtITiFAgAABAlUR8AHSB8iq9HX1JECAAAECBMoh4P2r96/l6MlqQYBArwQEIL2SdV0CBAgQINCHAj5A+gDZh91WkQkQIECAAIEKC3j/6v1rhbu/qhMg0IKAAKQFJKcQIECAAIGqCPgA6QNkVfq6ehIgQIAAAQLlEPD+1fvXcvRktSBAoFcCApBeybouAQIECBDoQwEfIH2A7MNuq8gECBAgQIBAhQW8f/X+tcLdX9UJEGhBQADSApJTCBAgQIBAVQR8gPQBsip9XT0JECBAgACBcgh4/+r9azl6sloQINArAQFIr2RdlwABAgQI9KGAD5A+QPZht1VkAgQIECBAoMIC3r96/1rh7q/qBAi0ICAAaQHJKQQIECBAoCoCPkD6AFmVvq6eBAgQIECAQDkEvH/1/rUcPVktCBDolYAApFeyrkuAAAECBPpQwAdIHyD7sNsqMgECBAgQIFBhAe9fvX+tcPdXdQIEWhAQgLSA5BQCBAgQIFAVAR8gfYCsSl9XTwIECBAgQKAcAt6/ev9ajp6sFgQI9EpAANIrWdclQIAAAQJ9KOADpA+QfdhtFZkAAQIECBCosID3r96/Vrj7qzoBAi0ICEBaQHIKAQIECBCoioAPkD5AVqWvqycBAgQIECBQDgHvX71/LUdPVgsCBHolIADplazrEiBAgACBPhTwAdIHyD7stopMgAABAgQIVFjA+1fvXyvc/VWdAIEWBAQgLSA5hQABAgQIVEXAB0gfIKvS19WTAAECBAgQKIeA96/ev5ajJ6sFAQK9EhCA9ErWdQkQIECAQB8K+ADpA2QfdltFJkCAAAECBCos4P2r968V7v6qToBACwICkBaQnEKAAAECBKoi4AOkD5BV6evqSYAAAQIECJRDwPtX71/L0ZPVggCBXgkIQHol67oECBAgQKAPBXyA9AGyD7utIhMgQIAAAQIVFvD+1fvXCnd/VSdAoAUBAUgLSE4hQIAAAQJVEfAB0gfIqvR19SRAgAABAgTKIeD9q/ev5ejJakGAQK8EBCC9knVdAgQIECDQhwI+QPoA2YfdVpEJECBAgACBCgt4/+r9a4W7v6oTINCCgACkBSSnECBAgACBqgj4AOkDZFX6unoSIECAAIF+EHhu1qw0Z9asfijqiMr47HLLpfUOOWREj609yPtX71876kAeTIBA6QUEIKVvYhUkQIAAAQKtC/gA6QNk673FmQQIECBAgEAvBaoQftw4bVo6dMaMjhi9f/X+taMO5MEECJReQABS+iZWQQIECBAg0LqAD5A+QLbeW5xJgAABAgQI9EqgKuFH+AlAhu9F02fPHlE369R1RE/qQT0VqMLrQqczwnraAC7etwICkL5tOgUnQIAAAQLdFxCACEC636tckQABAgQIEGhHoAqDnDHzo3Z0OlDv/av3r+3cX/16blVeFzp9PejX9lXu3goIQHrr6+oECBAgQKCvBHyA9AGyrzqswhIgQIAAgZIJVGWQM99snQ54ev/q/WvJXgYWqk6VXhc6fT0oe19Qv5EJCEBG5uZRBAgQIECglAI+QPoAWcqOrVIECBAgQKAPBKo0yCkAab1DWgKrdasynlm11wUBSBl78ejXSQAy+m2gBAQIECBAoDACAhABSGE6o4IQIECAAIEKCVRtkFMA0nrnFoC0blW2M6v4uiAAKVsvLkZ9BCDFaAelIECAAAEChRAQgAhACtERFYIAAQIECFRIoIqDnAKQ1ju4AKR1qzKdWdXXBQFImXpxceoiAClOWzQtyTPPPJMOPfTQdNFFF6XNN988XXjhhWnttdce9LhXX301zZw5M5188slpxowZac6cOWn8+PHp85//fPrEJz6RllpqqUHnz58/P917773ppJNOStdcc016+umn02abbZb23XfftM8++6Rll122abmcQIAAAQLlERCACEDK05vVhAABAgQIFF+gqoOcApDW+6YApHWrspxZ5dcFAUhZenGx6iEAKVZ7DFuaCD722muv7Jx3vetd6bLLLkvrrrvuwGPmzZuXvvvd76ajjz46bbXVVmnChAlp7ty5afr06em+++5Lxx13XDrqqKMGQpAIPy655JI0efLktOaaa6btt98++92NN96YZs2alfbbb7904oknpuWWW66PlBSVAAECBDoREIAIQDrpPx5LgAABAgQItC5Q5UFOAUjr/UQA0rpVGc6s+uuCAKQMvbh4dRCAFK9NGpboscceS3vvvXcaO3ZsevHFF7NAoz4AiRkfO+20UxaSfPvb305jxozJrvXEE0+kAw88MN18881p2rRp2YyQOO6///606667pnXWWSedcsopabXVVst+/vzzz6cjjzwyTZkyJZ155plp//337xMlxSRAgACBTgUEIAKQTvuQxxMgQIAAAQLNBao+yCkAad5HamcIQFq36vczvS6kJADp915czPILQIrZLoNK9corr6Tvfe976Zxzzklnn312Ovfcc9Ptt98+KAB56aWXspkfl156abr66qvTpptuOugaMatju+22S1/5ylfS8ccfn5ZYYolsdscXv/jFdOWVV6add9550PmxLNbEiROzpbYiHKmFKX3ApYgECBAg0IGAAEQA0kH38VACBAgQIECgBQGDnIOROh3w9P7V+9cWbrvCn+J14V9N1OnrQeEbWgFHRUAAMirs7T1phBGTJk3KZnEccMAB6YgjjlgoAHn88cfTnnvume3ZccEFF6Tll19+0JPMnj07u8Zaa62VzepYfPHF08EHH5x+85vfZKFJzCzJH7HfSMw4if9efPHFaY011miv0M4mQIAAgb4U8AHSB8i+7LhtFLoKHy7XO+SQNkScSoAAAQKLUqAKf4dunDatLdJOBzy9f/X+ta0OV8CTvS4saJROXw8K2LyKVAABAUgBGmG4IsQeHsccc0z6xS9+kQUbK6ywQjr88MMXCkAeeOCBtNtuu2UzNmJmxzLLLDPosk899VQWkMT1Yi+R2Osj/h1H/HvFFVccdH4ssxXPE8tmTZ06NW200UYFl1I8AgQIEOiGgA+QPkB2ox8V9RpV+XDpg2NRe6ByESBQdYGq/B1qt507/bvl/av3r+32uSKd73VhcGt0+npQpLZVluIICECK0xYNSxIBROzp8Z3vfCcLLGrBRP0SWLfeemvacsst00EHHZRthL700ksPut6zzz6bzR556KGHsqWz4ojAZPXVV284Y6S2pFaEKbfccksaN25cwaUUjwABAgS6IeADpA+Q3ehHRbxGlT5c+uBYxB6oTAQIEEjJ+6zevM/i2htX92zvBar0/rRVTe9jW5VyXjsCApB2tBbxubH8VCx7FbM5/vu//zstt9xyTQOQr3/96+nYY49dqKT1wUktABlqxkj8PvYK+epXvyoAWcTt7ukIECAwmgI+QPoAOZr9r1fPXbUPlz449qonuS4BAgQ6E/A+qzfvs7j2xrWz3u7RzQSq9v60mUft997HtirlvHYEBCDtaC3ic2Npqi9/+cvZHh0f+MAHsmcf6QyQOXPmZHt+xH4ircwAiY3XI0j55je/WbgA5O67717ELeHpCBAgUB2Blc44o9SVnT579ojqt8UJJ4zocR40+gJjfv/7NGaE7T76pW9egj8vtli6/aabBp2ovzZ3cwYBAgRGQ8D7rMbqnf7d4tob19G4R6r0nPqtfluW/r7xxhsXviqlDkDmz5+ffve736Uf/ehH2abgn/zkJxfa66KoLfTII49ke+NDXAAAIABJREFUS1/FDI1vfOMb2Z4dwwUgEWxMnDgxbbPNNsPuARLBRmxq/vLLL2dLasV1h9sD5LbbbkuXX355Wm+99QpDJQApTFMoCAECJRTwRtwb8TJ16yqGH9F+nQ4klakPqAsBAgSKJOB9Vm/eZ3HtjWuR7p0ylkW/1W/L0q8FIIuoJWuzFWJ/izPPPDO94Q1vyJ555syZad99902PPvpo9u/NNtss2+/i7W9/+yIq2cif5vTTT0+TJ09OhxxySLZPR+2I4CICnT/84Q9p7733Tm9605uyvTzi53vssUcW9EQd47/5Y/bs2WnSpElp/fXXT6ecckp69dVXsz1BHn744WyGydixYwedH8tvxfWff/75LCBZddVVR14ZjyRAgACBvhGwhEDjpjIVu2+68EBBq7ysgP7af/1ViQkQqIaA91m9eZ/FtTeu1bgrR6+W+q1+O3q9r3rPXIoZILUNvjfYYIP0ta99LS222GLZwH2EB/fcc086+uij09y5c7PfxaD/Mccck51T5ON//ud/0qGHHtq0iG9+85vTtddem9ZZZ51siavYHH3q1Klpo402GvTYq666Ku2yyy7ZBumHH354FoDUlri64YYb0oQJEwadf+edd6Ydd9wx7brrrumEE04YmIHStEBOIECAAIG+FvBG3Bvxvu7A/3/hqxx+BIEApAy9WB0IECijgPdZvXmfxbU3rmW8B4tUJ/1Wvy1Sfyx7WUoRgDz11FPZck7jxo0b2AC8NoAfG3nvv//+aahZIv3WwEPtARL1OOuss7KA56CDDspCi2WXXTar3mOPPZaFIw8++GC64oorUgRFccyYMSPttNNO2bJZMeNklVVWyX4e+4UcddRR6cILL0zTpk1L48eP7zcm5SVAgACBEQp4I+6N+Ai7TmEeVvXwQwBSmK6oIAQIEFhIwPus3rzP4tobV7dwbwX0W/22tz3M1fMCpQhAass1ve9978tmecTshggArrnmmnTJJZektdZaK6tzhCG33nprwz0v+qVbDBeAxKyXI488Mk2ZMiVttdVW2ayOCDOmT5+eHn/88XTaaael3XfffWD2y7x587IZITFDZsMNN0zbb799xnDTTTelO+64I33rW99KRxxxRFpyySX7hUc5CRAgQKBDAW/EvRHvsAuN6sOFH//iNwNkVLuhJydAgMCQAt5n9eZ9FtfeuLqVeyug3+q3ve1hrl66ACRmdxx33HEplnL6zne+k5544on0pS99Ke2zzz5ZILLEEktkS2BFOBBhSeyBMWbMmL7sCf/85z+zUCICikZ7d0QIcv7556fzzjsvO2eFFVZIO+ywQzrssMOyZbHql/4Kl+uuuy6deuqp2YyQcIkZH1/4whfS1ltvnRZffPG+dFJoAgQIEBiZgDfi3oiPrOeM/qOEHwvaQAAy+v1RCQgQINBIwPus3rzP4tobV3dxbwX0W/22tz3M1UsXgESFfvvb36bPfOYz2aB/HLHh+TnnnJPe8Y53ZP+OmR+xTFbsexFLYjkIECBAgACBhQW8EfdGvB/vC+HH4FYTgPRjL1ZmAgSqIOB9Vm/eZ3HtjWsV7snRrKN+q9+OZv+r2nOXYgmsWqP98Y9/zGYzxIyPnXfeOa288srZr5577rn01a9+NdvI+//9v/83sDdG1RpbfQkQIECAQDMBb8S9EW/WR4r2e+HHwi0iAClaL1UeAgQI/EvA+6zevM/i2htX921vBfRb/ba3PczV8wKlCkA0LQECBAgQINCZgDfi3oh31oMW7aOFH/rrou1xno0AAQKdCXif1Zu/W1x749pZb/foZgL6rX7brI/4ffcEBCDds3QlAgQIECDQ9wLeiHsj3k+dWH/VX/upvyorAQIE/N3qzd8trr1xdcf2VkC/1W9728NcPS9QqgCktgH4ZZddlmbOnJl22223dMYZZ6Tlllsu2xvkoYceSrvssktaZpll9AICBAgQIECggYA34t6I99ONob/qr/3UX5WVAAEC/m715u8W1964umN7K6Df6re97WGuXsoA5IknnkiHHnpouuKKKwbq9+EPfzhddNFFacUVV0x33nln+tSnPpXOOuusNH78eL2AAAECBAgQEIC03AfsqdAy1SI90QdHHxwXaYfzZAQIEOhQwN+t3vzd4tob1w67u4c3EdBv9Vs3yaITKMUMkPnz56eTTz45HXvssenEE09Me+21VzrhhBPSrbfeOhCAzJkzJx188MFp9dVXT8cff3y2UbqDAAECBAgQGCzgjbg34v10T+iv+ms/9VdlJUCAgL9bvfm7xbU3ru7Y3grot/8fe+cCrsd09u9nR8hJQrKJr6igVMKXqB7QhlD5NF/bFNE4JDuJQ8QpQUNL/InSoKolTRF1aopsNEVQ2hK7LWm0VKuOpag4tujO/mQnctqy/9czOrHPM++a95n1zsz9Xperaq81s+ae33rmWes3sxa6tVUYR29JIBcGSGhu9O/fPzA+evToEZgcLQ0QvWj9b0899ZRcf/31stlmm6EECEAAAhCAAATaECARJxHPUqdAr+g1S3qlrRCAAAR4btk8t+Bqw5Uea0sA3aJbW4Vx9NwZIPX19VJTUyPDhw8PvgIJzY6ODJC2/w05QAACEIAABCDwEQEScRLxLPUH9Ipes6RX2goBCECA55bNcwuuNlzpsbYE0C26tVUYR8+dAfLee+/JcccdJ7vttpt8+9vflqqqqnZfgHzwwQeBOaIbofMFCJ0AAhCAAAQg0DEBEnES8Sz1DfSKXrOkV9oKAQhAgOeWzXMLrjZc6bG2BNAturVVGEfPnQGi5sYFF1wgDzzwgMybN0+GDBnSzgD529/+JuPGjZOvfOUr7AFCH4AABCAAAQh0QoBEnEQ8S50DvaLXLOmVtkIAAhDguWXz3IKrDVd6rC0BdItubRXG0XNngOgF6d4eRx55pGy66abBZue61JX+t3POOUdeeuklueaaa2T16tVy++23y2c/+1lUAAEIQAACEIBABwRIxEnEs9Qx0Ct6zZJeaSsEIAABnls2zy242nClx9oSQLfo1lZhHD2XBkhzc7M88sgjgfnx5JNPtrvLgwYNkssvv1zGjBkTLJHFDwIQgAAEIACB9gRIxEnEs9Qv0Ct6zZJeaSsEIAABnls2zy242nClx9oSQLfo1lZhHD2XBkh4UatWrZLFixfL448/Lq+99ppst912suOOO8oBBxwgAwcO5O5DAAIQgAAEINAFARJxEvEsdRD0il6zpFfaCgEIQIDnls1zC642XOmxtgTQLbq1VRhHz7UBwu2FAAQgAAEIQMCdAIk4ibi7etKviV7Ra/qq44wQgAAE3Anw3LJ5bsHVhqu70qkZhwC6RbdxdEKZ8hCoata1ozL+W7FihcyfP1923nlnGTlyZIdXs3btWrnjjjtkiy22kP/5n/9hGayM33OaDwEIQAACNgRIxEnEbZRlc1T0il5tlMVRIQABCNgQ4Lll89yCqw1Xm17AUUMC6Bbd0hvSI5ALA6S+vl5qampk+PDhMnPmzE7pzZo1K9gY/frrr5fNNtssPcqcCQIQgAAEIJARAiTiJOIZkWrQTPSKXrOkV9oKAQhAgOeWzXMLrjZc6bG2BNAturVVGEdvSaAwBsgHH3wQmCN/+ctfpLa2Vqqrq1ECBCAAAQhAAAJtCJCIk4hnqVOgV/SaJb3SVghAAAI8t2yeW3C14UqPtSWAbtGtrcI4ei4MEN3s/NZbb5V3331X9N8XLFggO+ywg4wYMaLDO/zkk0/KvffeK+PHj5fZs2dLr169UAIEIAABCEAAAhggsTRwSl1drHIUSpcAA0cGjukqjrNBAAIQSEaA55bNcwuuNlyTqZ3aUQTQLbqN0gh/Lx+BzH4BEi57df/998emsfvuu8vVV18tn//852PXoSAEIAABCECgSARIxEnEs6R39Ipes6RX2goBCECA55bNcwuuNlzpsbYE0C26tVUYR29JILMGSFNTk+hXHY2NjcE/F110kQwbNiz4wqOj31ZbbSWf+MQnZJNNNkEBEIAABCAAAQh0QoBEnEQ8S50DvaLXLOmVtkIAAhDguWXz3IKrDVd6rC0BdItubRXG0XNhgLS8iLiboHPrIQABCEAAAhDomgCJOIl4lvoIekWvWdIrbYUABCDAc8vmuQVXG670WFsC6Bbd2iqMo+fOAGlubpbly5cHX3ewtwcChwAEIAABCLgTIBEnEXdXT/o10St6TV91nBECEICAOwGeWzbPLbjacHVXOjXjEEC36DaOTihTHgKZXQKrs8tXM2TZsmXy/PPPy7p162TzzTeXXXbZBWOkPHrhKBCAAAQgkHMCJOIk4lmSOHpFr1nSK22FAAQgwHPL5rkFVxuu9FhbAugW3doqjKO3JJArA+T111+Xc889V2666aZWd3nAgAFy4oknyhlnnCH67/wgAAEIQAACEOiYAIk4iXiW+gZ6Ra9Z0itthQAEIMBzy+a5BVcbrvRYWwLoFt3aKoyj59IAWbp0qUyYMEGWLFkSfPExcuRI2W677eS1116Turo6eeGFF6SmpkauuOIK6d+/PyqAAAQgAAEIQKADAiTiJOJZ6hjoFb1mSa+0FQIQgADPLZvnFlxtuNJjbQmgW3RrqzCOnjsDRJe9mj17tpx//vnB/6oR0qNHjw3XuWbNGpk/f75Mnz49+PvkyZNRAQQgAAEIQAACGCCxNXBKXV3sshRMjwADRwaO6amNM0EAAhBIToDnls1zC642XJMrniN0RQDdolt6SHoEcrEEVmNjo0ydOjX4suPSSy9tZX6EKFeuXCnTpk0L/qYmCJulpycyzgQBCEAAAtkhQCJOIp4dtYqgV/SaJb3SVghAAAI8t2yeW3C14UqPtSWAbtGtrcI4eksCuTBA6uvrg+Wthg8fLjNnzuz0Ds+aNStYIqu2tlaqq6tRAgQgAAEIQAACbQiQiJOIZ6lToFf0miW90lYIQAACPLdsnltwteFKj7UlgG7Rra3CODoGCAYIvQACEIAABCDQIQEScRLxLHUN9Ipes6RX2goBCECA55bNcwuuNlzpsbYE0C26tVUYR8+dAbJ27VqZMWOGvPzyy3LdddfJwIED293lhoaGYO8P/fJjzpw50rt3b5QAAQhAAAIQgEAbAiTiJOJZ6hToFb1mSa+0FQIQgADPLZvnFlxtuNJjbQmgW3RrqzCOnjsDRC/ogQcekLFjx8ro0aPlwgsvlB122EGqqqpEN0h/66235OKLL5a5c+fK9ddfzybo9AEIQAACEIBAJwRIxEnEs9Q50Ct6zZJeaSsEIAABnls2zy242nClx9oSQLfo1lZhHD2XBkhTU5NcdtllwZcg+hswYIDstttu8uyzz8qyZcuC/3byyScHm6T36dMHFUAAAhCAAAQg0AEBEnES8Sx1DPSKXrOkV9oKAQhAgOeWzXMLrjZc6bG2BNAturVVGEfPpQGiF6UmyKJFiwIjpK6ubsN1Dh06VE466SSZNGkS5gf6hwAEIAABCHRBgEScRDxLHQS9otcs6ZW2QgACEOC5ZfPcgqsNV3qsLQF0i25tFcbRM2+AqNHx4osvyvbbby+9evXq8I5qmcbGRunZs2enZZACBCAAAQhAAAKtCZCIk4hnqU+gV/SaJb3SVghAAAI8t2yeW3C14UqPtSWAbtGtrcI4euYNkPr6eqmpqZHnn39eDj30UDnmmGNkyJAh0r17d+4uBCAAAQhAAAIJCJCIk4gnkE/qVdErek1ddJwQAhCAQAICPLdsnltwteGaQOpUjUEA3aLbGDKhSJkIVDXrLuEZ+61atUp+8IMfyA033CCvvvpq0Hpd5mrChAly+OGHy6BBg4IN0PlBAAIQgAAEIFAaARJxEvHSFOO3NHpFr34VyNkhAAEIlEaA55bNcwuuNlxLUzelSyWAbtFtqZqhvDuBTBog4eWuXbtWHnvsMbntttvk1ltv3bDZ+b777itTpkyRUaNGycCBA93pUBMCEIAABCBQMAIk4iTiWZI8ekWvWdIrba0cAisWL5bGxYsrp0Flbsl7/frJ4GnTynxUDlcOAjy3bJ5bcLXhWg7Nc4zOCaBbdEv/SI9Apg2Qlpg6MkP69u0rI0eODJbI2n///aVfv37pkeVMEIAABCAAgQwSIBEnEc+SbNEres2SXmlrZRAogvmxaOFCOaWurjKA04pWBHhu2Ty34GrDle5rSwDdoltbhXH0lgRyY4C0vChdIuvRRx+Vm266Se6+++7gy5ABAwbIwQcfLCeccILsueeeLJFFP4AABCAAAQh0QIBEnEQ8Sx0DvaLXLOmVtvonUBTzQ0ljgPjXW0ct4Lll89yCqw3XyuxF+WkVukW3+VFz5V9JLg2QjsyQefPmycKFC+ULX/iC1NbWSnV1deXfHVoIAQhAAAIQSJkAiTiJeMqSS3Q69IpeEwmIyoUiUCTzAwOkcqXNc8vmuQVXG66V25Py0TJ0i27zoeRsXEWuDZD169fLCy+8IHfccYfMnz8/+HfdFwQDJBvipJUQgAAEIJA+ARJxEvH0Ved+RvSKXt3VQ80iESia+YEBUrnq5rll89yCqw3Xyu1J+WgZukW3+VByNq4idwZIc3OzvPHGG3LnnXcGG6PrUlj60yWwxo0bJxMnTmQJrGxok1ZCAAIQgIAHAiTiJOIeZOd8SvSKXp3FQ8XCECii+YEBUrny5rll89yCqw3Xyu1J+WgZukW3+VByNq4iFwaImh5vv/223HPPPcGXHosXLw7oh5ugH3/88TJixAjp06dPNu4KrYQABCAAAQh4IkAiTiLuSXpOp0Wv6NVJOFQqDIGimh8YIJUrcZ5bNs8tuNpwrdyelI+WoVt0mw8lZ+MqMm2ANDQ0yP333x8saXXvvfduIL7vvvvKlClTguWuBg4cmI07QSshAAEIQAACFUCARJxEvAJkGLsJ6BW9xhYLBQtHoMjmBwZI5cqd55bNcwuuNlwrtyflo2XoFt3mQ8nZuIpMGiArVqyQs88+W2688UZpbGwMSA8dOlQmTJgghx9+uAwaNEiqqqqycQdoJQQgAAEIQKCCCJCIk4hXkBwjm4Je0WukSChQSAJFNz8wQCpX9jy3bJ5bcLXhWrk9KR8tQ7foNh9KzsZVZNIAqa+vl5qaGnn++efl0EMPlWOOOUaGDBki3bt3zwZ1WgkBCEAAAhCoUAIk4iTiFSrNDpuFXtFrlvRKW9MhgPnxIedT6urSAc5ZSiLAc8vmuQVXG64liZvCJRNAt+i2ZNFQwZlAJg2QpqYmefHFF2X77beXXr16OV88FSEAAQhAAAIQaE2ARJxEPEt9Ar2i1yzplbbaE8D8+IgxBoi93lzOwHPL5rkFVxuuLhqnTnwC6BbdxlcLJZMSyKQBkvSiqQ8BCEAAAhCAQMcESMRJxLPUN9Ares2SXmmrLQHMj9Z8MUBs9eZ6dJ5bNs8tuNpwddU59eIRQLfoNp5SKFUOAhgg5aDIMSAAAQhAAAI5IUAiTiKeJSmjV/SaJb3SVjsCmB/t2WKA2OktyZF5btk8t+BqwzWJ1qkbTQDdottolVCiXAQwQMpFkuNAAAIQgAAEckCARJxEPEsyRq/oNUt6pa02BDA/iAM2yrI5Ks8tG73C1YarTS/gqCEBdItu6Q3pEcAASY81Z4IABCAAAQhUPAEScRLxihdpiwaiV/SaJb3SVhsCxAHigI2ybI6KXm30Clcbrja9gKNigHStAb5gpI9YEMAAsaDKMSEAAQhAAAIZJcAAkgFklqSLXtFrlvRKW20IEAeIAzbKsjkqerXRK1xtuNr0Ao6KAYIBQi9In0DmDJC1a9fKBRdcIG+//bbMmTNH+vTpI01NTfLkk0/KtttuK1tttVX6FDkjBCAAAQhAICcEGEAygMySlNEres2SXmmrDQHiAHHARlk2R0WvNnqFqw1Xm17AUTFAMEDoBekTyJwBUl9fLzU1NTJ8+HCZOXNmQKyj/5Y+Ss4IAQhAAAIQyD4BBpAMILOkYvSKXrOkV9pqQ4A4QBywUZbNUdGrjV7hasPVphdwVAwQDBB6QfoEMmeANDQ0yMSJE2W33XaTiy66SLp3744Bkr5uOCMEIAABCOSUAANIBpBZkjZ6Ra9Z0itttSFAHCAO2CjL5qjo1UavcLXhatMLOCoGCAYIvSB9ApkzQD744INgCaxZs2bJyJEjZb/99hP9bwsWLJAddthBRowY0SXFLbfcUsaNGye9evVKnzZnhAAEIAABCFQ4AQaQDCArXKKtmode0WuW9EpbbQgQB4gDNsqyOSp6tdErXG242vQCjooBggFCL0ifQOYMEEWk+3+cccYZUltbWzKxUaNGBfWqq6tLrksFCEAAAhCAQN4JMIBkAJkljaNX9JolvdJWGwLEAeKAjbJsjopebfQKVxuuNr2Ao2KAYIDQC9InkEkDRDE1NzfL8uXLZdmyZfLMM88Ey2ENGzZMxo8f3yXFLbbYIlg+q6qqKn3anBECEIAABCBQ4QQYQDKArHCJtmoeekWvWdIrbbUhQBwgDtgoy+ao6NVGr3C14WrTCzgqBggGCL0gfQKZNUBaogo3QdflsM4+++z0KXJGCEAAAhCAQE4IMIBkAJklKaNX9JolvdJWGwLEAeKAjbJsjopebfQKVxuuNr2Ao2KAYIDQC9InkAsDRLGtWLFCNtlkk+AffhCAAAQgAAEIuBFgAMkA0k05fmqhV/TqR3mctZIIEAeIA5Wkx6i2oFcbvcLVhmuUnvl7MgLoFt0mUxC1SyGQGwMkvGhdGkuXxXr++edl3bp1svnmm8suu+zCpuelqIKyEIAABCBQWAIk4iTiWRI/ekWvWdIrbbUhQBwgDtgoy+ao6NVGr3C14WrTCzhqSADdolt6Q3oEcmWAvP7663LuuefKTTfd1IrggAED5MQTTww2Ttd/5wcBCEAAAhCAQMcESMRJxLPUN9Ares2SXmmrDQHiAHHARlk2R0WvNnqFqw1Xm17AUTFAutbAKXV1iAQCZSeQGwNk6dKlMmHCBFmyZEnwxcfIkSNlu+22k9dee03q6urkhRdekJqaGrniiiukf//+ZQfJASEAAQhAAAJ5IMAAkgFklnSMXtFrlvRKW20IEAeIAzbKsjkqerXRK1xtuNr0Ao6KAYIBQi9In0AuDBBd9mr27Nly/vnnB/+rRkiPHj020FyzZo3Mnz9fpk+fHvx98uTJ6ZPmjBCAAAQgAIEMEGAAyQAyAzLd0ET0il6zpFfaakOAOEAcsFGWzVHRq41e4WrD1aYXcFQMEAwQekH6BHJhgDQ2NsrUqVODLzsuvfTSVuZHiHTlypUybdq04G9qgvTq1St92pwRAhCAAAQgUOEEGEAygKxwibZqHnpFr1nSK221IUAcIA7YKMvmqOjVRq9wteFq0ws4KgYIBgi9IH0CuTBA6uvrg+Wthg8fLjNnzuyU4qxZs4Ilsmpra6W6ujp92pwRAhCAAAQgUOEEGEAygKxwiWKAxLhBrJ0cAxJFckOA5xbPrSyJGb3a6BWuNlyz1Ley2FZ0i26zqNusthkDJKt3jnZDAAIQgAAEDAiQiJOIG8jK7JDoFb2aiYsDZ4YAcYA4kBmxigh6tdErXG24ZqlvZbGt6BbdZlG3WW1zLgyQtWvXyowZM+Tll1+W6667TgYOHNjufjQ0NAR7f+iXH3PmzJHevXtn9Z7RbghAAAIQgIAZARJxEnEzcRkcGL2iVwNZcciMESAOEAeyJFn0aqNXuNpwzVLfymJb0S26zaJus9rmXBggCv+BBx6QsWPHyujRo+XCCy+UHXbYQaqqqkQ3SH/rrbfk4osvlrlz58r111/PJuhZVSvthgAEIAABcwIk4iTi5iIr4wnQK3oto5w4VEYJEAeIA1mSLnq10StcbbhmqW9lsa3oFt1mUbdZbXNuDJCmpia57LLLgi9B9DdgwADZbbfd5Nlnn5Vly5YF/+3kk08ONknv06dPVu8X7YYABCAAAQiYEiARJxE3FViZD45e0WuZJcXhMkiAOEAcyJJs0auNXuFqwzVLfSuLbUW36DaLus1qm3NjgOgNUBNk0aJFgRFSV1e34Z4MHTpUTjrpJJk0aRLmR1aVSrshAAEIQCAVAiTiJOKpCK1MJ0Gv6LVMUuIwGSZAHCAOZEm+6NVGr3C14ZqlvpXFtqJbdJtF3Wa1zbkyQFreBDVDGhsbpWfPntKrV6+s3h/aDQEIQAACEEiVAIk4iXiqgkt4MvSKXhNKiOo5IEAcIA5kScbo1UavcLXhmqW+lcW2olt0m0XdZrXNuTVAsnpDaDcEIAABCEDAJwEScRJxn/or9dzoFb2WqhnK548AcYA4kCVVo1cbvcLVhmuW+lYW24pu0W0WdZvVNmOAZPXO0W4IQAACEICAAQEScRJxA1mZHRK9olczcXHgzBAgDhAHMiNWEUGvNnqFqw3XLPWtLLYV3aLbLOo2q23GAMnqnaPdEIAABCAAAQMCJOKVk4ivWLxYGhcvNrjLlXHI9/r1k8HTpiVqDHqtHL0mupFUhkACAsQB4kAC+aReFb3a6BWuNlxT7yAFOyG6RbcFk7zXy8UA8Yqfk0MAAhCAAAQqiwCJeGUk4kUwPxYtXCin1NUl6gDotTL0mugmUhkCCQkQB4gDCSWUanX0aqNXuNpwTbVzFPBk6BbdFlD23i4ZA8Qbek4MAQhAAAIQqDwCJOL+E/GimB9KGgOk6xhwz0svOQWJpFydTkolCHgiwHPL/3PL063P5GnRq41e4WrDNZOdLEONRrfoNkNyzXxTMUAyfwu5AAhAAAIQgED5CJCI+03Ei2R+YIBE91sMkGhGlIAAzy2/zy0UWBoB9GqjV7jacC1N3ZQulQC6Rbelaoby7gQya4CsWLFCNtlkk+CfuL9Vq1bJ2rVrpV+/flJVVRW3GuUgAAEIQAAChSFAIu4vES+a+YEBEh1WMECiGVECAjy3/D23UF/pBNCrjV7hasO1dIVToxQC6BYf07MZAAAgAElEQVTdlqIXyiYjkEkDpL6+XmpqamS//faTs88+uxUB/VtDQ4PsuOOO0q1bt1Z/mzVrlixZskRqa2uluro6GTlqQwACEIAABHJIgETcTyJeRPMDAyQ6gGCARDOiBAR4bvl5bqE8NwLo1UavcLXh6qZyasUlgG7RbVytUC45gUwbIMOHD5eZM2fGNjkwQJILhiNAAAIQgEC+CZCIp5+IF9X8wACJjiUYINGMKAEBnlvpP7dQnTsB9GqjV7jacHVXOjXjEEC36DaOTihTHgIYIOXhyFEgAAEIQAACuSBAIp5uIl5k8wMDJDpkYIBEM6IEBHhupfvcQnHJCKBXG73C1YZrMrVTO4oAukW3URrh7+UjgAFSPpYcCQIQgAAEIJB5AiTi6SXiRTc/MECiwwUGSDQjSkCA51Z6zy3UlpwAerXRK1xtuCZXPEfoigC6Rbf0kPQIYICkx5ozQQACEIAABCqeAIl4Ook45seHnE+pq0vUJ9BrOnpNdJOoDAFjAsQB4oCxxMp6ePRqo1e42nAtq/g5WDsC6Bbd0i3SI4ABkh5rzgQBCEAAAhCoeAIk4vaJOObHR4wxQLoOCXwBUvEhkwZWAAGeW/bPrQq4zblpAnq10StcbbjmpuNV6IWgW3RbodLMZbMybYAsXbpUBg0a1OrGvPrqq/Luu+/K7rvvLhtvvHG7v22//fZSW1sr1dXVubyhXBQEIAABCEAgCQEScdtEHPOjNV8MEAyQJPGKuhBQAjy3bJ9bqKy8BNCrjV7hasO1vOrnaG0JoFt0S69Ij0AmDZCGhgaZOHGi3HfffSWT+upXvyo333yz9O/fv+S6VIAABCAAAQjknQCJuF0ijvnRni0GCAZI3mMq12dPgOeW3XPL/u4V7wzo1UavcLXhWrwemu4Vo1t0m67iin22TBogestWrFgha9asKfnu9ejRQzbddNOS61EBAhCAAAQgUAQCJOI2iTjmhw1X9GrDtQixjmvMDwHiAHEgS2pGrzZ6hasN1yz1rSy2Fd2i2yzqNqttzqwBklXgtBsCEIAABCBQyQRIxG0ScbjC1aXfsweICzXqFI0A8dUmvhZNR2ldL3q10Stcbbim1S+Keh50i26Lqn0f140B4oM654QABCAAAQhUKAEScZtEHK5wdenyGCAu1KhTNALEV5v4WjQdpXW96NVGr3C14ZpWvyjqedAtui2q9n1cNwaID+oxz9nc3CyvvPKKzJs3L9jv5Iknngg2fT/00EPl1FNPFd3Qve1v/fr18tBDD8mPfvQjqaurk8bGRhk5cqScdNJJMnr0aNElwFr+9BxPPfWUzJkzR+6++25ZtmyZ7LXXXnLUUUfJpEmTpE+fPjFbSzEIQAACEMgDARJxm0QcrnB1iQ8YIC7UqFM0AsRXm/haNB2ldb3o1UavcLXhmla/KOp50C26Lar2fVx3Zg2Q5cuXy7e//W3Zcsst5Vvf+pZsvPHGAb9Vq1bJhRdeKI8//ng7np/+9Kfl3HPPzcyk/i9/+ctgs/d169bJpz71Kenevbs8+eSTG0wKNUaGDBmy4TqbmprksssukxkzZsi+++4rBx54YLBPyj333CNPP/20XHDBBXLWWWdtMEHU/Lj11lvlxBNPDMyUgw46KPjbokWLZPHixXLsscfK7NmzpV+/fj60yTkhAAEIQMADARJxm0QcrnB16c4YIC7UqFM0AsRXm/haNB2ldb3o1UavcLXhmla/KOp50C26Lar2fVx3Zg0QndQ/+OCD5Y477gi+iAh/9fX1UlNTI/fff387nn379pWFCxcGX0Rk4Xf77bcHX4Do1xgDBw4Mmvzmm2/K1KlTg681pk+fLpdccolssskmwd/0i48xY8bIhAkT5Hvf+57o9erv7bfflhNOOEF+85vftLr+Z599Vg477DD55Cc/KVdddZVss802QfmVK1fKmWeeKXPnzpXrr79eJk+enAVctBECEIAABMpAgETcJhGHK1xduicGiAs16hSNAPHVJr4WTUdpXS96tdErXG24ptUvinoedItui6p9H9edSQPkgw8+kJkzZwZLPd1yyy3BslDhLzRAPvOZz8jpp5++4b/rFxDjx4+Xk08+Wc455xypqqrywbss59QvNL70pS/JV7/6Vbn55pulf//+snbt2uDLj9tuu03uuusu2XPPPVudK6xz9tlny6xZs2SjjTYKvu5QRm1NJK2oy2KNHTtW9t5778AcCc2UslwAB4EABCAAgYolQCJuk4jDFa4unR4DxIUadYpGgPhqE1+LpqO0rhe92ugVrjZc0+oXRT0PukW3RdW+j+vOpAGi+1roVxD6azs5Hxogw4cPD0yS8NfQ0BAsJ/Wxj30s2O+id+/ePniX5ZxLliyRffbZp5UB8tZbbwVfvuieHaEp0vJkL730khx55JGyww47BF91dOvWLWD43HPPBabJTjvt1KptIS/937YmU1kugoNAAAIQgEBFEiARt0nE4QpXlw6PAeJCjTpFI0B8tYmvRdNRWteLXm30Clcbri79YsXixdK4eLFL1UzUea9fPxk8bVpZ2opuK0e3ZbmhHKSiCWTSAAlNDt23Qr9i6NWr1wbInRkgujeILhm1dOlSqa2tlerq6oq+MV017s4775Svf/3rrZbAeuGFF+SII44Ivthoy0SPFXLRPUH0+nWvDzVM9NcRj5CXLpulS3ENGzYss7xoOAQgAAEIxCdAIm6TiMMVrvF74UclMUBcqFGnaASIrzbxtWg6Sut60auNXuFqw7XUflEE82PRwoVySl1dqWg6LI9uK0O3ZbmZHKTiCeTWANlvv/1El3sKf3kxQHTz91NOOSXYy6PlfibhVyG6xJduhN6zZ89W4nvvvffkuOOOkxdffFF+9rOfBX9Tw2Tbbbft8IuRcEktNVN+//vfi35RUym/P//5z5XSFNoBAQhAIHcEtrj22txdU8sLcp1Q/sKllybiAteO8cG1a1n50msisVMZAikTIL7axNeUb2NhTodebfQKVxuupXTMvi+/LH1feqmUKpkq+0ZVlfzxwQeDNifNX8MLR7f+dZspEVZwY3Ubikr/ZdIAef/99+W0006Tf/7znx1O3q9YsSLYGDzcHFxvQrik04ABAzK7p0Vzc7PceuutcuKJJwbLeV166aXBklf6Cw2Q73znO62W/goFGBpAf/zjH1sZIJ19MaL1dK+Q8847DwOk0nsx7YMABCBQRgIk4jaJOFzh6tJNMUBcqFGnaASIrzbxtWg6Sut60auNXuFqwzVuvyiS+YEBElcVIuSx8VllvSQGiNEdVCPgoosukrlz5wb7V4wYMSLyTI899pgccsghcvTRR2/YBDyyUoUV0I3c1fjQrzvmzZsnQ4YM2dDCqC9Awn1TdHPzOF+AhBvNf/e73604A6TCbgvNgQAEIJArAnyK3fHtTPqpO1zh6hIoXAeOSfXq0lbqQMAXAeKrTXz1dT/zfl70aqNXuNpwjdMfi7LsVUsW5cqz0K0/3cbRNmXyRSCTX4DoLXj88cdl7Nix8qlPfUquueYa2WqrrTq9M2+//baccMIJovtZtFw2Kku38m9/+5scc8wxsnr1arn66qvl85//fKvmq7GhPA444IAu9wBRY0M3NV+3bl2wB4juBdLVHiCPPPKILFiwQAYPHpwlXLQVAhCAAAQcCZCI2yTicIWrS5fEAHGhRp2iESC+2sTXoukoretFrzZ6hasN16h+UUTzQ5lggEQp48O/k8fG40SpdAhk1gBpamoK9rqYMWOGjB49Wi644ALZY489pKqqagM5/VLkpZdekrPOOiswPqZNmxYsG9Vy0/R0MCc7i25wPnnyZPn3v/8t1157bYdfvLz66qsyfvx46d+/f4fLgimHI488UnbddddgCbD169cHe4K88sorwVc0O+20U6tGhkuGrVy5MjBItt5662QXQW0IQAACEMgEAQaQNgNIuMLVJQAwcHShRp2iESC+2sTXoukoretFrzZ6hasN1676RVHNDwyQ+NGSPDY+K0raE8isAaJodHL+nHPOkTlz5gSkdOPzffbZR/r27Su65JNu3v3QQw8Ffzv44IMjvxSxx136GXTTcjVu1ODozPzQo4ZLXOkeH7fffrsMGzas1cnuvPNO+frXvx6YRtOnTw8MkJkzZ4oucfXAAw/IgQce2Kp8uGTYYYcdFphG+qUIPwhAAAIQyD8BBpA2A0i4wtUlejBwdKFGnaIRIL7axNei6Sit60WvNnqFqw3XzvpFkc0PZcIXIPEiJnlsPE6USodApg0QRbRmzRrRyX2dyNc9Mtr+dNNznfA/+eSTRf89S7+45kd4TTfccEPwVYdea8sN0t98802ZOnWq/P3vf5ef//znsttuuwVV6urqZMyYMcGyWS2XEVMzRb+amT9/fmaXDMvSfaatEIAABCqJAANImwEkXOHq0s8ZOLpQo07RCBBfbeJr0XSU1vWiVxu9wtWGa0dHLbr5gQESP1qSx8ZnRUl7Apk3QEJEuiTWyy+/HCx5pftl6JJNO++8c7DkU58+fexJlvkMa9euDZb3mj17tuyyyy4yaNCgDs8wadKkYC8P/ekXMWeeeWawOfy+++4bfNWhZsY999wjb731lvz4xz+WcePGbVgmrOUyYkOHDpWDDjooOM6DDz4ojz76qFxyySVyxhlnSPfu3ct8dRwOAhCAAAQqlQADSJsBJFzh6tLnGTi6UKNO0QgQX23ia9F0lNb1olcbvcLVhmvbo2J+fEiEL0DiRUzy2HicKJUOgdwYIHFw6bJPagjoElndunWLU8VbGTVAdIkq/ZKjq9/ll18efOES/tQEuemmm+TGG28MTAz96kWX/zrttNOCZbFa7pGidfQLmnvvvTfYWF2/CFE2I0eOlFNPPTVYUqzSOXm7QZwYAhCAQE4JMIC0GUDCFa4uIYOBows16hSNAPHVJr4WTUdpXS96tdErXG24tjwq5sdHNDBA4kVM8th4nCiVDoFCGCDvvPOO3HXXXcGSTr179w429a6urk6HMGeBAAQgAAEIZIgAA0ibASRc4eoSBhg4ulCjTtEIEF9t4mvRdJTW9aJXG73C1YZreFTMj9Z8MUDiRUzy2HicKJUOgdwaIKtWrZLf/e53wcbh+mWDfvmhv4kTJ8qVV14p/fr1S4cwZ4EABCAAAQhkiAADSJsBJFzh6hIGGDi6UKNO0QgQX23ia9F0lNb1olcbvcLVhqseFfOjPVsMkHgRkzw2HidKpUMgVwaI7mmh+3/oZuA333yzLFu2LKCo+2dMnjxZxo4dG+ynwbJO6YiLs0AAAhCAQPYIMIC0GUDCFa4u0YCBows16hSNAPHVJr4WTUdpXS96tdErXG24Yn7YcA2Pim5t+aYV1zlPNghk3gBpbm6WN954Q+68887A+Hj66ac3mB4bbbSR7LjjjnLLLbfIlltumY07QishAAEIQAACHgmQiNsk4nCFq0u3xgBxoUadohEgvtrE16LpKK3rRa82eoUrXF36sO88C93a6NZFC9TJP4HMGiDLly+XX/7yl8F+HrqJt/7CDb+PPfZY2XPPPeV73/ueLFmyhD0/8q9jrhACEIAABMpEgETcJhGHK1xduqjvgblLm6kDgbQJEF9t4mva97Eo50OvNnqFK1xdYojvPAvd2ujWRQvUyT+BTBogDQ0NwV4e9913X3CHRo8eLVOmTJH999+/1d4es2bNwgDJv4a5QghAAAIQKCMBEnGbRByucHXppr4H5i5tpg4E0iZAfLWJr2nfx6KcD73a6BWucHWJIb7zLHRro1sXLVAn/wQyaYDU19dLTU2NPPHEE3LhhRfKEUcc0eGm5hgg+RcwVwgBCEAAAuUlQCJuk4jDFa4uPdX3wNylzdSBQNoEiK828TXt+1iU86FXG73CFa4uMcR3noVubXTrogXq5J9AJg2QNWvWyDXXXCOXX365vPrqqxuWvpo0aZLstdde0qtXr+DOYYDkX8BcIQQgAAEIlJcAibhNIg5XuLr0VN8Dc5c2UwcCaRMgvtrE17TvY1HOh15t9ApXuLrEEN95Frq10a2LFqiTfwKZNEDC29LU1CSPPvposPn53XffLcuWLZNBgwbJoYceKuPGjZN77rlH/vSnP7EHSP51zBVCAAIQgECZCJCI2yTicIWrSxf1PTB3aTN1IJA2AeKrTXxN+z4W5Xzo1UavcIWrSwzxnWehWxvdumiBOvknkGkDpOXt0U3Rf/e738l11123YVN0/bt+EfKDH/xA9t57b+nevXv+7yhXCAEIQAACEEhAgETcJhGHK1xduqXvgblLm6kDgbQJEF9t4mva97Eo50OvNnqFK1xdYojvPAvd2ujWRQvUyT+B3Bgg4a1qbm6Wt99+W26//Xa59tpr5emnnw7+pF+GTJgwIdg7ZPDgwVJVVZX/u8sVQgACEIAABEokQCJuk4jDFa4ldsWguO+BuUubqQOBtAkQX23ia9r3sSjnQ682eoUrXF1iiO88C93a6NZFC9TJP4HcGSAtb9n69evlueeek5/85Cdy5513BvuFjBo1iiWx8q9rrhACEIAABBwJkIjbJOJwhatLl/Q9MC+lzSsWL5bGxYtLqZKpsu/16yeDp03LVJuL0ljiq018LYp+0r5O9GqjV7jC1aUv+86z0K2Nbl20QJ38E8i1AdLy9q1atUoWL14sjzzyiJx++unSr1+//N9drhACEIAABCBQIgEScZtEHK5wLbErBsV9D8zjtrkI5seihQvllLq6uEgolyIB4qtNfE3xFhbqVOjVRq9whatLIPGdZ6FbG926aIE6+SdQGAMk/7eSK4QABCAAAQgkJ0AibpOIwxWuLr3T98A8TpuLYn4oCwyQOIpIvwzx1Sa+pn8ni3FG9GqjV7jC1SWC+M6z0K2Nbl20QJ38EyiMAaKbpC9cuFB++9vfyuzZs6V///75v7tcIQQgAAEIQKBEAiTiNok4XOFaYlcMivsemEe1uUjmBwZIlBr8/Z34ahNf/d3RfJ8ZvdroFa5wdYkcvvMsdGujWxctUCf/BDJtgLz++usya9YsueOOO2TZsmUyZswYOffcc2WPPfYINjnXDdF134+bbrpJ5syZE5RhD5D8i5orhAAEIAABdwIk4jaJOFzh6tIrfQ/Mu2pz0cwPDBAXBadTh/hqE1/TuXvFOwt6tdErXOHqEk1851no1ka3LlooQl5b9L3sMmuALF26VCZMmCBLlixppe1BgwYFm5wPGTJELr30Upk7d640NjbKgAEDZOLEiXLCCSfI4MGDA4OEHwQgAAEIQAACrQmQiNsk4nCFq0us8T0w76zNRRgk6p4fbX8sgeWiYvs6xFeb+Gp/54p5BvRqo1e4wtUlovjOs9CtjW5L1UJR8tqi57GZNED0yw5dxur888+X6dOny5QpU6RXr17y1FNPycyZM+VjH/uY9O3bV+bNmyef+9zn5Bvf+IaMHj2ajc9LjQKUhwAEIACBwhEgEbdJxOEKV5dg4ntg3lGbizJI7Ojaiz5wdNFwGnWIrzbxNY17V8RzoFcbvcIVri7xxHeehW5tdFuKFoqU1xY9j82kAaJfdEydOjX4iuOKK65oZWw8/PDDcuSRR8qKFSvkoosukuOPP1569OhRiv4pCwEIQAACECgsARJxm0QcrnB1CSq+B+Zt21ykQSIGiIti/dQhvtrEVz93M/9nRa82eoUrXF2ih+88C93a6DauFoqW12KA6OcUGfvV19dLTU2NDB8+PPjio+Xv3XfflfHjx8u2224rV155pfTp0ydjV0dzIQABCEAAAv4IkIjbJOJwhatLr/Y9MG/Z5qINEjFAXBTrpw7x1Sa++rmb+T8rerXRK1zh6hI9fOdZ6NZGt3G0UMS8FgMkZwZIV+ZInE5AGQhAAAIQgECRCZCI2yTicIWrS1zxPTAP21zEQSIGiIti/dQhvtrEVz93M/9nRa82eoUrXF2ih+88C93a6DZKC0XNazFAMECi+gZ/hwAEIAABCBSGAIm4TSIOV7i6BBHfA3Ntc1EHiRggLor1U4f4ahNfXe5mEeLF4GnTXNBsqINebfQKV7i6dEzfeRa6tdFtV1oownNq0cKFHSLAAMmwAbJ06VIZNGhQqxu7bt06efLJJ2XLLbds9zctuPPOO8vFF1/MhuguTwfqQAACEIBA7gmQiNsk4nCFq0vw8D0wL/IgEQPERbF+6hBfbeJrqXezKPEi6QQSerXRK1zhWmrM0vK+8yx0a6PbzrRQlOdUZ9ef9Pnl0scqqU4mN0FvaGiQiRMnyn333Vcyy1GjRkltba1UV1eXXJcKEIAABCAAgbwTIBG3ScThCleX2OFzYF70QSIGiIti/dQhvtrE11LuZpHiRdIJJPRqo1e4wrWUmBWW9ZlnaRvQrY1uOzpqkZ5TGCAdE8ikAaKXsmLFClmzZk3JMa579+7B1x9VVVUl16UCBCAAAQhAIO8ESMRtEnG4wtUldvgamDNItNGriwaoE02A+OpXr0WLFxggXfdJX88t4oBNHICrDdfwqPC15RsevWjPKQyQnBkg0akwJSAAAQhAAAKtCRQh+WFtagbmPvo9Ex421OGaL642V8NRmUBKZwKpo7MUIa9qu5Y6Bgh5lo+oSz5gQ90XVwyQru9n0jjb8uhFfE5hgGCA2ERMjgoBCEAAApkgUJTkJ2nCyESSzUQSXOHqEih9DczRq41eXTRAnWgC6NWPXouSV7WlS56FARIdlcpfgnyg/Ez1iL64YoCkY4AU9TmFAZIjA2T9+vXyzDPPyFZbbRX8E/f3j3/8Q3T/kN133110KSx+EIAABCBQDAJFSn4YmDMw99GrfQ0gmfi0mfiEqw1XH32zCOdEr+nrtUh5FQZIaVGEfKA0XnFLwzUuqdLK+eKKAWJvgBT5OYUBkiMDpL6+XmpqamT48OEyc+bMVlf29NNPixod//u//ys9evRo9bdZs2bJkiVL2AS9tGcCpSEAAQhkmkDRkh8MEAwQHx3W1wCSiU+biU+42nD10TeLcE70mq5ei5ZXYYCUFkXIB0rjFbc0XOOSKq2cL64YILYGSNGfUxggBTFAujI5MEBKexhQGgIQgEDWCRQx+cEAwQDx0W99DSCZ+LSZ+ISrDVcffbMI50Sv6em1iHkVBkhpUYR8oDRecUvDNS6p0sr54ooBYmuAkBeklxeU1uP8lq5qbm5u9tuE0s/e1RcgGCCl86QGBCAAgTwSKOogHQMEA8RHf/Y1gGSAYzPAgasNVx99swjnRK/p6LWoeRUGSGlRhHygNF5xS8M1LqnSyvniigGCAVKaUluX9q3bJG33WRcDxCd9zg0BCEAAAiYEijxIxwDBADHpVBEH9ZWIM/FpM/EJVxuuPvpmEc6JXu31WuS8CgOktChCPlAar7il4RqXVGnlfHHFAMEAKU2pGCBJeIV1MUDKQZFjQAACEIBAxRAo+iAdAwQDxEdn9DWAZOLTZuITrjZcffTNIpwTvdrqteh5FQZIaVGEfKA0XnFLwzUuqdLK+eKKAYIBUppSMUCS8MIAqa4uBz+OAQEIQAACFUSAQboIBggGiI8u6WsAycSnzcQnXG24+uibRTgnerXTK3lVe7bkWeRZPuIqeZYNdV9cMUAwQJIo2rduk7TdZ91MfwFy//33l8xu1KhRUltbK9UYICWzowIEIACBSibAIP3Du8PAnIG5j37qKxFn4tNm4hOuNlx99M0inBO92uiVvMqGK3qFq0tcJs9yoRZdxxdXDBAMkGh1dl7Ct26TtN1n3UwaIMuXL5fjjz9efvazn5XM7ogjjpBrr71W+vXrV3JdKkAAAhCAQGUSYJD+0X3BAMEA8dFLfSXiTCQxkeSid196dWkrdaIJEAeIA9EqaV/CVxxAr+gVvboQsKnjKw5ggGCAJFG0b90mabvPupk0QHwC49wQgAAEIFBZBDA/Wt8PDBAMEB891FcizkQSE0kuevelV5e2UieaAHGAOBCtEgwQF0YudXzFV+IAcSBLesUAwQBx0WtYx1ecTdLmSqiLAVIJd4E2QAACEICAEwHMj/bYMEAwQJw6U8JKvhJxJjyY8HCRri+9urSVOtEEiAPEgWiVYIC4MHKp4yu+EgeIA1nSKwYIBoiLXjFAklATyaQBsmrVKrn33nvlc5/7nAwaNEiqqqqSUaA2BCAAAQhkjgDmBwMdF9EyMHehFl0HrtGMXErA1YVadB1fXKNbRgkXAkx8kg+46MZXHECv6BW9uhCwqeMrDmCAYIAkUbRv3SZpu8+6mTRA6uvrpaamRnQT9H333VemTJkiurn5wIEDfbLk3BVOoAiTpYOnTavwu0DzIFA+AgwgGUC6qMlXwohe0St6dSFgU8dXHLC5Go5KfCW+uvQCX3EAvaJX9OpCwKaOrziAAYIBkkTRvnWbpO0+62bSAGlqagq+ALnhhhuC/9Vf3759ZeTIkcHm6CNGjJA+ffr45Mq5K4xAEcyPRQsXStKlbyrsttEcCHRJgAEkA0iXLuIrYUSv6BW9uhCwqeMrDthcDUclvhJfXXqBrziAXtErenUhYFPHVxzAAMEASaJo37pN0nafdTNpgLQE9s477wRfgtx4441SV1cX/GnAgAEybty44J+99tpLunfv7pMx5/ZMoCjmh2LGAPEsNk6fKgEGkAwgXQTnK2FEr+gVvboQsKnjKw7YXA1HJb4SX116ga84gF7RK3p1IWBTx1ccwADBAEmiaN+6TdJ2n3Uzb4BEmSG6R8iECRPkyCOPlF133VW6devmkzfnTplAkcwPDJCUxcXpvBNgAMkA0kWEvhJG9Ipe0asLAZs6vuKAzdVwVOIr8dWlF/iKA+gVvaJXFwI2dXzFAQwQDJAkivat2yRt91k3VwZICLK5uVnefvttueeee2TBggUbvgwZOnSoTJ8+XSZOnMhXIT5Vl9K5i2Z+YICkJKyUTlME/Sbds4YBJANIl+7oK2FEr+gVvboQsKnjKw7YXA1HJV8PUQMAACAASURBVL4SX116ga84gF7RK3p1IWBTx1ccwADBAEmiaN+6TdJ2n3VzaYC0BBqaIdddd51ceeWVsscee0htba1UV1f75M65jQkUYfJY9/xo+2MJLGNhpXT4oug3qV4ZQDKAdOmSvhJG9Ipe0asLAZs6vuKAzdVwVOIr8dWlF/iKA+gVvaJXFwI2dXzFAQwQDJAkivat2yRt91k31wbI8uXL5Ze//GVgeISbpX/1q1+Vm2++Wfr37++TO+c2JFCUyeOOECadUDa8LRw6JoEi6TepXhlAMoCM2a1aFfOVMKJX9IpeXQjY1PEVB2yuhqMSX4mvLr3AVxxAr+gVvboQsKnjKw5ggGCAJFG0b90mabvPurkzQFauXClLliyRn/70p4Hp0djYGPDdd999ZcqUKTJq1CgZOHCgT+ac25BAkSaPMUAMheTp0EXTLwZI10LzldgwMGdg7hIC0asLteg6cI1m5FLCF1eXtlInmgDPLZ5b0SppX8JXHECv6BW9uhCwqeMrDmCAYIAkUbRv3SZpu8+6uTBAVq1aJY8++qjcdNNNcvfdd8uyZcsCprrnh26Afvjhh4tuhl5VVeWTNec2JlC0yWMMEGNBpXz4IuoXAwQDJOVuFpzOV8LIhAcTHi56R68u1KLr+OIa3TJKuBAgvhJfXXTjKw6gV/SKXl0I2NTxFQcwQDBAkijat26TtN1n3cwaIE1NTfLEE0/IrbfeKnfeeae8+uqrAUc1Og499FA55phjZMiQIWx27lNdKZ67iJPHGCApCsz4VEXVLwYIBohx1+rw8L4SRiY8mPBw0Tt6daEWXccX1+iWUcKFAPGV+OqiG19xAL2iV/TqQsCmjq84gAGCAZJE0b51m6TtPutm0gBpaGgIDA792kN/ffv2lTFjxgT/ba+99pJevXr5ZMq5UyZQ1MljDJCUhWZ0uiLrFwMEA8SoW3V5WF8JIxMeTHi46B29ulCLruOLa3TLKOFCgPhKfHXRja84gF7RK3p1IWBTx1ccwADBAEmiaN+6TdJ2n3UzaYDU19dLTU2NbLzxxsH/fuUrX5F+/fr55Mi5PREo8uQxBogn0ZXxtEXXLwYIBkgZu1PsQ/lKGJnwYMIjtkhbFESvLtSi6/jiGt0ySrgQIL4SX1104ysOoFf0il5dCNjU8RUHMEAwQJIo2rduk7TdZ91MGiDNzc2i+37olx5x9/XQr0Z+9atfySOPPCKzZs2S/v37++TOuctAoOiTxxggZRCRx0OgXxEMEAwQH13QV8LIhAcTHi56R68u1KLr+OIa3TJKuBAgvhJfXXTjKw6gV/SKXl0I2NTxFQcwQDBAkijat26TtN1n3UwaIHGBhZujz5s3TxYuXCiNjY0yatQoqa2tlerq6riHoVwFEmDy2CZxrMBbncsmod8PbysGCAaIjw7uK2FkwsPmuQVXuLrEEV9xwKWt1IkmQBwgDkSrpH0JX3EAvaJX9OpCwKaOrziAAYIBkkTRvnWbpO0+6+bOAFm/fr0899xzctttt8n8+fPbbY4+ZcoUGTx4cOwvR3zeHM7dOQESR5vEEc3ZE8D8+IgxBggGiH2PY8IjLca+EnHyAZt8AK42XNPqj0U7D3q10Stc4eoSS8gHXKhF14FrNCOXEr64YoBggLjoNazjW7dJ2u6zbm4MkHfeeUcWLFgQmB6PPvroBqa77767XHLJJbLffvuxObpPpZX53CTkNgl5mW8Th2tDAPOjNRAMEAwQH0HCV8LIc8vmuQVXuLrEEV9xwKWt1IkmQBwgDkSrpH0JX3EAvaJX9OpCwKaOrziAAYIBkkTRvnWbpO0+62baAFm5cqU8/PDDMnfuXLn33nsDjn379pXRo0fL0UcfLXV1dfLkk0+y5JVPhRmdm8TRJnE0ul0cVkQwP9rLAAMEA8RHcPCVMPLcsnluwRWuLnHEVxxwaSt1ogkQB4gD0SrBAHFh5FLHV3wlDhAHsqRXDBAMEBe9hnV8xdkkba6Eupk0QHRvj+9///syZ84cWbZsWcBx5MiRcuyxx8qXv/zlDRuc62bnS5YswQCpBKWVuQ0kODYJTplvE4f7DwHMDxu9Egfg6hJkfCWM6BW9olcXAjZ1fMUBm6vhqMRX4qtLL/AVB9ArekWvLgRs6viKAxggGCBJFO1bt0na7rNuJg2Q+vp6qampkSeeeEJOP/10GT9+vGy77bbt9vXAAPEpLdtzkzjaJI62d624R0evNnqFK1xdooqvhBG9olf06kLApo6vOGBzNRyV+Ep8dekFvuIAekWv6NWFgE0dX3EAAwQDJImifes2Sdt91s2kAfLee+/JcccdJ7fffrsMGDBAJk6cGBgie+yxh3Tv3n0DTwwQn9KyPTeJo03iaHvXint09GqjV7jC1SWq+EoY0St6Ra8uBGzq+IoDNlfDUYmvxFeXXuArDqBX9IpeXQjY1PEVBzBAMECSKNq3bpO03WfdTBogCkyXwdLNzufNmycLFy6UxsZGGTRokEyePFnGjh0ru+yyi1x00UUsgeVTXYbnJnG0SRwNb1mhD41ebfQKV7i6BBZfCSN6Ra/o1YWATR1fccDmajgq8ZX46tILfMUB9Ipe0asLAZs6vuIABggGSBJF+9Ztkrb7rJtZA6QltIaGBvnVr34lP/nJT4KNz/U3dOhQ6dmzZ/CFSG1trVRXV/vkzLnLTIDE0SZxLPNt4nD/IYBebfQKV7i6BBlfCSN6Ra/o1YWATR1fccDmajgq8ZX46tILfMUB9Ipe0asLAZs6vuIABggGSBJF+9Ztkrb7rJsLAyQE2NzcLK+++qosWLBA5s+fL08//fQGM2TChAnBlyHbb7+9dOvWzSdzzl0GAiSONoljGW4Nh+iAAHq10Stc4eoScHwljOgVvaJXFwI2dXzFAZur4ajEV+KrSy/wFQfQK3pFry4EbOr4igMYIBggSRTtW7dJ2u6zbq4MkJYgm5qagk3S9euPm2++WZYtWxb8WfcLufLKK6Vfv34+uXPuhARIHG0Sx4S3heqdEECvNnqFK1xdgo6vhBG9olf06kLApo6vOGBzNRyV+Ep8dekFvuIAekWv6NWFgE0dX3EAAwQDJImifes2Sdt91s2tAdIS6sqVK+Xhhx+WuXPnyrp161gSy6fiynRuEkebxLFMt4fDtCGAXm30Cle4ugQbXwkjekWv6NWFgE0dX3HA5mo4KvGV+OrSC3zFAfSKXtGrCwGbOr7iAAYIBkgSRfvWbZK2+6xbCAOkJeDVq1dLjx49pKqqyid3zp2QAImjTeKY8LZQvRMC6NVGr3CFq0vQ8ZUwolf0il5dCNjU8RUHbK6GoxJfia8uvcBXHECv6BW9uhCwqeMrDmCAYIAkUbRv3SZpu8+6hTNAfMLm3OUjQOJokziW7w5xpJYE0KuNXuEKV5dI4ythRK/oFb26ELCp4ysO2FwNRyW+El9deoGvOIBe0St6dSFgU8dXHMAAwQBJomjfuk3Sdp91MUB80ufczgRIHG0SR+cbQsUuCaBXG73CFa4uocdXwohe0St6dSFgU8dXHLC5Go5KfCW+uvQCX3EAvaJX9OpCwKaOrziAAYIBkkTRvnWbpO0+62KA+KTPuZ0JkDjaJI7ON4SKGCAOGjilrs6h1kdViAM2cQCucHXpmL4ScfSKXrOkV5e2UieaAHGAOBCtkvYleG65UIuuA9doRi4l4OpCLbqOL64YIBgg0ersvIRv3SZpu8+6GCA+6XNuZwIMdGwGOs43hIpdEkCvNnqFK1xdQo+vhBG9olf06kLApo6vOGBzNRyV+Ep8dekFvuIAekWv6NWFgE0dX3EAAwQDJImifes2Sdt91sUA8UmfczsTIHG0SRydbwgVMUAcNMAXIF1D85XYEF9t4itc4eoQJoU44EItuo4vrtEto4QLAeIr8dVFN77iAHpFr+jVhYBNHV9xAAMEAySJon3rNknbfdbFAPFJn3M7EyBxtEkcnW8IFTFAHDSAAYIB4iCbxFV8JYw8t2yeW3CFq0tQ8BUHXNpKnWgCxAHiQLRK2pfwFQfQK3pFry4EbOr4igMYIBggSRTtW7dJ2u6zLgaIT/qc25kAiaNN4uh8Q6iIAeKgAQwQDBAH2SSu4ith5Lll89yCK1xdgoKvOODSVupEEyAOEAeiVYIB4sLIpY6v+EocIA5kSa8YIBggLnoN6/iKs0naXAl1MUAq4S7QhpIJkODYJDgl3wgqxCKAXm30Cle4xuqAbQr5ShjRK3pFry4EbOr4igM2V8NRia/EV5de4CsOoFf0il5dCNjU8RUHMEAwQJIo2rduk7TdZ10MEJ/0ObczARJHm8TR+YZQsUsC6NVGr3CFq0vo8ZUwolf0il5dCNjU8RUHbK6GoxJfia8uvcBXHECv6BW9uhCwqeMrDmCAYIAkUbRv3SZpu8+6GCA+6XNuZwIkjjaJo/MNoSIGiIMGWAKra2i+Ehviq018hStcHcIkm6C7QItRx1d8jdE0ijgQIL4SXx1kQ3x1gRajjq/4ShwgDsSQZ7sivvSKAYIB4qLXsI5v3SZpu8+6GCA+6XNuZwIkODYJjvMNoSIGiIMGMEAwQBxkk7iKr4SR55bNcwuucHUJCr7igEtbqRNNgDhAHIhWSfsSvuIAekWv6NWFgE0dX3EAAwQDJImifes2Sdt91sUA8UmfczsTIHG0SRydbwgVMUAcNIABggHiIJvEVXwljDy3bJ5bcIWrS1DwFQdc2kqdaALEAeJAtEowQFwYudTxFV+JA8SBLOkVAwQDxEWvYR1fcTZJmyuhLgZIJdwF2lAyARIcmwSn5BtBhVgE0KuNXuEK11gdsE0hXwkjekWv6NWFgE0dX3HA5mo4KvGV+OrSC3zFAfSKXtGrCwGbOr7iAAYIBkgSRfvWbZK2+6yLAeKTPud2JkDiaJM4Ot8QKnZJAL3a6BWucHUJPb4SRvSKXtGrCwGbOr7igM3VcFTiK/HVpRf4igPoFb2iVxcCNnV8xQEMEAyQJIr2rdskbfdZFwPEJ33O7UyAxNEmcXS+IVTEAHHQAEtgdQ3NV2JDfLWJr3CFq0OYZJNeF2gx6viKrzGaRhEHAsRX4quDbIivLtBi1PEVX4kDxIEY8mxXxJdeMUAwQFz0GtbxrdskbfdZFwPEJ33O7UyABMcmwXG+IVTEAHHQAAYIBoiDbBJX8ZUw8tyyeW7BFa4uQcFXHHBpK3WiCRAHiAPRKmlfwlccQK/oFb26ELCp4ysOYIBggCRRtG/dJmm7z7oYID7pc25nAiSONomj8w2hIgaIgwYwQDBAHGSTuIqvhJHnls1zC65wdQkKvuKAS1tXLF4sjYsXu1TNRJ33+vWTwdOmJWorcYA44CIgX3EAvaJX9OpCwKaOrziAAYIBkkTRvnWbpO0+62KA+KTPuZ0JkDjaJI7ON4SKGCAOGsAAwQBxkE3iKr4SRp5bNs8tuMLVJSj4igOltrUI5seihQuFfIB8oNS+UY7yvuIAzy2eWy76Ra8u1KLr+OKKAYIBEq3Ozkv41m2StvusiwHikz7ndiZA4miTODrfECpigDhogAkPJjwcZJO4iq+EkeeWzXMLrnB1CQq+4kApbS2K+aFMyAfIB0rpG+Uq6ysO8NziueWiYfTqQi26ji+uGCAYINHqxABJwqijuhgg5SbK8VIhQOJokzimcvMKeBL0aqNXuMLVJZz4GuigV/SKXl0I2NTxFQfiXk2RzA8MkGhV+NIrzy2eW9HqbF8CvbpQi64D12hGLiV8ccUAwQBx0WtYx7duk7TdZ10MEJ/0ObczARJym4Tc+YZQsUsC6NVGr3CFq0vo8ZUwolf0il5dCNjU8RUH4lxN0cwPDJBoVfjSK88tnlvR6sQAcWHkUoc44EItuo4vrhggGCDR6uy8hG/dJmm7z7oYID7pc25nAiTkNgm58w2hIgaIgwZY8qJraL4SG+KrTXyFK1wdwqQQB1yoRdfxxTWqZUU0PzBAolQhxIFoRE4lfMUB8gHyARfBolcXatF1fHHFAMEAiVYnBkgSRh3VxQApN1GOlwoBEkebxNHl5hVhsD542jQXNBvqoFcbvcIVri4d09dAB72iV/TqQsCmjq840NXVFCGf0g3PO/rxQkTXOvelV55bPLdcIjB6daEWXQeu0YxcSvjiigGCAeKi17COb90mabvPuhggPulzbmcCJOQ2CXmpN6Qog3UG5gzMS+0b5SjvK7EhvtrEV7jC1SUuEAdcqEXX8cW1s5YVJZ/q7PrJs8izontt+Uv4igPkA+QDLmpGry7Uouv44ooBggESrc7OS/jWbZK2+6yLAeKTPud2JkDiaJM4lnJDijRYZ2DOwLyUvlGusr4SG+KrTXyFK1xdYgNxwIVadB1fXDtqWZHyKQyQaG12VMKXXnlu8dxyUSx6daEWXQeu0YxcSvjiigGCAeKi17COb90mabvPuhggPulXwLmbm5vlqaeekjlz5sjdd98ty5Ytk7322kuOOuoomTRpkvTp06cCWtm+CSTkNgl53JtdtME6BggGSNy+Uc5yvhIb4qtNfIUrXF3iA3HAhVp0HV9c27asaPkUBki0NjFA3Bi51PIVB8gHyAfQqwsBmzq+4gAGCAZIEkX71m2StvusiwHik77nc6v5ceutt8qJJ54o22+/vRx00EHSo0cPWbRokSxevFiOPfZYmT17tvTr189zSzFA4t6ApBP1cc5TxMF6Uq4MdBjoxOlbbcv4SmzQK3pFry4EbOoQB/LFteXVFDGfwgBx0zNxwI1bVC24RhFy+ztc3bhF1YJrFCG3v/viigGCAeKm2A9r+dZtkrb7rIsB4pO+53M/++yzcthhh8knP/lJueqqq2SbbbYJWrRy5Uo588wzZe7cuXL99dfL5MmTPbe0/emZoLOZoIu60UUdrGOAdK0MXw9g4oBNHIArXKOeBR39nTjgQi26DlyjGbmU8MU1bGtR86nO7hV5FnmWSz9OWsdXHCDPIs9y0S56daEWXccX17BlxAPiQbRK25fwrVuXNldCHQyQSrgLntqgX3ecfvrpcscdd8ihhx7aqhW6LNbYsWNl7733DsyRvn37emplx6flQWHzoOjqJhd5sM7AnIG5jwDoK7EhvtrEV7jC1SWOEAdcqEXX8cVVW1bkfAoDJFqbHZXwpVeeWzy3XBSLXl2oRdeBazQjlxK+uGKAdH23mH+pzPkXlz5WSXUwQCrpbqTYlsbGRpk6dao899xzctttt8lOO+3U6uwNDQ0yceJE0f+95ZZbZNCgQSm2LvpUJOQ2CXln5Is+WOcBXJkPYOKATRyAK1yjn8LtS/gaQKJX9JolvRY9n8IAcVGrv6UuiK/EVxfFkg+4UIuuA9doRi4lfHHFAMEAcdFrWMe3bpO03WddDBCf9D2eu76+XmpqaoIW1NbWSnV1davWrFq1SqZPny6/+c1v5Pbbb5dhw4Z5bG37U5OQ2yTkHR2VwboIBggGiI8A6CuxIb7axFe4wtUljhAHXKhF14FrNCOXEnB1oRZdB67RjFxKwNWFWnQduEYzcikBVxdq0XV8cQ1bxviA8UG0StuX8K1blzZXQh0MkEq4Cx7a8MILL8gRRxwh2267rdx8883Sv3//Vq1Yu3atzJgxI9gE/fe//70MHz7cQys7PyUPCpsHRdujYn58SAQDpOvu7+sBTBywiQNwhavLA5844EItug5coxm5lICrC7XoOnCNZuRSAq4u1KLrwDWakUsJuLpQi64D12hGLiV8cQ3byriLcVcWdevS5kqogwFSCXfBQxtCA0T3+FCTo1evXu1aMWvWLDnvvPMqzgD57Gc/K3d85jMeqKV3SpcH8V9Xr5Yn16wpWyPHDRki44cMKdvxKu1Av/n732XZ669HNqscXNFre8xwjZSe+IoD6BW9RquzfQn06kItug5coxm5lICrC7XoOnCNZuRSAq4u1KLrwDWakUsJuLpQi64D12hGLiV8cQ3byriLcVcWddtRmx9//HGXS0m1DgZIqrgr52RRX4B88MEHMnPmTPnud7+LAeLhtpX6IC7HZHLLy8T8+JBGubiS2LTuRHCNF1R8xQH0il7jKbR1KfTqQi26DlyjGbmUgKsLteg6cI1m5FICri7UouvANZqRSwm4ulCLrgPXaEYuJXxxDdvKuItxVxZ121GbMUBc7iR1UiHw1ltvBXuA9OjRo8s9QB555BFZsGCBDB48OJV2xT0Jnwp+RGrPSZNkr6OOiosushzLXn2IqJxc0auNXuEK18iA1kGBUgY6xIH4hOEan1UpJeFaCq34ZeEan1UpJeFaCq34ZeEan1UpJeFaCq34ZeEan1UpJeFaCq34ZX1xDVvIeJbxbHy1flTSt25d2lwJdfgCpBLugoc2vPfee3LcccfJK6+8IrfddpvstNNOrVrR0NAgEydOlJUrVwYGydZbb+2hle1PqZuzr169WpbPmFER7bFqRNyANuzww0X/Kdev6U9/kqYMfLrmer31vXvLb3/xi8jq5eaKXj9EDtdI6bUq4CsOoFf0WppSPyyNXl2oRdeBazQjlxJwdaEWXQeu0YxcSsDVhVp0HbhGM3IpAVcXatF14BrNyKWEL65hWxl3Me7Kom7btlm3VOjZs6fLpaRaBwMkVdyVc7KWS1w98MADcuCBB7Zq3GOPPSaHHHKIHHbYYXLppZcGX4r4/r3//vuy5j97XPCgKP9kst5fuMLVpZ/HSRzLbX6gV5tkEa5wdYkBWoc44Equ63pwhasNAZujole42hCwOSp6hasNAZujotd8ccUA+eh+Mk9QurZ9xYOOWtq7d++KmC+OQxEDJA6lnJapq6uTMWPGyAEHHCDXXHONbLXVVsGVNjY2yllnnSXz58+XhQsXysiRI70T0C9R1q5du6EdRZ+ot3hIMPFpY37AFa6uATQqsSEOuJGFqxu3qFpwjSLk9ne4unGLqgXXKEJuf4erG7eoWnCNIuT2d7i6cYuqBdcoQm5/h6sbt6havriG7WJeq7wrmsD1QwJW8wRt+1OfPn1kk002iepmFfN3DJCKuRXpN6SpqUkuu+wymTFjhgwdOlQOOuigoBEPPvigPProo3LJJZfIGWecId27d0+/cf85Y3Nzc7AM17p161q1ocgPCstgBtfyLSfWUrBwhatLEO0qIScOuBD9sA5c3dl1VROucLUhYHNU9ApXGwI2R0WvcLUhYHNU9ApXGwI2R/Wl1/BqmCdgnsBF2b51W1VVJZtuuqnXuWIXbhggLtRyVEeXlLr33nvl6quvFv0ipG/fvsEXH6eeeqrst99+0q1bN29Xu379elmxYoXocl1tf0V9UFhOeipjuNrIHa5wdSHQWWJDHHCh+VEduCbj11ltuMLVhoDNUdErXG0I2BwVvcLVhoDNUdErXG0I2BzVl16LboAwnk2mZ5+61TliNT822mijZBfhoTYGiAfonDKagJoean6oCdLRr4gTytYPiaIaIHCN7o9RJTp6AMM1ilr03+EazcilBFxdqEXXgWs0I5cScHWhFl0HrtGMXErA1YVadB24RjNyKQFXF2rRdeAazcilBFxdqEXX8cU1bBnzWtH3yKUEXF2oRddR00PND58vyke3svMSGCBJ6FHXhIAuzaXmhy5/1dmvaAEtjclkZQ1XE0nD1QYrXOHqRKDtQIf46oSxXSW4lodj26PAFa42BGyOil7hakPA5qjoFa42BGyOil7zxbWoBgjjrvLo2Ec82HjjjUX3/NDlr7L6wwDJ6p3Labt1o3Pd8yPqV6SJ+rQeEkUzQOAa1cvi/73lAxiu8blFlYRrFCG3v8PVjVtULbhGEXL7O1zduEXVgmsUIbe/w9WNW1QtuEYRcvs7XN24RdWCaxQht7/D1Y1bVC1fXMN2Ma8VdYfc/g5XN26d1dKNztX8yPoPAyTrdzBH7df9SN5///1YV1SUgJbmZLKCh2ss+ZVcCK4lI4tVAa6xMJVcCK4lI4tVAa6xMJVcCK4lI4tVAa6xMJVcCK4lI4tVAa6xMJVcCK4lI4tVAa6xMJVcCK4lI4tVAa6xMDkXgq8zui4rwrV8XHv06CG9e/cu3wE9HgkDxCN8Tv0RgdWrV8uqVatiIylCQEvb/FD4cI0twZIKwrUkXLELwzU2qpIKwrUkXLELwzU2qpIKwrUkXLELwzU2qpIKwrUkXLELwzU2qpIKwrUkXLELwzU2qpIKwrUkXLELwzU2KqeC8HXCFlkJrpGIYhXo2bOn9OrVK1bZLBTCAMnCXcp5G9X4UAOklF/eA9rST39a1ABJ+wdXG+JwhasLAeKAC7XoOnCNZuRSAq4u1KLrwDWakUsJuLpQi64D12hGLiXg6kItug5coxm5lICrC7XoOnCNZuRSwhfXsK3ME7jcteg6cI1mFFVCjQ81QPL0wwDJ093M4LXokle69BU/CEAAAhCAAAQgAAEIQAACEIAABCAAAQhAAAIQ8ENAl7zSpa/y9sMAydsdzdD16Gbnuuk5PwhAAAIQgAAEIAABCEAAAhCAAAQgAAEIQAACEPBDQDc7103P8/jDAMnjXa3wa2pubhY1P9atW1fhLaV5EIAABCAAAQhAAAIQgAAEIAABCEAAAhCAAATySaCqqko23XRT6d69ez4vUEQwQHJ7ayvzwtavXy8rVqyQDz74oDIbSKsgAAEIQAACEIAABCAAAQhAAAIQgAAEIAABCOScQLdu3QLzY6ONNsr1lWKA5Pr2VtbFqemh5oeaIPwgAAEIQAACEIAABCAAAQhAAAIQgAAEIAABCEAgfQJqeqj5oSZI3n8YIHm/wxVyfU1NTYH5octf8YMABCAAAQhAAAIQgAAEIAABCEAAAhCAAAQgAIH0CWy88caie37o8ldF+GGAFOEue75G3ehc9/zgBwEIQAACEIAABCAAAQhAAAIQgAAEIAABCEAAAn4I6Ebnan4U6YcBUqS77eFa16xZI++//76HM3NKCEAAAhCAAAQgAAEIQAACEIAAd+EWIgAAIABJREFUBCAAAQhAAAIQUAI9evSQ3r17Fw4GBkjhbnl6F7x69WpZtWpVeifkTBCAAAQgAAEIQAACEIAABCAAAQhAAAIQgAAEINCKQM+ePaVXr16FpIIBUsjbzkVDAAIQgAAEIAABCEAAAhCAAAQgAAEIQAACEIAABPJNAAMk3/eXq4MABCAAAQhAAAIQgAAEIAABCEAAAhCAAAQgAAEIFJIABkghbzsXDQEIQAACEIAABCAAAQhAAAIQgAAEIAABCEAAAhDINwEMkHzfX64OAhCAAAQgAAEIQAACEIAABCAAAQhAAAIQgAAEIFBIAhgghbztXDQEIAABCEAAAhCAAAQgAAEIQAACEIAABCAAAQhAIN8EMEDyfX+5OghAAAIQgAAEIAABCEAAAhCAAAQgAAEIQAACEIBAIQlggBTytnPREIAABCAAAQhAAAIQgAAEIAABCEAAAhCAAAQgAIF8E8AAyff95eogAAEIQAACEIAABCAAAQhAAAIQgAAEIAABCEAAAoUkgAFSyNvORUMAAhCAAAQgAAEIQAACEIAABCAAAQhAAAIQgAAE8k0AAyTf95ergwAEIAABCEAAAhCAAAQgAAEIQAACEIAABCAAAQgUkgAGSCFvOxcNAQhAAAIQgAAEIAABCEAAAhCAAAQgAAEIQAACEMg3AQyQfN9frg4CEIAABCAAAQhAAAIQgAAEIAABCEAAAhCAAAQgUEgCGCCFvO1cNAQgAAEIQAACEIAABCAAAQhAAAIQgAAEIAABCEAg3wQwQPJ9f7k6CEAAAhCAAAQgAAEIQAACEIAABCAAAQhAAAIQgEAhCWCAFPK2c9EQgAAEIAABCEAAAhCAAAQgAAEIQAACEIAABCAAgXwTwADJ9/3l6iBQsQT+8Ic/yCWXXCKXXnqp7LLLLhXbThoGAQhAIGsE3n77bZkxY4Ycc8wxMmLEiKw1n/ZCAAIQgAAEIAABCEAAAhCoaAIrV66Uiy++WDbffHOZPn26dO/evaLbW/TGYYAUXQFcPwQ8EFi/fr386Ec/kvPOO0+GDRsmN9xwAyaIh/vAKSEAgXwSePDBB+W4446Tnj17yrXXXosJks/bzFVBAAIQgAAEIAABCEAAAp4I/OMf/5Cjjz5a/vrXv8rMmTMxQTzdh7inxQCJS4pyEIBAWQk0NTXJ7NmzZdasWZggZSXLwSAAgaITaG5uloULF8rpp5+OCVJ0MWT0+vVFiTfffFO22WYb6datW0avgmZDAAIQqEwCDQ0NwZvKffv2rcwG0ioIQAACGSHwwgsvyOTJk+Wpp57CBKnwe4YBUuE3iOZBIM8EMEHyfHe5NghAwCcBTJB06K9bt06qqqr45L2MuDU3uOyyy+Siiy6SH//4xzJu3LiAMT8IQAACEEhO4N1335UTTjhB9tlnn+BtZeJrcqbhEdasWSMbb7wxxn35kHIkCGSCACZIJm6TYIBk4z7RygohsGrVKnnuueeCNxK32morEsYS74uuS9/Y2Cif+MQnNrDDBCkRYgnFle2zzz4brEn58Y9/nGS8BHZdFdWJ5TfeeEPq6+tl1113lU022aRMRy72YeBa/vuPCVJ+pi0nOX7yk5/I9773Pfna174W7GfVq1cvuxMW6Mh//vOfA6b7779/sK7y9ttvX6Crt7tUzQk0B9OfvvXNOtXlYU2uVR6ObY8CVxuuetR33nlHpkyZIjouu/XWW2WHHXawO1lBjqyx9fvf/75cddVVwR5s+gXuRhttVJCrt71MjQX6jy7ryg8ClUwAE6SS786HbcMAqfx7RAsrgIBOIt11111y9tlniwY2/X3zm98M/v+AAQMqoIWV34R//vOfMmnSJHnxxRcDlp/61Kc2NBoTpPz3749//KOceuqp8qc//Sk4uL5BqxN1aoTwcyegb83pwEYnPvW3++67B28qH3DAARii7lgFrgngRVR9//33Zf78+cEn2f3792dPkDKgDr9QUNND48HEiRN5KaIMXDXX0rdn1QCZOnWq/OxnP2N/sDJx/e1vfxtoNcwJhg4dKueff74ccsghvByRgDG5VgJ4XVSFqw3Xlketra2VCRMmyA9/+MNgvMBXIO7MdRPkM888U+rq6uSss84K4qrmW/ySEdAXT/Ur0AsvvFCWLVsmY8aMCV6KGDx4cLIDUxsChgQwQQzhluHQGCBlgMgh8k1AB+T6dsyJJ54o++23n3zmM5+R3/zmN7J48eJg0kMnP7fccst8QyjD1S1fvjz4zFofCj/96U9lp512anVUTJAyQP7PIR566CE56qijZLvttgsm5nUy6d5775UvfelLcuWVV8rOO+9cvpMV6Ej6ppwuGaCbnB122GHBm7Q///nPgzdpL7/88iAxZwBZuiDgWjqzODX+9a9/yXnnnSe33Xbbhre+td4uu+yCCRIHYBdl7r77bjnttNPk+uuvl5EjR9LvE/IMq6tWVbPjx4+Xhx9+ODDutt566zIdvZiH0RxWjSQ1lEaNGiVHHnmk/O1vf5N58+bJW2+9xVrVCWRBrpUAXhdV4WrDte1Rw69A9CWJm266ST72sY+lc+KcnUVj7I9+9KMgpt58882i5jK/5AQ++OCDYGylxtKOO+4o+v9fffVVGTRoUPAS2he/+EVyr+SYOYIRAUwQI7BlOCwGSBkgcoh8E3j88cdl7NixwcSnfs7ao0ePYDLpnHPOkSuuuAITpITbryaHJoq6Nup7770na9eubWUeYYKUALOTokuXLg3e6Bo2bFjwxYdOzusbtXPmzAneoPn85z+PCeKAWRlqn//9738fTHr+93//d6BlHairObp69WpMELg6ELCpEppKzz//vHzrW98KJj51eaYHH3wweDtRlxG49tprZcSIETYNyPFR9bmlb9JrHqBxtXfv3huuNlxiSPmyHFbpIggHjEuWLAkmkRYsWMCbnqVjbFVDv7rVl3UOPvjgDTmsFnjmmWcCo0m/YtbJT31hgl98AuRa8VmVUhKupdBKXvaGG26Q4447LshrdQNffqUT0PGsMtxtt93k29/+dqtJec0XNFfQsRjL5ZbGVs0OfUaNHj06eHbpT186O/fcc4N/xwQpjSel0yeACZI+8zhnxACJQ4kyuSegn66qsdF2PWSd9NQ3D3T5pmuuuWbD56zh8hc6CaI/vgQpTSLh5nv69pEm3/pGcvjDBOmapS4LoG9vquba6lUn5GfPni133nln8OZsuG56y6+YNBHnS5COGetARd8w6mji8rHHHpPDDz88mPDUiaTwp/fimGOOkUcffTR4K4kvQdqzhWtp8bEcpTWu6hd3t99+e9Dfwx97giSnq2bnGWecEcRh/ZpRJ471WaYxV00lHfDopLIazrrGOvsslMa8pQlyySWXBKxhWBrDlqU1d9U3k1uu86/LiujybfrfMEJLZ0uuVTqzODXgGodS6WX0a9AHHnhADjzwwHZfeYTLE6uRf91118nAgQNLP0HBazQ0NARjMn3u65cgm222WfClgsbWW265Jfh3Hed+97vfDZbG4kvxeILRFyF0DkYZ6vhKfxojfv3rX8tJJ50U/H9MkHgsKWVLoKs9gjFBbNm7HB0DxIUadXJFQJcHqqmpCRLDtpuYvv7668HeCfqg1TL6C82Pq6++OniTXt+o1UlRTJD4sogyOaL+Hv9M+Sqpbxkde+yxsmjRomANVP3yoOXEkC4zdvzxxwdfJ+jXCppkh+aHToaqvvXNcL4Eaa8LHcCccsop8tJLLwWfsLddJkz7+n333Rf8bYsttggOEJofuizeV77ylWCiji9BWrOFa/oxSBNx7e9qlna0hwImSPJ7oktghRMe/fr1k6effjo46F577RXsb/W73/0uWF5o4cKFwRJZ/EojwICxNF5dlZ41a5boRJKu919dXS2YH8nZkmslZ9jREeBafq760pOOYbX/6wS9mvI6dtAJ5XAiPvwK5I477pBDDz20/I3I+RHDJbC+8Y1vbHihL9wvVJ//ylr3BlGTSb9g0C9F+HVOYMWKFcHKBU899VSwkkH47AprYIKgnkohEHePYHLaSrljH7YDA6Sy7get8UBAN4bUJa7UANG3NXQyI/zpRLxOIO2zzz4b3j4I16jWN2V0TxD9ekQnm/T/Y4LEv4FRJkfU3+OfKV8lWz5E25og+iDWvT50o/Nwk3md+NAvFHSzUzXz9AsHfatWN0TmS5CPtKHG0NFHHx2YGnfdddcGfmEJXUZEzdIjjjgiGDSGXzHpmslqLPXp0yfYG0iXH9PP3PkS5ENycE0//oRfKKhRql+A6HJ4bX8aKy644ILgH/YEKf0e6fNJ2WoM1kk7nTRSc3rXXXcNNpTWgbvutaAxV2Mtv44J8NacjTL0q7twuRX9KvT73/9+8FzTZcU6+/Lj2WefDf72gx/8gH3tIm4LuZaNbuFqw1WfUTqJrC/uqVmvyzHpuFeXx9TNpPULkUmTJgWrHLRc7cCmNfk8qj7LdA5B460ugaljAf0nNJr0CxxlrvcgfKEynyTcr0oZ6r6q+hxS405/unxrWwNE/zsmiDvnODV1rkFXOdG4wFdLHRMrdY9gTJA4ykunDAZIOpw5SwUT0AD22muvBW916ySmvnWge1ToJEbbX/ip8Je//OXA9AjfntE37NQA0UkR/fxVkxx+rQnohLFOyOnyQcpZf1EmR8u/T5s2LZis03tT9F9XJkhLNmrOKTc19TSh1GXe9KfJpA589PfNb35T9K2ljvReNM719fWybt06+a//+q9Am+F+NR1x0DfmtM+3XFZE74sObPSrBzWgdDCkb9wW/QfX9BUQvtGpzyYdxHS0hJD+Td/4VK2rXnVgrhMj/D4isH79+mB5OzWS9ad7KOlXHlFLMunXHxoLDjrooCBX4NeaAG/N2Sgi3PBcX3jQiUx9SUeXb9QJDM1b9Xl0zz33tFv2Sl+M0BxBTXw2Q+743ugksk4e60sPuiEvuVZ8Daspr/lnR0v/6EsS3/nOd4KlbsJlbsIjk8PGZxynpE4wax/Xt+oXL14cVFGTXr9e1v0udVzQdtnMOMctUhmdI3j44YflL3/5S2Ay68uT4YsPXXHQlyJ0bkANZs0L+LXPCXT+RMeje++9dzDW/+tf/xoYIZ0thdnSBNFxmy6V1TY2w9mNgC7X9v/+3/+TL3zhC62WIHM7Wj5ruewRHM7f6LK5nb2glk9alXVVGCCVdT9ojTEBnej58Y9/LC+//HKwDFA4ER+eVgOTfh6sa/23XV5Iy+gEvr41rxshDx8+PKgWLjeiEyM62Nx2220jJ0eML7PiDq/mhybYunxQ24324pgg+unw5z73ueDzbX4fEohjgoQJt27KF75xpAnjRRddFEx66oaHavwVcbNe5XfeeecFA++We9AoWx106xJiy5YtC95G2nLLLVvJThPyqVOnBp+z69teIT+dJNVJ5SuuuEI233xz3qJt01nhml700jc6dVNOHajrM08nOVpOPumEp36ZoNrVZ50aoJh1re+P9nONA9qfW/70S0+dLNYBd0e/lstk6gDns5/9bHo3PgNn4q05u5ukX3EcdthhsummmwaTRl/84heDZRl1clmXcdTJe92r5oADDmjViIceekiOOuqoIC/WXIE16j/Coyao7qumG+9q3qBf0eiX4UOGDNlQiFyrc01rXnTCCScEk2ltn0NaSyfalGdHyzXC1S1WRE3S6zPqD3/4Q5C/6jKN+tNlX/VLZ/0SWmNF2/GxW0vyVevNN98MXmjQZaxa/vQlE9V3Zy+QaO6rMfjJJ59stT9jvugku5p///vfwSoa+++//4Z9v55//nk57bTTgv1rujJBdCWPjTbaSEaMGMGzK9lt2FBb963RjefVjFLNR730U6bTZuYwSfYI/sc//hF8dafzhuRafm45Bogf7pzVEwF9E1nfiNdlrPShqhPBLZO8cE3/5557rsM9FvTNOf2CQSfyw0GiDhx1MlQ34tpzzz09XVnlnjY0P3T5BZ1s0zdfdM8UnTwOf1EmSOVend+WRZkgumTT1772NTn55JM3vAUealyT8SKv9aubwmoM0OWB9G35liZIOFiZO3duh8va6V4sOrms5qcaejoRGtbRJLHl1zZ+FVJZZ4erzf1QHb7//vvB4Dtc9kbPFE5q6kS+Lsmmz6xwEKN73ehER8v9rWxal82j6uBGzQ9dUlBNUH3xQd/Y+uEPfxi8wTlmzJjgDfu25qh+JarPN40vOrnU0YRfNomUr9W8NVc+lm2PFC55qZPJe+yxx4Y/61v2Ogmte9eoJnXptu233150cv9Xv/pVMOGka9WHyznatTB7R9bxgu6tpn1ev5hV46PtZBC5Vuf3VSfa9Tmjkz4dmfHhl4gdGSBwLb2/lDJJr2a0TjLrEnlq1muuoHkEe1e1565fdmsM1a87NSfQvf9eeeUV0RfM9EtwnVtou4+o8tUyunqB5mM33nhj8KIkv48I6DNo6dKlwRhKJ9z1hRNdli386US8zrHoHoydmSDwLA8BfVlCn22YHdE82SM4mlEll8AAqeS7Q9tMCOhAUDc71jc4SjVB9CGta3rqW0m6F4AuLfTTn/402GNBzZRwiSGThmfwoKH5oW8h6ySzfsmhgyFdgmnrrbdudUWYIPFvsC7DoJNrOpmhXynoTwctbfcECRN21bq+FapveOmSNzrpX/R1fsOvwfStrVJNkJYbHuqXSboBum44rQNJ3vjuWsddmSBwjR8DtKRO0qsBp18yaRxQE08H49rXdQDTcnkAHUSOHj06eMtbv/7QAbyaJfo2uE6E8mtNQJ9V48ePD152UPMj/D3zzDPBf993331bTRbr0nk6kaf/6JeKbQ0n+H5IgLfmbJSgOZYua6MvmOgzSJcCaWvOtZwY1XxBl73TzWafeOKJ4MtnnVziK9vW9ydc9naHHXYIcq7O3oon1+pa112ZIMpVJ4Y7MkDgWlq8cJmkD8+gS0Hr8+6qq64Kcghe5GnNXsewmjepIdpyX7UwV9DJezWSw8ljja1qiqi2NTfTlyd0Pwve+G7N9de//nWw6oYuJaYvqerYtO1X+ZggpcUBl9L69Zd+gbPddtsFJtRWW23lcpjC1GGP4GzfagyQbN8/Wu9IIIkJEiby+imrDiLVRNHPX/lcuPXNaGl+hG+96NrSyuoXv/hF8PZM2x97fkQLOnyre+DAgYHxpm8j6qBHE3M15tqaIJrUaBKunxDrTzfq1YmOtpMj0WfOX4kkJohO5Ctr/Ud/aoTo+rX6uTC/1gTa7qvUlQkC13jqaWkW6ZveuuRNuF6yalIH46Ehr/9dl7vSrxnC3+677x7s+aGfYPNrT0CXZdG10ltOJIdf3Ol63x1NFuuXYfp1gy6Ro/GZX3sCvDVno4owL9CvwT7+8Y8HL5m0nUTSM2ss1uWc9Csl3dtGjTzNYdUcLeoLPPrM0Wvv6K3XcNlbzZ90gq6rH7lW19ruzARRreoXCB0ZIHpEuMaPGaVO0rc9crjnyv333y/61T6rGnxISN+MV3Nj7dq1rVYwUONZvw7Tr+r0q/q2ywnr1yJ///vf5dOf/nTwwiS/9gRa5vyaOy1YsKDVFyBhDUyQ9uw0Nmpeql9vJl3KWo08/cpRf7raiS5FVvSfLimq81b65afOmShvncPS8VW4DH7IiD2Cs6UWDJBs3S9aW0YCSUwQTYL0U2EdNOnEE7/2BPRzd31I6NqR4Se/+pa8vk2rE2/hnhRta+qkNHt+dKwoNTp03w7VX7j0Uliyq+WwlKnqVdf51yScN5A+4pvEBNFJaN0YVT/hVjOUz4Zb61Y1pxMb+kZhmDTqOr36i/oSBK5dP1V0MKhfIugb3+FbhxpzTz311GCpgLYmiOpc3/TW/as+8YlPBMk7e350zli/5FADJPxasTPzQyec33jjDdlpp52IqzESId6aiwHJsUhogmhsaLlMq+PhClFNl1jSXFTNjbbL1ygAnZQ/8sgjg69tO9u4WPMAjQM6AaVf15FrdS6djkwQNZm7MkD0aOSw0d3RdZK+7ZFV6/omuK6UoEs3kdd+tNenLjWq+azm+52ZH/oihI7V+LI2WrNhiZYmiC4zrl+BdPQFQmiC6Je4atDpV4xF/YXLWeuLDGoc6ThADQxXo03Hsfo1jn5Nrs+8ovd7/apbXyw9++yzg3ioy9/pnqGq1bbLZqsG2SM4Wz0RAyRb94vWlplAEhOkzE0pxOHCSTs1RHSCKZwM1QGkDnA23njjQnBwvcjQQPrWt74VvNHd9he1J4jrefNeTwcr+smvLh+kE8Ol7gmSdz4u1xcaHGpmnnXWWXLIIYdI//79Wx0qak8Ql/PmvY7GSn2LW7/q0LeSdIJ+0KBBGy675Vr/bU2QvLMp5/UpV13uUpcM3G233QLjuaMvP1TfuleILiWmJgg/Ed6a86eC0ATRFugybDohwgsPnd8P3Tx37NixgQFy7bXXtps8CvegUPNDl2rq6C1bNTz0RR+dJGF9/2jttzVBdOJN96nTyUw15zXe6pfN22yzTfA1U9u9raLPUMwSasKpDpNO0ocvWu24444s7fwfKWnepctc676AOvGuZlNnX37o+EH3UFETum3OW0xlxrvquCaIfkWqk/S6DFmRn23hnrS6+sDLL78cMNGxgBqXur9fnBecdLygzy+Nu0Vm2ZlC265I0NH8QFiXPYLj9fNKKYUBUil3gnZ4I4AJkh56Tcx1uYX/+7//C75g2GyzzYJ16nUDOZ2A1k8NdZ8Kfh0T0A1O99lnn2CiXv/pKGHRt7x1f5p//etf7ZbDgmtrArpnh+4BooOVlj9MkGRKCZdn0o2gdRCobyd1lWDq0gGdbTifrCX5q63rT+ueH9rH//SnPwUGSNuBDiZI8vuuG5fqshYaR9Wo1yUG2i57pV8p6WBTv6y78sorWQZTRHhrLrn2kh4BEyQ+QX1W6d4HW2zx/9k7D3CpqrML72hQfmPEFgSDhaIRBQ0KNhTsIoJSRJQQkaJiw94LFmwRjWJQI7F3xQKKDUV/ISpo7BKjWKKIBsFKjJEk//+8m3yXPWfOzJyZO/femTlrPw+Pwpy6zj777P2t71trbf/+xsk1IiEKERpn4M2ZbKxAkpQsUbXCCIQkCH4TfMvwtsvVSJgiE9eSpgqfIR1bEAzmG0UQtJxBegKq+DTWV1anWp4C7z1VB/gfUIFAJRfvO+/2uHHjPA5z5szxiTxW6cX7HpW9wmcJItTWaeqv2T0Agm3u3Ll+rkDgvU2bNnVr2aQkSLX0q4a8TiMqqdQg2YnKLeIoJJri5UWsBSKEPh3X+O4ddNBBftzFy7Zv374NeblVe2zz/QMn3m2qQuIkxOURXF2PWARIdT0vXW0DIVAMCYI+Za9evRroSqr3sJiXQWRQjsmHlD9xk2e01VlMEshj8sM+o0eP9t4UZNjISyV3H7AKGqTXCCyTIRdtVIEQHF24cKE3OFV/jcfTyofJPmRhvf322/tAJnIMVNcUMkZnH+QBVLWUjS8SAKNGjfKZnFGizuQDw6zOsBJEuOb/BliVF2QohppxBAhHEAlSv2+pEfN8m1jsQOb16NGj7qAETMiwJ2iC6XTXrl3rd8Ia2ltZcw33MOmXJDlAxiFXQaOCgSq70PNDJEjxz4CxFTN4DHl5700CxOYK6H8TYEIehLkCjfkDfir8SbskS7GIRytBIEKYszLPJZAM7lSTQfCTqEJQL02Ndx3vGSQWhw0bliVJg88ihBseYFYRriB9aT2EvoYUHln0l1xyiV8/QXxQZUtVDWMBKgUEP5FzhXCi6nPjjTeuOyGZ9IzDeDHymySwMp8FcyYSH0ngAWca6wCC9PRfCyqLBEneh6k2on8SD4C4IymH/+c7xfcMfBk72KZt27YZSZM2fpAAyHOhylktEwHwpNILeWEqvIlX5SNB5BFcPT1IBEj1PCtdaRkQoESYzAMCx+hLhhn0hUgQPiaYdx9++OEK0keeBTIBRx55pCc/rLGY4SMc1fG0MkFM9hYtWiTyo4h+TVYSQTeyjpAMQLM6ShhR1UDGIkQTE5ydd945NVlcSaEER8gLApcQcZAd1pJ4gpDtPWDAAFUr5QCczCQmiQQsMIan0ougBhIjEEz8P8E6+igZdYzDLHqEa7IeHErdsXC0BXp0byNBkMtScC4bWwJMSOCcc845bubMmV4u6Mwzz/QBJfokYwGyN2QfQ3QS+KAqhMU7gRAWjrmywpM9ydrdSllz5X+29Fc8KZhr0fhukaFsGZ/R4LxIkOKegREdrBHIqA1JkNBfhaxZ9Nb5vkFAk7iDDJ55MRV31treGoII4giD2Gi2N3eeyxi9tlFJdnd8v+lrYBTtjxzBkp0GDhxYR4AoSJ8M27itosHLuLkV81TedQhP5rAQHr179/bPAh8bssRvvvlmSeFFACb2wnqVeRNEU58+fdy8efO83DCY4Q3K/N8UIESCJOvHZrxNtRbff/P/AD/Wt+ANvhAhzG+pCkFq0Ah8ktWYQ3Tq1Cn1nh9xiDPnYlxo1aqVj2UxDvMnHwkij+BkfbeptxIB0tRPQOdvFAQYxAgAkV3MRIVGZgd/D7OKCpEgjXKxVXYSWzTyASazA1N4JoIEO+PMzMiOIWORrC6yu1T5Ef/AWciAz+qrr+51kG3CEmZ2E5AjM47JjTUW5GRzmHlvlXWnRrlcqpWYhNPiMugLkSCNcpFVfBKTwDr22GPrspJt3EVKCJ1avBNWWWUVd++99/pKEbXiEEhKgkCCEiDdaqutpPEbgRjyk+wuMjetMR/A5JQqOiNB6KMQptaH2TZK4BX39Gp7a2XNNczzJRucuRMEiH33CSyRlYgvGJIiUULOAvcrrbSSD4iEZH/DXGX1HRXcyPDmfc9Hgrz88stuzJgxjuq7sBFUUvVy9nOHKCaIjLwljXkqkoHMW8M5q0iQ3O9Mvv4YR4BwJAXpSxuDmPfzHpMQwRw1l4cSYy7jLBUiVsnAGakKIeGuI3cLAAAgAElEQVRn2223Le0Cangv5lqMkwTkhwwZUreeDceIaLzASBDWaPxBmlgtEwHWWqz3Id/5vkMkWaM/M/aCe9ggQo4//vg61QNhmhyBkJiLkiCMC8QWkHRTq3wERIBU/jPSFdYTgVDKAoNCAkEzZszwGZ9xLK5IkOSAm+keGrRIgVi1B14fLMj5+EYnNaZbSfasFo7xWGN2zkIbXWQaWceUZUOE0Mioo8qDgAgyOOC45ZZbuunTp/sMZrLGkB6S/mw8vlahwGQmF1FkfjVMLvMZnyV/W9K1JWMDJCgZ9M2bN/eG0vxhYUmgyYJ511xzTR0ZlS6Ekt0tUgzofG+yySZZ1V5JSZBkZ0rXVpY5R8YhQQ8CcswLqK6j3D0aSGZhw/gKmYQ5LOOuZdulC7nCd6usucIYFbuFzZvop2GmJ8exSiaSSSCVo1WNzHXfeeedWBmdYq+j1rZ/9tlnfTUthBLzrEIkCHOGRx55xD3zzDOeNEEOa5tttqkL6NUaPqXeD8E35qCMo1SD47FC9TfZyMiMRf2URILkRjoXCWKJPMxPTQLLjqIgffE9d9q0aT4hb/fdd3dUMOJVmYsE4ejItCFDiJIBVaM77rhjKqvtGRP507Jly1jQTRKX5Mg4r7RQAveKK67wa19T56Afk8TD2lcm3fF92jyoOnbsWIdvmMRHxRLfOPoqyanEFViHMU8QWZeNKRUcVIHy/q+xxho+Qc/kMNk6SoJQ2UTsi0QU4gX4qeTyXSl+VNIeDYWACJCGQlbHrRgEXnrpJZ81h1YqrDf+CWR88lFgIZmPBOGDIQ+F3I8S6SvKrwl0WuYBi3FwIyiP1BgLxSgJwoIcCSwqcOT5kYmvZWzyAd1ll10cGD/88MNZJcKQTvThG264IeMAuaTHKuaFrIALMQkspG3QS6UaJDq5NnIPTWXIECSv5PmR/fDQ9SWIRHYsWcYsHjfddNOCASGrBBs/frzbZ599KqBXVNYlMMkmSITUAt8rFiyUXqNPH07GRYKU9twYVyGRWayE3gkEPvCvYQEkeavSsI3upay5+uNIf8VXjTGBBIdoCxN9qLxTAsQyYgiik2pj5v3RZiQoBDN4MXeK+n7EyWHV/2nW/hGQtyHhgWCmEUvhuisfCUIgmaBSWgy4k/SGOBKEwDJz1zgCxI6pIH0SdJdtQzUCwWGqlPkvcteFSJDkR6/NLVknkTQCXgR/kVKKtlyVSuF2Zh5P0t4tt9ziWrduXZuANcBd8Z0j0YzKJRJLSfRl7gqpH5VmtPUaSWk77LCDSKXgeVjiDvMnSz7lZ8YD5l1hFX04p2VtRtUHa1r8VvTtaoBO3gCHFAHSAKDqkJWDAIM9H2cWOlQowObSQp1U/h5HgpB1gHY6HgphwKly7q7prgSGnGAnMjYM9gSRbMJCAJ/FDQsfPgZk0PBhjpPDaro7qMwzf/jhh37RiEwFFR9ke9KHCYJSbr3ddttl6KSir4zvCpkcZIqTlcwiXqRS4efLgpKFOQucOM1eFutIjYAp5sdI4wjXTFxZtOA/gURQ2OKk2cLfLePrtddek1lkTFc1fHiveZ8ZB8CYBXouLXAMDJmA5/MEKfxW1MYWfN8JXKI5H31nIesYWyHdWCzGSeCJBCm+H3z00Uc+cPHee+/5oNxOO+2krLniYcy5B7JLBCz4VsURIOxoVSIQ9nH9uoyXU/GHCv17IDrjkhcsMIcX1V577ZV1T/nkhyoegCa6QOarzAv4gyRutMI2lGeKI0EgozTXin940f7I3IA1FslSrGExOUYyl0x7tfojYFVJcSQIxvQQq2kn6ViD4utHhQGJT3EkCGQolXIQdcQL4shogs9U4iLjhM9VmJRS/ydZXUdgjGQuBQbEn5JUvti3jCoQSCjmuPKlSv7cLXEX0pNqe+awvNvMt0hAjZPEg/xD5YS5BfEC3gGSKkNZ/eRXoC0bGwERII2NuM7XqAgwmSbIyaBmmv9GfiC9Qjnmk08+6QPM+UyNGvWiK/hkZsIJoQGhRKYW5BL+H3ykLYuDoLEZQkIkofkJziJBcj9cy+K4//77M4LCYWYnH9moWVwFd5eKuDTwQ5OeiTpm3OalEuJK/6X0mn5rk02IJcaEG2+8UdqzMU+SYBtVdQsWLPC6vmTHUIpNJi2lwASdopkwYM42TBghSmUWmQ2s+aeQ0UV1ly2A8AMCb0iOfCQIRGjatf4x1qSKg+QHFiSQ9dZCM2Pe91yBYpEgyYbvcOGIPJi1OHlLZc0lwzRuKwtwbLHFFlkSWLY9z4KxFQnNtBMgU6ZM8f4+SILy3zDoBpZUg++9996eBKUSnKBHXBMJUlyfJfOYcZe5PnP/uH5YiAQp7oy1vzUVyzSy48P+iMwwkmLRBBQSJjA6pgJ/66239klVP/vZz2ofqCLvELLu6aef9n20c+fOHifWAmELSRDkg1A8oF8zF9ttt938PDftrRAJwvsOTmDN3LRr166xkBFTIC6TZgIkTH465ZRTvGdSEpItVDUAXCoWLAaT9v4Z3r/hC2kc4oOsOOt9pMQt+ZT9iBcyPjBfYFyNW7MuWbLEgT+SuEnIKj2PykBABEhlPAddRRkRYBFIsIhA58Ybb+w/pmTOweDSyKolM2nSpEm+VJABkSxm/i4SJP+DAFeyjsgw4gMbzU4g8ASOBEDJRqIxWQRXqhr4mBCQUiZ9Ns5mHEv2BpkbfEgtSE//JJiMP01cJUgZX5+aOlRUJqxPnz6+/7E4tMkNExrwpWEOh8QQ2V0EoOmzYeVYTYFTz5vhXYf4iOrNUxUG4cmEMZxgMklkEQTeZDZFCad6Xk7V7G5BYDI16XfR6kLT84W4D7WQefdZdBPYYyIeR4LgXUGfp1IszRNxJBjBbvTo0V6KMeqFZCQInSafxreRICyOHn30UR9MUstEwLCETCIgx3t+3nnn+cAyGXF8t8LvvbLmSutBVs0MIZ9Lms2qFjnDxIkTM4ymSztrde71/fff+28PvidkJ0eDvxZEZqylP/Ju5zPYDYPOksTN3yeY74M90qIEiOPw5wgiQZK9W+ZJSR+2sdT6I0k6yNyQFEWWPf0Z1QL+H5KPJp/FeJyppqVSmfWqNealyDlT8R02I0GoWMYzgeQfxhgZcy9HqRAJwryVOACyznybIOfCxvqXYD/Vi1SRkKyWxkYC5MEHH+zjVr169SpqHk9yFJU2JEmwbpVHXWYPMvKDbxPre6rnbP3F3xkLIJPx/AhbmCzJM1FMoDbeTBEgtfEcdRcBArYgR5Lptttu8zIY1kzzl3J3gk8WJCIoyuBHgH7ChAneM0QtGwFkGIYPH+4/zpi+hc0WnUhghFlfeCgQDEUmq0OHDoI1BwJ8ZCm1xOzNAvSGNxU3BETJMoB4QuZGlSD5u5JVKBAMBU8Cc6+88oonQsPMejOQZTEU6n4K39z42ruOFB7Vcxjv0pAXItuWvkoWaDRziWoRglJk2aR1cg5JwQKHQEWcXBVGnBCgYRackR9gjD4tWc25KkE0wC5DgD5qWd9UJqDRG5JNSUkQSH/8FyD1JIWZ2buoNkLGBmxDooP+StVtLhKEoyhrLvebalWLVC6FY6gFPiHkIO6oarY+GS7SyaK1iuc0jgd8l/ieQ86zBiDoRoMcBk+Ca2EQmfk/2+d7vwkoP/TQQ75fK4Enf68KSZA4EtT2NhKEiiWCUhtttFEau2vOe7asbpJFwJE5lcmrFKpMYi0LIUqyhL5bmRBbIJRkHRJJIDWmTp3q5125sryZr5GR/8QTT6Q6gSffC5qPBAllxyGb6dPmqQAJzfyBhCrGAarH0trMl7KUKm6SJOjDkHjMvfCuUFuGQD7yw/w+kSDPVTlL/0XdgGpRYVsbvUoESG08R93FfxGwwBwBCwYqSi3DTNjp06f7wPGsWbPqMr5s8CNrloqQaKBE4C4LbJpuOh/muKwu0/BkIgObTjkxklhk4iIvgL5nnPan8I1HwMqGCRSHuql8oMm0pZ144ok+IGqyTsJyOQIsaOh7VrLK5JxMT3w9aCEJwt8ZB8iogyQhA4RJugId8T3KxkyytSzTOBf5gVEnZNSGG26o7vlfBPIZlxM8ou8yfjJemskkco5kHq2zzjo+eAfJBJkSVwkioJcjQBCULFjGymjFTVISRHjGI0A/tUAz1XI0FoqMucwX0EgnuJkvCCpslyNgJpxgOnPmTP8D7/lpp53mJVpooYQbXiAQzgTtmJcRVCLLNlp1k0aMSR6BBGrVqpWXsSSYjCwe2d3MRZs1a5YhJ6RxtLy9JCkJwvcNMlQSTdn42zwLwo4+GyUyCpEg5X2itXM01lAEikM5G8ZeqrvIoCdJKk7qxkgl1gWhrGbtIFP6nYANayfWASTxIHe1zTbbZHiChBKYfLNYY6HS8fjjj3spXY3BzlEBgsyazZlILqN6htgW6hvRauboEyPhtF+/fl7OGYl3rWHzkx/gF8YNQ/WSKLbMKUieTnuCSemjRGXtKQKksp6HrqYeCJDdxUcYiSBKWU3WJjwkC3ayC8gyYHEEOcKCkqAoAVFJXMQ/AFt0MyGnQoEJZJxJWZhVZ0dSJn1pnZoMbyqRyDqwbE4jmejnmB6vvfbaifRBS7uC6twLbMBp/PjxXn6Nipk4DwDuLkqCVOcdN/5VWz/EAO7BBx/0E8hclR9IZZExw5i7xhprNP7FVugZ85Eg4SWTpci7zuLcvk+LFy/2YwIECEHmaKVjhd5yk1xWIZxFgpT+WHi3SSaxhbZVIVCxyLhLQgnBe6prRYIUxtmC9mRuQyghaUP1ElnfJPQQnCPZ4eWXX/bkPttbI6AE0Qd5oqDHMiIOqTAkggiuQ4BQCRqVX1EQuXC/zLUF3yECRiSO9O3b1/8JK5aSkiClX0Ft7kmgmCpPkp8++ugjLzUM2RnX1H+L6wMk5ECEEnjHL8lIJcZZ4gD0aZQiaPKoS4Zt+J4TF4BAIlZA1UzUGJ1xGbIesgP/Glq3bt3836nUS3syn0mBYYIO6UniGN8w5JnBqJAfSCiVqUqF5eQHa1U8a5mLxsWuzDeQJJJQejh8A+JiMsneEG1ViQiIAKnEp6JrKhoBNPvJfIMdb968uS/9iyNAKHEjs5aBbPDgwX6CiTQTsk5pr1BAzoJgUcuWLb1sWDTbKMw8DAmk6MNCnoEMRJu4E7xTdlcmSkwMTSedjzKeNNHJH1VMLCgJHJk8gy12KIUfMGBA0e9JrexAoI2JHu962MJseYLt7dq18zJD0RYGPUWClNYrLNOICTnBJcbQqOwVFWCMy3gwQeQVyl4q7Uqqd69CwXlwpf8S8AxLs9kPPxWy7BmvqVpUy41AIZxFgmRjx1hKFcKTTz7piWTeYZIZ6GtWVcsY/NVXX/mqJBrzKuZXfK+oXGC7t99+2/sqEewQCZK7j1q2N4k8FqQHX6ptqV5aunRphveHPR+ybiH40aam0jbN3j9RdAm2IRWGdA1zAYL1cUlOCiIX//VgfkrAGPLDGhnKEHU2HvDvIkGKxzaUa2F+xbc+bh5rR5ZHTWGMzUiedS4SpMxVTSLIJEaJB5A4Rd9G6o4mEiQ/tia7BKnBd4sMeUiMQp4gVk3D0SXTlokx6ybGVio/aMX6+JA0Rf+l8jGft1Xht6a6twjHUeTWnnnmmZzS4RYbJJYYFxMg5oA3DetYpDA5nlp1IyACpLqfn67+vwgwOMF24zVBJgdZh2gpxgXcQkMzZc0tk/6BHScbhsxDGgsZZKyiRmUKFNX/lbMsT/qpNfph1A/APCww5eJ5oI983333pd6YO8wyJpuDLGNr/IZ3ApNHTA4hmXItHEWC1K8vh5q+ZHBRhUBWnTXGEgJPBEX5TRJY8XjnC86blv2MGTN88K5jx44+sxmtZAJPZC2pqiZZP05KghBMLkV/OdlVVP5WJsOEtGLoiWSBiqgWvd2R6dVjHB/2SwgQFuN4hiFHxBxNmvTZ/YD5AD4zVM/svvvuGd805ERGjBjh/03Gu8nfoajZOVU19M181ctz586VFEsBiA3Xdddd1yfvrLrqqu7SSy/12vNU2JtUox1GJEjyPmtbWvCOtdnee+/tg2+Mn7maPGpyYxw1kke6lT4LuWTa/nh9Wb/lG8h6mD+55LCKf6K1uQe4sT5FdikacylEgtQmIvW/K/ofiQ/MlSDsqPzg/5NKiNOnFy1a5InotCZERD0/kBXjGwWWuVRJLCbA2hUilPkYmPM88BJlHosqR9qTpevfwyvjCCJAKuM56CpKRIDsA7R8yTgISRAOly9zg8ASgxyDGxOhtLZwks0kBp1p2G0CH5ibQoJE5RREgpTeW8zXA3JjwoQJPpuW7G70aDHXQzbkhBNOqAsQUU1D9he/0QiCsE2aK2pCs1ekQaLveUiCgBOLcnS/45r1ZUwQ2S6txty5ejQkEsF2pESMLEbqysYEMzHFCJ2gEoRH7969fSUZk02yvpVBV3i8yBecJwuMKhqCTUziGROYjKfdLDIXqoytBDEh76N+XoVIECoe3nnnHTds2LBUBunDhR7VdYcddphfLDJX4hvEe86YELeABHf6KZgzbzCpBjStyaiTBF58j6VPInFB4Bhyg3lBNEAffvMYA6TtXXhMZQsC9Xy/SIJgXgvOSUkQJAepqlHLRCCsVAqJDoLKeNMRsM9HgjC+yvA8u1eZdCvr2TgShLGVvpzmuX8p72I+I3mOZwF8pLOtqt4IECQICSAzryX5RC0bARL6qA7NlWwmEqT4XmNSS1QrQh4z9yqWBCn+rLWzB/E9vvl4dTAXtfl86EETN4eNJlKTtINCB2MEVTUag2unj3AnIkBq63nW9N0gG8QEm4GNgKYFM9BFJkhMK4YEqWmwEtyckR+YxIb60gQ4CMJTbcCHl+BwtIkESQBwzCZkeaLdj3RNWJoalrxGSRArFYbkI0Cf1oyOEM5wUl1fEoQg/eqrr+69bdSWI8DEmwAolXVhi8pcEBCBIGEBydhhjaoQgnlx44dwzkYgV3A+1LInEE1w9KKLLvIZdxoLluNIPyRAhPyiVTKyeGE83W677eqwKkSCpLlvvvTSSz7DrVOnTl7OguzXsOE5gxwTYwLfrzCb3gKjkHPsS/AYcv/oo4/2cli5dJXTjDf3HvqmbbHFFr6CMa5CwZInCDiluUIp7C+MjfyJSmHG9alwHM1HgiiTPv8biTwQJBwJIwSRbN3Fe49UC8QzUiNxJAj+C4wT+SoZ0jgeWCKJJZyEJEeYpKYAXPG9o5CRPOMtMQS8rGxNBpmPdDMy2fxRy42ABevBLhcxz5gKjq+99po3RkeaSYRSbkz5VhFjYe2ExKjJYYkESf4mvvDCCw5ZK+azYcVxIRKEM4QS5fydGAOeTGHyX/Ir0ZaVioAIkEp9MrquLAQef/xxH5BjsYO/B1lEZCLz0UUeyJpIkMKdJyQ/CFYwOQmDaSyy0fJ89NFH3ZZbbulg1KPBd5EghXG2LZgAUsJKKTsZ3XFZnvlIkORnSs+W5SRB0oNa8jsluElJO9IL+NMgI4CeOqXBccEN+i9BEEqvLXOmkGFf8qupnS0paf/444+9Xn+0ui5fcH7JkiXe94ZKHGSa1JYjwDefMRXZpj59+nh9XgIaZG2BV5gFxl4iQbJ7jwXYCcjnC1CYtB3ZddFxIPQJszMoaFf4TU3qQUE/Zh4RBusKH702t7Cg8YMPPuhJNnT911prrbw3m5QEqU3EynNXjKmQzHgntm7d2h+U956KcUhOsm2ZJyDlFjdPKM9V1NZRwkrauPFSJEju583alCqP6FwzqZG8rXUhQZC2WWWVVXz1Mt5Xkm6Nx50AMfLiKEbYvIGESRKhzPsr3JP5FuMzyX/IORLIjyP5a+utLt/dhLEBkSD1xzUJCcKaAkN65gyMCVrL1h/3SjuCCJBKeyK6npwIhPIMZNLn0vHjACJB8nckJisw43vuuaeftET1+c3MlKx4ZEEIesRl01rAI+266YVe26RZniJBCiGZ+btIkOLwSrq1eU+Q+YI8W2h6THDDJFuiWt9Jj5/G7Zh0U42AjBDjKdn1LGYwiA4zlBScL753LFiwwC+uqTowCUHGBr5zVI2SWRtdnBvOEFLKqHfe+LVv376+woMEk3zVRWYaC5lPMJSgPAER5l1401gfh/A/6KCDsoi+4p9w7e9RiAQxWRa0wdVfna+UIWhpjW8VQXg8atZff/2cHUYkSP3eJcbVTz/91EsyMkYwZyVoz1rCxl6qR9FPJ4gsEiQZ3iJBkuEUbkWlBuTnvHnzsmTVkhrJh+SSHZu5GfPc/v37q8o28lieffZZnwnPe02CFGt/qxxl0zgDaUgmxgYIpQ4dOhT/oFOwh0m3Ll261LVv395LiYZzMJEg5e0ESUiQ8p5RR6s0BESAVNoT0fXkRSAMJJNBkE/fXyRIbijDwZ8gRSh3wQKRQB1SY0wEqa5ZvHixe+WVV2IN4dKum570lS0U4LDjhBMdAh3IDajlRkAkSPl6RzRrbrfddvOB5bBRhSASpDjMw4o7JMSoSrj33nt9YB4SZPTo0SJBioPUb803nv5IRiIymHgoRDMLw0pFxtOuXbvWnQlJp88++yxDIquEy6iJXSygTJAi+s7H3SDfM7I9qci98847Xdu2bWsCh4a+CSRZzKMmalKaa47AN45qXKQwIKkgndKekWiyKkiv/PKXv/QyrshZMrZShQCJR5+MI/JEgmT3cvoYkiFIWCU12+UoVIpOmjQpYwyAAIEUQWoMrAmURqsdG/o9q8bjF0OCnHbaad6kO/QMqcZ7rs81Q8RTWcC4SSUY40DYkhrJk5BCRSPVTZCnzCXou5IYXY4mcy3mUsxVGVdJKDGJzNCjiv5IBQ1zA75RzK8Yi5knyLsqu7czf6XK/uyzz66TEOYbRr8mBhPK4YkEqc9okb2vSJDy4lltRxMBUm1PLMXXy4eCbE4WPgTtCcLxUU1KgrB4tEzFFMNYd+txJAiLHyY2ZHiDF//lYwz24Ew2uEw4S+89xZAgDz/8sBs6dKgWjgngLoYEQdqNxQ79Wi0TgWg2XK5gqEiQ5D3H5JmQrwmz4zDWQ9KRart8JIgqFHJjjX8VwWDMS5EFggCJyuCEi/Phw4f77YsJ8CV/0tW9Jdjxvbn55pt91UahBq70aTI7eQ6hVjrjCBiHlU2Fjlfrv4MXQToCl8xhaVTb8HeqF6yFcwQCegSRqHhmn6j/Uq1jlu/+zNwYUpP+R6IOcyaCby+++KLflSAcGIMjHmphMxKE4DxjAqRJmhsYktlNf2SdlGSM/P777/37/95772WMvXPmzPHHQCYr7RnfBI2RA8Mc3nwP4gzPre8lIUEIJPPNC6Wf09p3Sc4jax5fGRnJN0wvAFfmBRAZ5q/GN4sYDMkSfOejBtKQI7z7VOfQ2L9nz54Nc4FVelSSIfj24F0Hjsi3ghekMmR+nMpJSIKE1bdVCkHJl01/43tPA7dSyUqRICU/gqrfUQRI1T/CdN0Akx2CnWuvvbbXmz/88MMTkSAsINGrTTKpTxOiURIEE04y6eIWQRgYQoq8+eabOY0604RdqfealAQp9fhp3S8JCcJilPJiGZ7n7iVJ9aZDEgQZAgJPGl+zcf3ggw98IC5qBB3KCEHGxZEgqlDIP5qZjBUSC0iwxBEgHMFMTcEcCaGouXdax8zwvk0LvRiSCDkMghonn3yyl9TE9JxFKX/ITj7llFM0Jvy3UokqGbJnwQuPmhkzZnh50TjN/7DSGdNYgp077LCD309j7PJeC3mMDBZ9b+zYsV6Gje8S0kuXXHKJx5eGlA3Bu+222y6DlCOwR/CeOUHaybqwzyXVmScIhW8CgTjIUAhUAnR4geBxxW9p7q9WfdipU6e6KnsjOJAZpY/GJeIUIkH0vcpGQEbyDdcrIEePOeYYN27cONevXz/HnJbqBIL0/NajR4+6k1NFdt5553mZRsiSbt26uSuuuEJVtjGPx3CFAEEy0Eh6KsPBF9I0l98ixDNzNea9aWz0M7438+fPr7dcXRgHg0xB2hmJR7XaRkAESG0/35q4Owxj+UAQvOBDimwALfQEiVaCwKw/99xzfrGZ9oVNoU4QDv5sy+SFgEZ04WIa1AQ3+HCnPbMrF67gecstt/gqg5YtW/qJIxVLYQaiSJBCvbK03wuRIKUdNX17FUOCEHTGH0jZiPH9ZNq0ab5yDokhk2cy8oM9MO4+88wzc1aCpK/3FXfHSTxTCHTyDB5//HGR9zngRdefyo933303cbYmpAmB+bAR0Nt11119vyYwUmpmXnG9oLK3No10Kr4su57gEH2ShJN8JAhyWXHkaGXfceNcHWQHGD7yyCNeUnCzzTarOzHvPN8mpESs8Z2ClEPaMc2B+VxPpxQSJNzHjpvPn7FxekbTnyWO/OCqSOIjeElGPAl8uUgQSzijD8eND01/h5V1BYXmrIV+r6y7qZyrsXkBsZRTTz21Lp5i5DOECFV0kM9hIwYDybfaaqtpDhDzOHm/R40a5VZdddVYabCwvxL3glTWXCoTSPOjoRKxvp49FgdbffXVfbKE4oaVMwY11JWIAGkoZHXcsiBgk2sCm2QZ77PPPq5FixZ1x46SIBAlMOIE6AniIzmw9dZbl+Vaavkg+TxB7L6RYsFkktJXaXnG9wa0j1nc3HrrrRkbxGXUiQRpmDdKJEh5cNWCsTw4MiZMnTrVZysRdGNhyLcJYt9M5M1PgYoPBTuLx70QCWLBJIJPjM1UkKplI2AyWEmNi++//34viYlm+i677OK1wSH50u5PESJLkJ73nUAS7/saa6zhfyZAz3yVoBJNJEhpbyRySwThCCZZFQhHolKZf+Ndp0oEOUcIUBpZyTyLLl26lHbSGt6rFBIE0pQqkI8++sjtvPPObuTIkRna9TUMV+yt5SI/bONwnZCLBGGeQCDutddec8hlMsam3fOjUD8qNGct9Huh46fx9z/96U/ed8pk1wwDsCQmw7ee79i/ewYAACAASURBVBhJqGrJETAPK+ZPVHvENarpmBdALpFUiYqJWiYC5SRBhG26EBABkq7nXVV3yySRjDkWMJhyhzrJ4Y2EJAhSV9aOOOIIPymX+V6yx56PBDGtShaNLCQJdqhlImCTa7JiyercfvvtvW43i5gnnnjCBzaj2sohCXLPPfe4Xr16CdYyIBCSIL179/b+NWQiqS1HgMAcAcwrr7zSzZ4928sCsaAhaGQksxaM5e8xGG0SIOJ9N3KewDwawBAgeFgwxiLLopY9xpIRT9Yc+Ky00kp1G8SRICwcFyxY4CtH+Xbhb4UUmTLp4ntW+L5DgkycONGbIsc1q2KyikctzuMxheikzxHoNHN5Iz+oEiWwhGQT47BIkOJHPAsUv/DCC3XVXSH5QR/m28acgKpwMkUxOkaeSWuDeLxLIUGKf3K1uYeRH6xFCQyTuR2XTVyIBLF+jWwbRshIirVr1642QSvjXRWas4a/y0i+MPAWqEfFAALO+rIl7bBmYD5LY4wFX+ZnmmPlxxavD4j57t275/SlM4lB5MTCCvLCTy1dW4gESdfzLtfdigApF5I6TtkRmD59uvecYOAvlKnFh4JMBbLpXnnlFb8fhukyOi7uscSRIMg4mVGXspNz4zllyhQvd4XRcUgQkaFIAMSyu6MkCBPMhx56yAdItCAvrr/m25rJ+DPPPOOlmeT5kR1IRjqEoBsZ27zjr776qtfsZUJOsNjkRAotKMv3xGrjSEuWLPE69FR7sBAMG8a9ZHvhlRD6VTAGkOGJHAbPok2bNrUBRpnuwuRsGDvRR6Z17tzZm8uS/W3ygqEnSHhqkifQr6aCUaXt+R9K6E2DlA19EhPpsDFOICUEUQe5zEJeLRMBZBkYA3jnmcMiFWbeM1Qon3322W7SpEleppUxlkQJ/l6IBFGiRHZPg1TG54OAJgkPljhl5If6ZvEIJCFBWHfRt5n7hvLExZ+tNvYw8oPvzXfffefJ93xrpnwkiAWekSRG+UAtGwEklmhhIgR/LzRn5XcZySfrUSYzyHeebxRzKPo181iqP1grkLRDkJ6+ji8IYzGeQPJay40xfZA5/9NPP+2x69q1a+zG4EuihAiQ/P1VJEiy91lbLUdABIh6Q8UiQIAIEsNkrJhsY75FgJmFN40P8qGHHirJhTI+xSgJQtbRTTfdJGkW59w333zjZRQIwg0aNKiuKsmytQh4QBaZvjTSAExyyKhHhiVXJUgZH58OJQTyIkAwGakQxleMyynBJoCMRAtBYoz3MN698cYbXceOHf2xlDVXuFMxJvDugx8BYsh3AsMEMFq1auUPwIIdkh4DZEyRwdeywanCuf766+skcgqfMT1bEGAjMEwgHnIZWRCCnuAMCYLEkMkuhSTI/vvv70lpyLxQOjM9yJV2p0gvMLfCV4FgHkEPvncQc/RT+jjZ9ARBpJecjTHJOHz38fYhczZspqm+1157eewsUxYddQgQxoMJEyZ4Y++w0a+ZP1ChJ4mxTMwtmHTfffd5bJC4EvlR2rsf7pWPBDHyg2QzvFVMzrH+Z63OI0RlrwgSk9RUSNYyJEGQb+b9JqBP/126dKmXbMxVhVedSNX/qsO5FkeLzrOic1Z5qNQPc5IiqPRgPmDNSA7mtlTVnX766W7bbbf1P1ONBwkNCaJvVW7sbV7LnDau2pZ4A7hDpv7hD3/QHDYCJd8giA/Id1sPsAnEW309Qer3xmjvakBABEg1PKWUXiO6pyy6yeTefffdfWYBk0wagSM+ykyEZBBV/g4SkiAE8tJe+UFQgskfJcAEIsCE4A8ZycisWJYMslcDBgzwD8QyacnoRsINkoTFIpOeODms8j9FHVEIZCNgmun0ZRbbYak6/dgWMxgiI+Vm0mHKmsvdm2yBiDEkC78NN9zQExyMGVTUQGyYAbotetZdd11PPkGSPvbYYz7QgeyQWiYCkByMm4y5JmnJwocAPP8OGcL4iveSVXcU8gQRxoUR4H1nLIAk5RmEDVKE35B0UkVNJpaQH/TLjTfe2EvgIF8TNiqbqayZNWuWHxtoodwNFSEQTcK1cB8Nt7BxlTkYUneMwWrLEeAdfuCBB7xHRzEVsXEkCAF6MpJFfizDl+pZKhE7deqUQbw9//zziUgQ1rGsJyCWrTFfIOu+R48e6sYBAuahRgVHGAcgaYcgMc/AWqFKEAG7HAH6IN8rxk7mWiSOkFxqqgSsgVHXYO2KVDNJETwL/s4+rBUgoiDtSEhBCppKxw4dOgjmHAiEPmDMBYhlbbXVVn5NZrLjPBOtDbIBZA3AGmv06NFebpy5KN81JEeRtyyHMbo6bm0jIAKktp9vVd0dgSAmLCa3wABH9Qdl7QQ0YHXRmiSbg/8n6EQAj8YHwswlq+qmK/hiLQBCAB/c07ogZ5LCBI8MF4ITVCWR6RItu0bqggYhwv8TrGMSyKTcMsDNZJbtmNgce+yxdfItFdwVdGlVggBjIhUGw4cPz7lwJiuL6g6kVNCVjjZbNDKmEjDZddddq+Tum+YyedcJBpN9HC7AGTeYiFOhwOKQjHBaOJ4QlCLQcdFFF/kAinSTM58hixgWNJbBaQFj2yr0UIouEkWClOd9wNgYryBLPqFygb7KvEBtOQLR+SrvNT50BIrCLNipU6d6opP+yqKddx5sCSZT3Wy+QMK2OAS+/PJLP08l415yIdnY8d0nYYc+WaxpcUiC8E2jIoFjqfJjGc7MmaiS79OnT5bsT1IShEQ/qutYM6yyyir+WHjVqGUiAMFM4gjVykOGDPGBYiSCqLTddNNN85Ig8vyI703mt8p8P2wkoDJ3XWeddfw/WwUzhN+IESMc3zISqqLZ9hh2UxF2xx13SAarwAscTTZljkvyBEoThST00jw2oAaDtPjmm2/uK41C+XDJYaW5ZyS/dxEgybHSlg2IwPz5832Qg0Ht5ptv9oFma3x0+UiQlRAG4VlwksX80ksviQBpwGeT9kMjVzN06FC/ICHTmOzXQg0DRCbnZNGTEW6NSSFZNGQukUVjWeGFjqffhUASBDDThRRu3rx5zuxBpFaoTMhFgHAeqxJBwoHMRDXnKxA/++wzTwiZ5wS4sEghkNm3b98MSRvLBIcsjTPcNa8QvmtRMjUteFNxhP8R4yCeHmEjEERQmGAx1R5kfMaNlyY9suWWW2ZJiIkESUtPatr7tGxEJK3Q62/btq2XZiCIQWUS77/JYn744Yd+PkG12ODBg32FHcFTSOtwu6a9o+o8O0QdwVGykslCJhlFbRkC9DcCwMwPSiHbQxKE4zEup132KmnfSkqCJD1emrcjiYzEyFASiKQS4gaMv7lIEHl+5O41VCizLgBT5JhIpILUGD9+fNZ7zryM+S5rXBrJVMOGDatL3jHZptVXXz2nuXea+2/cvdN/Qw8VtkHGke8YzyNcbwi7ZQiQ5EDFEXL49MdoEwminlIIAREghRDS742CAAtIZEAIuNGiJEjcRdiEHDkBNO212GmUR5Wqk5i2NH2NcksCG0kak0RMT+nHkCA0mxhS4cREXU0IlBsBxlGyuMjOzEWCWBUS8gpRCSy7HjLCIPCQXxAB4pyRGXPnzs2qijGzUirDbCJeiPwo93Ov1uNZNjw+CdEqzlB3eosttsiZ1Q2JQrATUg8yBQmBsBkJsnDhQr/IJGNMTQiUEwEbA8hINCk2q6RjPI72SwuIIt9mciNU7oVZjOW8vrQci3ecihuCc6oCyf3UGTMJECEdUkyfszUXFc0iP4p7q0SCFIdXuDXzWtZPVMkwZwDLqL9EIRKk9LPX9p5W1UFi3xlnnFFHZIRyuFGyk3GWuTBVOBD3Nu81SScqcvIZe9c2os7RX99++20/pyUhwrxRCt03+JncaDTht9C+afvd1rFhjCWKwaOPPup69+4tT5C0dY6E9ysCJCFQ2qzhEUhKgrAdWfRkMyEtoIl4wz+btJ5h3rx5PsuAQDDVH0kzta0ChCAI+1HxQQYS+t9amKe1NzXOfRciQax0mKsJjc7DqyNbFBNegnlhBVPj3EFlncXIDHBDboGqw5DAtHe9a9euPuPtzTff9JUL0coPpLKQaWAsYExRc47KT8g6dOkJXEZlFkMSBE3quEoacMRAEomx0FchxBdZnK+++sp16dJFMmPqeGVHAMkP9PujSRJWSYePSjRLkcATwQ4qQ1ZdddWyX1O1H5Bg59dff+2zX6mSSSoPSDYzxD7681TYqGUjgKQryWbIYZmvUlKc+AaSbJZ0Lpz0uGnYTiRI8U85zh8ll8G2SJBsfMEEMiNKdLI2PfPMM/3YiszlbrvtlvWNykeCLF682G+PTBtkFPPbK6+80q9z+TvJAEnH7OJ7ReXuwfrL/JE222wzP87uv//+StAt8yNjXUbVPf7AoVdleBoSUZFsJU7YokULJUCV+RlU++FEgFT7E6yx6y9EgpC1dPbZZ3vNZCo/+NhutNFGNYaCbqdSEHjhhRd8PyO7u5hM+NCgyzI68K0hMwbpqzRODCvlmabhOvKRIGHfJBt+woQJDvkga5a5zOQx7WSdkR8E5lksIhOAxAILPXS6aVaBgAnvmDFjvLRYnOyVZYkfffTRXqs+jY3FOP2vWbNmWbdPwHPmzJke39A4uhAJwjHJXERuKO39NY19qhLumYCPZb2GFUaMoQMGDPAeKlH/mkq47qa8BoLBJIcQgI9K25E9y5zr4Ycf9pdIFS3ZxknMuxkvkMhBZqyY6oamxKKxz02FJ8kNZCiXQoI09vXW0vlEgiR/msyt+LZTrUzlPAbbrMnIjofEiwuyhyQI8kEk+aTVHxT88KCDmCdjPvwGhQbxPJFcUkK5SBAID5KBmBNbY40b9QNJ/rRrY0tiUyTzMM/HRN6kL2vj7irnLiDiqfwmBsg8wipvwyskXkj/xFweqWISrdLqZVs5T65yrkQESOU8i1RdSdTwPLz5fCQIH22y7ZjQwP5qgZOqbtPoN8tCnOwNJt9kGTPxTtrox2SAEtSTqWFS1LRduRD47rvv/KIG4o7xkkUklUw0K1VHdoXSd4JNjKcERshkRo4w1wKzXNdX6ccJyQ+yigm+UYVAVRiLyXXXXbfuFkJdZBY/UVM+W2xSLYLOMhIiaWssWE4//XTv8xVXtUmfY6wlaBH9PRcJgvExz4bKGgIlcYugtOGs+218BKzSI/QJ++STT3wlGJny9Gc00ZlPYAyLnAtVClHfm8a/8qY5I2QnxDvJTBBGvMNGgphHCnJLSN8RuIA83mabbbIMjpvm6qvzrB9//LGfD9DvIJhFgjTdcwxJEJIpkBFSy0aA954qA6pEITto+IExrlLVmY8EmTZtmpe+Ye2W1sa8k2plquEgQZAaDVtIguDBetlll2Ukn9i2IQlCYJ+KRgL7JPexD0Q1vq38tuGGG6YVbl8hbtXhUYm21IJShhsHV9azUb9Ek2REjo3q8JBwgqAjuYJtio3dlOGSdYgqQEAESBU8pFq7RMotyehCkoKsue222y7rFgtVgtQaJrqfykRg0aJFjokhgUsmkUn045FtICPh2GOPdeuss05l3piuqmYRwKibwBL91aqPuFkCTFEShEA+i0tkBqyx3UUXXVSSUWqtgBolPyw4By6UW0c1/cOqGgglspUHDRrkF4kEmsjCY0GexNuqVjCM3geLbUwd+RNnoFvo95AECY8tD4Va7THVc18hoUzQrUOHDp4obdOmjQ/ut2/f3gfrIADDitA066SDGUEiMjRDEoR/o5LL5BkJvhG4z2VwXD29pOmulG8QskH40fANI+EBGSuRIE33TPJVQDXdVVXGmXnnIZD5Q3IDpHFYFRp6sqU9UafQE2NexToWqSrmqVTRhFUJxZAgrBd23HFHqW7kAN1kwaio57vGGAvm77zzjveoIxmSKgQqwMP+XOgZpvV3xgESxljPskZlHYbfL2srq+QI/dQgSaloRBWG6kbGDuYTaa24T2u/SXrfIkCSIqXtyoYA2V9MaBio2rVrl5MEMTad7DkWlWkOHpUNfB2oKASYvPABJbM4qVRAnClyUSfVxkKgRAQIEhPoMAmRPffc0+ufPvnkk+6UU06JNUbH0PCRRx5x7AthRyXIWmutVeIVVP9uVCdCejLBDjOTuTMz7Y6TC+C7BulEFpxN1qkSMaNjyd85V4jkKPR7SIKwkKRP470C6SRZwep/96rhDnJ5U7BYJxOWBTtZh1SLkeiDvwdZ3mTKEnhmbLEs5oMPPrguUFIN917ua4ySIMhZTJo0yRNIoc9SSDAjkQfGnTp1Kvfl1OzxTAud6s4hQ4Z4XxVrIkFq9rFX9I3xTiMbStB42LBhGdI0kBrI25AoQf8k8B6dk4oEiX+8fJ/uu+8+T7qH0rY21s6YMcNX34XS4UlJkIruUBVwcSaHy/qAbz2V98wJTMrRLrF///6+KlQkSO6HxvhAPyWRFO8+5lGvvvqqTyAhiYrEPSPyopKZdtR8voEV0F10CU2MgAiQJn4AaT19EhLECBBkrpjADxw40A96sOpqQqCxEDBJBvpgLq1JuxY+2izOyVJAh3rrrbdurMvUeYSAD9gTOCKzGO+asF+S/cn42bx584xKEMGWiQBBdrJkMS+MatObOTwG8ZbhFcWP8YIJOotQGgFPJvFplgYIMSpEchT6vZAniPqzEGgoBJJ4U5hsC9UekHTIMCDBEAafWcQj44I0ZtqlMkIShCxliGeCR1HTeJEgxfdqiPhZs2b5foZESFS60Y4oEqR4bLVH6QiEHnU77bSTJ4dDgiPsj5hzRytA7MwiQbKfgZlDI1MVjqFhlWKcf6pIkNL7c7gn338qDogX0Eje5e88CwgPKsiRa4X822effcpz0ho8CqobkPVgZNK2yN7hs0g1fZQEgXzC84OxggbJRAKgPFhqsHOU6ZZEgJQJSB1mGQIMQmQTo93btm3bvFmZhUgQWyQyiEF+sDCSgZF6WlMggLEZWUosKKNak+H1mCZlx44dvTmXPGqa4mml85xGGGMSGWcGnc8YPZ2IFX/XeE5AaFBVA9HZokWL4g+Soj1YdKM9DSkE+WbjYSGSo9DvIkFS1Ikq5FaTelPQd4866ih30003+Stv3bq1rwCBNLUqpU8//dRXh/Tu3Tuj0qFCbrXRLyMkQZj35zLkFQmS/WjAZP78+Q7p1c022yxjzUUmPUQ+Ac8lS5b4Knqqa+KaSJBG7/apPGE4D8WTLpfvRNL+aCQIiT34g0Kiprkx/+d9x6A8rKIDE5Eg5e0ZP/zwg69IoKKOtYBV1rEWe/PNN12zZs0cFYv4gFkzX1Gql6Mkf3mvrjqPxvhAHJFqjxNPPNGT9pBI1kzlAAIpSoJU5x3rqpsKAREgTYV8DZ43/Liiy82Cj6AHH4Cw5Dq89SgJQqbc9ttv7zchg3706NHu/vvvd927d69BxHRL1YJAuPBmwkPwgioPI/nox2R8IH/DpCipX0i13L+us/IR+P77732mzPTp030FSJxfDf2YhRF/op4glX+HTX+FvNsYxyMjEEcycYV4sECQiBxx3qiULK7Zs2f7TOTwO16I5Cj0u0iQpn8f0nQFxXhTYDh9xRVX+MA0GaHhWGHzZIjBXGNIWnAl0EGQiPVBLk+QKBbhXIzgPpV4YYApLdhxnwSJuX/INmQACRaFYyyBOCqQ8KCCiCtUlWxBZzTr0VAPZXLShKvutWEQSEp+2NmTkiCYIEOAIKmd9mYSzCSNnnXWWVlwFEOCnHbaaX6twBitthwBMMTTA2zAm4Y3CgoReNrmkmOl/zNGI+8W9REUvssQIHaC58fgwYPdiy++GCt/JxJEvaUcCIgAKQeKOoZHgAykUaNG+UBwq1at3CuvvOL/nVI0iBCIjTgiJCRBCC5vu+22/oMLA0zWPRN4AkpqQqApEWDy8vjjj3s5G5v0oE1JWSsTdfq7gspN+YR0biSwGIMJihCoj6uY4zfkmZjE//KXv/QeTBDWaskQQLsXYv6JJ55wu+++e8ZOZH2B/1ZbbeUzG1mUp7nxbSfoRsb7iBEjsr7jhUiOQr8bCfLYY4+5e+65x/Xq1SvNcOveGwABTGMhlxlPi/WmYC6MYacFnhlzycJHHgtCBdPOtHjXMJ9H2oqgHJnfJhVywAEH+IoZWjEkyJw5c3yAnsB/GpsFgTDWRet86NChXmYxusYKSRA8FUgy+/nPf54TMtZx7MMaTk0IlAuBYskPO29SEqRc11ntxwEvkk46d+7sA/Jx5HASEgQFgwEDBogEjXQI+0aNHz/e7b///n7OiacX1XY0xleC99HvOnPhRx991EtfQtybrFO197dyX38oIYb6S5z/D+cUCVJu5NN3PBEg6XvmDXrHVGtg7Mgij8Dw5Zdf7tCepzGYETxGFzmqy8fk6Omnn/aLTFhfGqbTBOvSusBp0Aelg5eMwEcffeT1vDHrRBLLGlUhZIRI679kaLVjPRGg+oAAPFqoTMijAbZ///vfPgAFoUwQn2BJmg3PS4E7l8SAkR8cUya92cjyjYc0+uabb7ykpQXqCpEc9jsLoWiGM2dhwU8GKBl4uSpNS3nO2icdCNAvX3rpJV+5tddee2WQxvStww47zEu3Ua1AALkYb4q33nrLEyDrrLOO22WXXRxBe+Q0IT+ixr+1jjbJI2AJKYw0CxUG4EqgLaw0SEqC1Dpe+e6PvoiOPJWeN9xwg19T5SPSiiVB0oyt7r1hEIAMZuwkSYxEnTZt2mSdiLX/woULvTRg2J9FgsQ/E4LqSDNCaFpMxWRawTefv1QhEqRhekH1H5V+PHz4cF+lANFkc86nnnrK/52x+LrrrnOrrbaav1nGaio9qRjBDF3G3IX7gJEgeC6yXmW+EJfMZyQIyRUkmZDQpyYEkiIgAiQpUtouEQKmbbzGGms4MmWRAWFwgi2n5J/WrVs3nwnWp0+frIxQPsqmqcgHJC3ZcYnA1UYVhQCLSiafaCtvvPHGkrypqKdT2xdD0I5AMgugUHuWuza/GsZRCGgWnTZ5nDdvnieoyUCS/mxpfcTM+ZhsW5WHyI/CWCIHhH8Kmt2hITR7FiJBGGsJgqy33nqaExSGWlsUgYC9z2+88YYn6KhAtlZfbwr2h4im4oPxmLkvWbmFAtZFXH7VbMo3i0otvj1gHmfEG4c7Uo4ETAmcqi1DwIg1kh0IDiVZJ4kEUe9pSgTMHxE5zDjtfpu3Uh0GKWoBZLtmkSDZTw+5oEMPPdQhVYXKBiSIeQEy34JkJhaTq4kEKe6NsAQyfDz4Jhm2JEKSvEsiTvRbxXcP8oNnwdqLuJeMuQvjnpQEYVxgPkHVfZLvYOEza4u0ICACJC1PuhHvkw8Ak3Kyk1jk0PgI8NG49NJL/b+zGKRE0wJx0clOI16uTiUEhIAQqBoEyFQm+5PMTxoTairlLPslGmjid7KNmbwTsKckHpNZVSqV9sj5dlHGjs4/FQksfghE0VT5kR9TMyxloVgsCVLa09JeQiA/AmRokqDzwQcfuIsuushXLoctaUVCLm8K/p1MRfyD1l133dhMxrQ8ozAIWkguNCnuacEuvE+ykHfYYYecZvFsC34Qy8hbhua85gmSRA4rjdjqnhsOgVwkiJEfW2+9tbvqqqt8xVxck0dNJipxeDK/R4mASuVc8kHR7xvrAgL4JEVJEjd3/zdyiS2suiYf+dFwb1LtHBlMWQ9QxcR7H5IYSUmQ2kFDd9KYCIgAaUy0U3KuTz75xGd6kq3JZCYkNzDXQ3oFuStrG2ywgTePhh2XHEtKOoluUwgIgaIRoLwdGREyaSE8qD7Ce4YxNCqFQeUd5cOUXVvbYost/AIHoz615QhQSYPO/yqrrFIQFgKaF1xwgQ/gQzwhhUcT+VEQOr+BSJBkOGmrpkHg3Xff9YHjUE4haTCesSHt3hS5nhpEE5XfBDX23ntvX52IHBZyIWR9x7UQd3xCZMi7DCXG0L59+zoCxlTaW8CYfov8JZgiyQJZz9yADPGRI0d68i1aCRLu3zRvnM6aJgSiQXsyt6liKER+GEbyqMnsLXEkCHPTG2+80fuibbLJJgW7F+MsY8aWW26ZUQFZcMeUbUASA0QRnh8omlB9n6vyg/F3ypQp7pJLLpGHbUw/Ya6EbBXfJvNUPfHEE/3fQ9l7kSApe8ka8XZFgDQi2Gk5FQMb7Pg555zj/T923XVXf+ssLFnEMIHh40wZINvhF8JEHW1E5AHSbhybln6i+xQCQqA4BKZOnerGjBnjx8yePXt6CSwz1uNIURKEhQ0EyaxZs1z79u1d9+7dRTJHIKcy5sorr/SBS8ihfJIBtivPgQxa2jbbbCPyo7hunIgEyeX5UeSptLkQSIyAybRRDWJjrO2clARJfLIUbrh48WL/zVp77bXr5LCSkCAEk5APkx/gsk4DiXHyySd7qSAqafBXfP/9931gLvSlC7sYlR/I5Ky44op1JAhzAxEgKXwRm/iWw6A9l4JPUq7KD+IJVNtSmYd3nVo2AlESBEIUwpMGAbrZZpu5Ll26uLZt23pCpEOHDj4xVXhmYklfmzFjhmvZsqVXKDHfOuYF5tmFzy0edpD5fM8I0Edlr6xSBNKfMRqvK7XlCITVsqxjIUHBfebMmT55moqksBJXJIh6T0MgIAKkIVDVMb2cAAa8HTt29B+ABQsWZJAf/Ls1TKUZ+DCg1AJHnUcICAEhkIkAwTcmjUi1IAMAUUypuzWTEODvSUxRhe9yBCBACA4hf4NOrxEb+TDC+2fo0KFeZiStlR/cO99upNSi5uMmeUmlEokOyLCtv/76GZDmqwSR54fe0IZCgAQc3lmr4GKearIL9FuSdggU00SC1P8pEJAnQIRBLDIX1kKpxigJwvtPMJ/gSJz5af2vqvqPEHoi2N0gd9W/f39v0gthRIDTEiSobkSLnmAozeYUzZo1q34wdAdVh0AhTxBuiDECtYgRI0Y4ssNJoFSLRyDEExN5SBA8/6gEJ8E0rkGOHHLIIZ5Mku2SvQAAIABJREFU1TjgHKbb++23n49DQcgtWrTIy7RTbccagfGUcZcqfOYJVNRTCRLGsyy4j+8Xa7FddtlFXTaCwEsvveRxBkfzrqGPIu0M7vlIkIULF3oZfbzB1IRAfRAQAVIf9LRvTgTCoNK4cePctGnT6io/wo+FIBQCQkAICIFliz0yhqIVcJbtSRYc1Qnt2rXz0lbRJhKk9F5khAYSjEhakQFWqCH1SAuDeoX2qZXf6asTJkzw/TDq5RE1fuaeWVAieYPGdBjQzEeC1ApWuo/KQcAyCfFQgJQ76KCD3D777JNhSioSpLzPCxN4gkhxnhNREoTMT6oZMPclKIdEBtI4avEIUE1DZf2nn37qs4w33XTTrGxjMOYZHHHEER7XwYMHC04hUBEI5CNBQvIDOUJVKhV+ZLk8Qb755hufhEqV2FtvveWrwvkWkmVPgupGG21U+OAp2II+d/fdd3uPP5MLJBgP+RFWcYQ4Q8zxrQJL1m933HGHJ+v4txNOOEEEfqTfgBHY8M3inbaKe9YN5kXDLnEkCP0XD0wknGV4noIXsoFvUQRIAwOc5sPzoaW0lY8FMiHIXon8SHOP0L0LASEQh4BlDSEbSACezFdr4aScbNrzzjsvlgBhe5EgpfUvMCYrHC1qDOIJ1KvlRyAXeYEG/QEHHOD69evns5HffPNNv9BhAX7hhRd6D7BcJAiBujAjX89ACJQLAYzIyTiE7Jw4caLbfvvtcy6iiyFB5E2R/wkR8ID8JCO2EAny17/+te5gBOyjgady9YW0HYcqELLCRYCk7clX/v3mCtpb5UeayQ8SSWnI1iVtSSprkh4rjdtBKvPdwYsCGSzWBXEkPPEt5hMkU5DgQzUIc1yIJdZxBPklMZbdg0jkY45PUoSts4z8QIIYQu7JJ5/0ssRxJEga+6TuuWEQEAHSMLjqqP8tsR47dqwPejzyyCNe4kpNCAgBISAEMhEINVGZTEelV0IShEyjfMaxRoJsu+22fju0ftWWI8ACB7PYVVddNSMASmk1cgDfffedu+WWW1zr1q0FWwEEoiQICxuM4VkI4u9lWXPm//X888/nJEEIJB999NEiQNTrGgQBZJioWILgTCJLkYQEkTdFskeVhARhLMFQluxkMnDRWEfSSa1+CBBcYh2GZEsogVW/o2pvIVA+BMKg/QUXXODNuEmUSDP5wRyVIDqtWCJYJEjpfRNCg8A8koEkTVAdQ8IEPhXRxjOCICFwD/FBVSmSTiSwRWVhS7+i6t+TuRSEEZhsvPHGvspmhx128P40NIj5s88+uy75D1yPO+44/3eRINX//Cv1DkSAVOqTqZHrMq2/nXfeWWZQNfJMdRtCQAiUHwEC85RPk/laXxLkjTfecKuvvrpbb731yn+hVXxEMzy/5JJLvPwNAffQm2LKlCl1E+5Ro0apzDrBsw5JkEsvvdTxzd9xxx09vmErRIJ8//33XopIpe0JQNcmRSFgpqRUf9x+++0OqbskrRAJkuQY2mYZAoVIEOFUfgTC/ktQ79xzz5UkS/lh1hHLgEDUGJ1qsTTLXn311VeeEAaDUqrhRIKU1imZp2J0DuZIt0PG5yNBSjtLuvaypDySykhAad++fR0ASGGxViBBGtLD5v8kUkGAQOAjt4tniJoQKCcCIkDKiaaOlYWA6f0hf0UG0q677iqUhIAQEAJCIAaBcpIgAjgbAfOuOPbYY/2PEE1nnnmmGzlypK+U+fLLL31ZOxUMTNQx+FYrjICRILNnz/Yb55IRK0SCFD6TthACxSNgBMgLL7wQa1o6f/5898QTT7hZs2b5zE/k23r06OEJOZEgyfE2w3MCGpjwRptIkORY1ndLKhpZd5FRT8VTmoPJ9cVS+zcOAha0b9Wqlfqrc47xFBKEQLBIkMbpg+FZwsr7OBKE7xnm8ar2yP1sSGzCC4U1AgbnXbt2zUhymj59uttjjz383Kt79+7+QDZfw+uDapo2bdqIuG/87l/zZxQBUvOPuOlvcM6cOX5Bibkh+n6hmVTTX52uQAgIASFQOQiIBGnYZ4F5OWXVLC4hPWbOnOl+8Ytf+BLsgQMHeh8Vso3IQBozZowqEv77OChLR8qSPwSJ999/f1/pYYu/kARhocOCPW5hGJIgVOLgu1KMxnXD9g4dvVYRQAKLqi4W20iLEGSjWunWW291SFlFG54V/GG+GpIgZIQic6E+m91TkGo55ZRTvPcfY4BIkMZ/m/i+UdlIwhltxIgR7uKLL/YmvWpCoBwILF261M+LQi8vOy4Z28jYEdAk05ugZtKKOwt+MrautNJK5bjUqj9GuUiQdddd15NKGgcyuwTfdrynHn/8cb8OwK829O7IRYIwHyawv9NOO3nPO7VsBDAsZzwYN26cx5YKj2ibOnWq9wZjHkaVIuMKazDmWTfccEOs/4qwFgLlQEAESDlQ1DHyIsCHAn1vNNdZIMkYSh1GCAgBIZAbAZEgDds7kLoi8H7TTTf5DC4CnS+++KLr1q2brwh56KGHHDJid955p2vbtm3DXkwVHP3tt992xxxzjM+SDxv/RoaxJTXkMkaP3iIkCOQSRJRMz6ugA9TAJZqm+tVXX511NyzOCdpT9fH+++97/xo0vcNKJguUIONAZYhaNgIhxvlIEHTW0QCnpV3qptz9iH7K9w1iHyKfgJ4ylMuNcnqP9/nnn3uCDVIj6k3BbwSFCWZao8p2/PjxbsiQIRo3S+w29SVBeC6MAcUQUSVealXtRgUHZtsE6L/99lt/7fh4XH755V72ylpIgvBvBx98sMPM+7HHHvN9nW+YWiYCVNUyv4fMbN68uVd/iSNAkCUdOnSoe/31193gwYN9UhrrsuHDh/u1heZa6lkNhYAIkIZCVsfNQGDx4sV+EFT1hzqGEBACQqAwAsWQIOinYsQn09hMXMk+mjdvnicxwon0N9984xfxlFqTFUdFw3333efOO+88H/i0xkIobtJe+OnVzhZGalDKfuKJJ/qMt2eeecYHNV577TWfXUzQw7JBk5IgZJGyjzw/aqevVPqd8L4/+OCD7p577nHfffedzy7cZ599XJcuXTKymU2zGkIEA1SNq8mfbBISBALknHPOcX379vXZnpBScdUiyc+qLYWAEGgMBEKSI5RlYq41duxYd+211/pkCcZWCxATwA8r6hrjOmvlHATfMeN+/vnn/ZzrueeeK0kOq1bwKNd90F8vu+wyH2RHEnf77bd3VCOwjqJqiYpREiOs8RyYO5x22ml+jcCc4MILL3SjR49OrTyTJYVQFU7yWChvFVbNUmEDblTVx1XO0rcPP/xwv54AV8YPpN8ULyxXb9dx4hAQAaJ+IQSEgBAQAkKgAhFIQoIQQEJqQIbnmQ/QDM8JtKEjizQLixzLhiUIR8n1GWec4aVxCMRDjLDwISMMqYDrrrvOZ4WntRmZ0aJFCy9fGWbFmV43mN17771us802q4MpKQmSVlx135WNwNdff+3HBLJCizFNr+y7aryrK0SCYDLL2CpsG++Z6ExCoFwIxJEgixYt8lUeBDJNyobzvfzyy77ak/lWNFmiXNdTq8eBODrrrLM8QRxtpXiC1CpOpdwX1cxUKFDtaVXIkCJgTQA+jgThPHgrQYDgD4g3RVoTeBgDIJDAi3kSiVF4ToW+icX4p/3www/+OCSqoRajJgQaGgERIA2NsI4vBISAEBACQqBEBAqRICUeNhW7sVAhS+uWW27x94s5L5lFm2yyiYMgIWMRAilqeI6OOu3nP/95KnCKu0kjOKiOIatz4403ztiMxQ2LR6o/kFwhkz5sIkFS23Wq/sYXLFjgg3hkgNLHJdua/UiRDyFzEx8VGgGjUG4pJEH69+/v8Pvp0KGDQ04PfW8yRskIldZ/1b8uuoEUIhAlQfj+U0F7xx13uA022CADEZtLzJ07102ePNn7MKnlR4BqRbyqkGMlIYcxlIz4+sphCXfnTJadYHv4fScAT6IU1eDgv/nmm2dVggg/5wmgkSNHetmqww47zH/PeefjyKBiSBBhKwQaEwERII2Jts4lBISAEBACQqBIBESCFAlYsDkTcEw5WURiDEuJNZN2k8BCdxatdIiROFPP0s9c3XtahQwLbgiQOK8OMrjR740jQLj7kATJdYzqRklXX2sIMNZOmjTJnXTSSdL3zvFwkbRAGtCMtm0zxgiIDqtGJNBEhR0662GDKCFbtGPHjrXWfXQ/QiA1CIQkCN5IBIxzVXXNmDHDzxX23HNPX00qeZv83WTOnDmuX79+XnaUsTYMLosEqd8rhn8H3yoIJkvcMcIeGSbmqsi8ItsmEiQTa+TYWD+RyABOVNcXqoIRCVK//qq9GwYBESANg6uOKgSEgBAQAkKgbAiEJEjv3r29hAiGcWqZCCxZssSRnRwtpQY/qj0I0D3++OMOc06yvb788ktvdk5mIhq2assQYNHy9NNPuxEjRviswyiBQQXNueee63GLSmCFGEKCHHXUUZ5wkuG5elclI8C4wbhK0B55jKjJbyVfe2NdGybxyNwQCDn77LPdtttu67W7ITkYV6PSIWCK5NVFF13k3njjDZ/JTFUeVXhqQkAIVDcCIQmy2267+QoQ5EOjjex6MsWpArnrrrt8NZhabgQsuYTqZKoRo00kSPG9Bx878wJEmg25JozhmetOmDDBrwOMmEcOi3kAc4BccljFX0F172Fzfirqb775Zk9+xDXmBhBK7dq1q/tZJEh1P/tavHoRILX4VHVPQkAICAEhUHMIEMQnMwkvBnl+ZD5eFoQsVkyTlkqPAw44wMsytGrVqm5jAnJPPvmkD96/+OKLdf9Olh0a1ZJkWY5rPhLEjKJZnINlvuoZW3gWyhSruRdWN1QVCLz77ru+moFgE0H6Qw45xI8FkKRqyxFg7CQoNGvWrKwKDgKcEBvgBsnx+9//PjYQKjyFgBCoLQRyGaOHd8lcgnkCRtJ33313hsF0baFRnrvBkHvffff1PgvRChA7A1W6O+ywg/+rPEEycYeMxzSeaiOkLJ999lmPEQlQe++9d8bGH3zwgU/O4buPtJM1JBqnT5/u5XL5tuUK+JfniVf+UZC+omIeHFhrGZkUXjlzKRKeqBKNeiiKBKn8Z5ymKxQBkqanrXsVAkJACAgBIVBjCJBxRIWBadKS2UU2F5UJubK30Pgl6EnADgO+tBue5+oScSQI3iiUwZPFTaBznXXWqbEepdtJEwJG5lFRd9ppp7kBAwbELu7ThEncvVoABC+luKBc6Pvxhz/8ISOYlHbsdP9CoJYRKESCfPbZZ27UqFHeT4mxoUWLFrUMR73vzYLyHCiXXCAECEF7SBCIezLzSY5Ke4OwIJmBNQESVmZ2vvXWW3tCKVqhZGQTxD7rBZpVLCHZNnDgQD8fSHsCj+GUS/LWyA8M5mkQT/lIECrCjj/+eLfiiiumvcvq/psAAREgTQC6TikEhIAQEAJCQAjUHwEWO5dffrk3LmRh3alTJ39QStgvuOACd84557irrrrKZyXFNYJ2/GnZsmX9L6ZGjxCSIGR20chOnDhxYqqN4mv0cafytr777jvXvHlzt8IKK6Ty/rlp3vP58+e7r7/+2m222WZZAR/LOM4ly8IxLHBHhaICnantSrrxGkSA8YHvP9n1BDfx8oHQsBaSIMjknXnmma5Zs2Y+MeWKK67wQfp80jk1CFnJtwTWjJ+HHnqon2vFJZoQkKbi+dZbb/VyuHEZ+SVfQJXvyPyfvgZRD5kBCRJHfnCbVHnssccevsqDgDx9Fik3qhxIpOJbqOa8YTz4hESR4WLkB3MHSA/eeSpu1l133VgShHEE3yD1WfWspkJABEhTIa/zCgEhIASEgBAQAvVCYMGCBV4juW/fvhlZyWbAjUY9RIhMN+sFc4YnCIsXshKHDRuW+qy4+qGqvYVAZSBA8BLJj5tuuslLf6FBb9mwdoWMqYyzZHKPHTs2NnOTarpTTz3Va/3nMkSujDvWVQgBIZAUAeTv8PkZN26cDyjT+vTp45NPwqqDkAQJj92tWzdfbbvzzjtrzhAAg6zt7NmzHeQybbvttvPEEpKiYUUdAXrwN+8kcB4zZowPIqddupVqbr43+MqElUVW2cl8NZ+PB1hS0UxFeJcuXXxQ/q233vLJU8ccc4wqFP7bXyHhRo8e7aIVIIwNJ510kpszZ05dElroWRlHgiQdd7SdEGgoBESANBSyOq4QEAJCQAgIASFQLwTIhCOrGLPCONkEk2VhAm5mkSI/6gV5zp0LGaM3zFl1VCEgBBoSASQECQDNnDnTB3yGDh3qDWKj1TBffvmll7V6++23vZEx8iLRZgTIO++84zOT11hjjYa8dB1bCAiBBkaAbHqy50kkOfbYY93222/vqD645pprYgPLIQlC9S3zMuZuaa6ui3tEEEl4KoFR2KhWoPoA77pwG3ztIJ06duzoHnroIbdw4cJYorqBu0PFHJ4gO9VIp5xyiq8uosob3KhK4ls1fPhwt8oqq7gtttjC912+V9dff32s/wwkycknn+zuuece17lzZ3f66ae7/fbbL6+3XcUA0UgXYpUyZ511VlYCxOLFi93SpUsz/BZDEqRHjx6aDzTSc9JpkiEgAiQZTtpKCAgBISAEhIAQaGQEXn31VdevXz+Hfi8LxajfBAuXIUOGuK5du/rFz5tvvunQlo1WfiCVhSE6i0fM0dVKQ0AkSGm4aS8hUIkImLH55MmT3Q033FAwQxviA1kWAhpI4G2wwQYZt/XnP//ZG8rus88+OatEKhEHXZMQEALxCKDpbz4KvNt4IUCKIL8EYRqXXW8kyEcffeS9KdZff33BGyBg4+7DDz/sySUqPCA0kArDvLt///5e9gq/CrZF4pX5Kwk/NCTI2BaPijR6UzAPRZ6KigQIOfoh36Sw0hvfGcgQ/s3ksPKRIOqg+RGwtRbkUq4EiOgRqKQZNGiQ23333XMapwt3IdAUCIgAaQrUdU4hIASEgBAQAkKgIALIAKDNyx8m0lEShMUhmVuUZSMJQAZXnOyVVYpgjEgWs1rpCIgEKR077SkEKgkBC1AgaxVnbB69VssGR+aKzNpLL73U7brrrj4IB/nBMdABp/pDhryV9KR1LUKgeASYf5FZjywQHgDm+UFlApn3BOaRIIoLLDMO8BuVDGqZCDz11FM+cYdxEvLDGgk8/PuOO+7oA8ZhQJ/qOqSeaBAgof9K2vB96aWXfIVG79693SWXXOKojsnXQk+QaF+leoFvF0ReGsmkpH2Hef+ECRN8FVguX5rwWEby4acCYQJBpSYEKgUBESCV8iR0HUJACAgBISAEhEAWAoVIEPSTkVkgQ+mQQw7xC/Vw4WhayvyOsaQW5PXvZCEJglyOsjzrj6mOIAQaG4EkxuYEjxhDCTIhY0NQk6xlAnQEQqkCwYQXGRL066kM2WqrrRr7VnQ+ISAEyozAxx9/7Cu6SDKhqotm86nXXnvNXXvtte6ZZ57xkkHKrk8O/kUXXeRmzJjhzbap8qCRpENyzqabbup9PfBiUstGgGruc88911GZRBVI27ZtE8EUJUGooEHuCh8bEqh4Fu3atUt0rLRuFPqlhFJtUTzAmrGBcQGZtxNOOEFyYmntNBV63yJAKvTB6LKEgBAQAkJACAiBZQjkI0HCcngWjRh1Ui1C1iITdswMp02b5svge/bsKUjLhAC4v/LKK65Zs2Z+IakmBIRAdSFgxuZIDCK5YhKDjLfPPvusu+666xzZykZ0nHbaaT5IBxGCySzBI2RcGHeRIyE71AJ61YWErlYICAEQ+OKLL9xNN93k+vbt642lX375Ze8JhA+bZYETeL7xxhu9pCjBToKcEKL5zKaF7nIEzj//fE+A3H777Q6T6FzkB2Tz/Pnz/XNQdcIy/MCESsMPP/zQ40e/jGtLlizxBuZhpUxIgvBNswbhpCB9sjf03Xff9VVhEFBUgZ544omeHCUJAt+P9957z6/BSIoiIU1kXjJctVXjIiACpHHx1tmEgBAQAkJACAiBEhDIR4Iw8abMGokrFvBIBLCwJEuRzGUMO3v16qVFZAm4axchIARqEwGCSWR3/+53v/NjJpry77//vnvuuef8OBrXCHQef/zxPrikJgSEQO0gEI4HRxxxhJe4w0ja2gcffOArQghshlKiBPQxSSY7H7lSJZrk7xME7ocOHeolxDbbbLOclR+Qz5BLt912mydB1JxDCgwJRqq5qTIwXxrWAJAiVHKAl/ml4KeCTJZJMobm6d98842XchsxYoRPmFJLhgD+KvRLfMNyNZ4RFSCF5MmSnVFbCYHyIiACpLx46mhCQAgIASEgBIRACQh88sknbunSpa5NmzY5y6ULyWGxAGIBzsKSRpk2WclkMKoJASEgBIRAJgJmWIwevTWCFgSOhg8f7rp16+azaB999FF35JFH+oDovffe6wN3akJACNQOAuaVNnjwYE9yRoPCU6dO9fr/s2bN8tUeNDLpGRcgTwcOHOj3SXO1AgF2vOjwQIEkgih+4IEHvMwSBudUyBmRRCCZ3/FRimbKE5wnoYdqOwjqUNa1dnpcaXdisreQ9GBH5eKcOXN8RXJcQ5pRvlSlYZ1rL6ppqAKlb1qVqM0bqAYFc/qumhCoRAREgFTiU9E1CQEhIASEgBBIEQJMpIcNG+Z9PNCUp6S6T58+Pvi2xhprZCBRiARJEWy6VSEgBIRAvREgaIe0xaeffuoDbejQRwNuyN+QcUtmONV2BEnVhIAQqH4EqPyggmPttdf2WduYHePpEW1sg2k3SSYQJMhfknFPVRiyWCJFnYPUIACMxNUFF1zgWrZs6asM+vXr5//OuBrKtkKIICcWmkRjII28ILKEkydPdl27dq3+TlbGOwA/SCX6IGsGa0ixQjqB9XrrrecwOKdSYdKkSe6ss85yY8eOVeViGZ+DHYr5A0So+YQ1wCl0SCFQVgREgJQVTh1MCAgBISAEhIAQKAaBL7/80mcakyHXunVrvyuBOGtkeJFZuNdee9VVh7BgZ9GNvwd+H1dddVWdfn0x59a2QkAICAEhkAwBqkB69+4tAiQZXNpKCFQFAo899pjbf//93ZZbbukWLlzopW223XbbrGsPTZC7dOniqz3eeustPw875phjFFz+L2KhTwL/BDZGfhioZND/9re/dciHQSQhGYScE1UNl112mQ/whxJPVdGRGvkiqZJ54403fOU4ZuiQHtGqAzxUhgwZ4j0qqAKJJlQ18iXrdEJACFQAAiJAKuAh6BKEgBAQAkJACKQZgeeff94dfvjh7quvvvJ6vWQSPvLII+7+++93s2fProPGqkMGDBjgt7n66qtFgqS54+jehYAQaBQECNiRQUtgThJYjQK5TiIEGgWBqDk0EqLMseIaGff4BiHzRMY9FSP77bdfTtnSRrmBJjoJlRoPPfSQ908CC2tUKNx8880+sYeseCpmqAr58Y9/nHGl4M5Yeu6559Z5VrABx7vooot8JUOa5cTK8VghSQ477DBfoSACpByI6hhCoPoREAFS/c9QdyAEhIAQEAJCoOoRMBLk448/dhMnTqyTWPnb3/7mnnnmGU+ITJs2rc6cl4Xlzjvv7PAO+dOf/uS3pxIESQE1ISAEhIAQKA8CoeTIr371Kx+wiwbzynMmHUUICIFyIsC7S8UsPj75gukhCYIEHibTnTp1Kuel1NyxzBNl7733zgiuv/rqq568oKKGCmfmp7lIEEBBqgl5Mcildu3aeT8VKhbS1uiDV155pb9tqmbK8Y15/fXX3QEHHOBJOklgpa1H6X6FQDwCIkDUM4SAEBACQkAICIGKQCCOBAkX7T/88INjcfn44497MiSsDunZs6e75ZZb3Prrr18R96KLEAJCQAhUOwJI4qBRj4TLLrvs4nXpMZ1VEwJCoLIRgPy4++67vVdCr1693EknneQ22WSTnESISJDinifySmBLIs4hhxxSF7CHcHr66acdc9IFCxa4o446yjG3zUeCFHfm2twarKjWwBMQz47jjjuuXiQIkm0nnHCCe+mll7xsY5yvTW0iqbsSAkIgHwIiQNQ/hIAQEAJCQAgIgYpBoBAJYhfK4t6qQ/AMIcMLDWA1ISAEhIAQqB8CVNYdffTRXvKKNmLECHfxxRerwq5+sGpvIdBoCMybN89nv1OBYK1///4+aL/99ttn+SWwjUiQ0h4PRtAzZ850VM9Eq5DNEySOBCFIv9JKK7kWLVqUduIa2yvEqlQShD4M1uPGjfP/lZdKjXUS3Y4QqCcCIkDqCaB2FwJCQAgIASEgBMqLQFISpLxn1dGEgBAQAkIABCCYp0yZ4oN6kMvbbLNNbMBUaAkBIVCZCFCJQBb93LlzvQfF5MmT6whNZJaoCKFKIc6bAg8L9pUcVrJna0byuarkwsA+1XSHHnqoJ5vwU1l11VW9GTpEiJpz9SFBbrjhBnfeeed5OTF5qag3CQEhEIeACBD1CyEgBISAEBACQqDiEBAJUnGPRBckBISAEBACQkAIVAkCTz31lKPq47LLLvNVXK+99pobP368u/POO/0ddOvWzRMhffr08T4h1qKVIMjgdezYsUruuvEv8+9//7uXuOLPvvvuGysVaIH9J554wnXp0sVfJFU61113na/UUVuOQKkkCBU1l1xyidt4443dwIED3VprrSVYhYAQEAIZCIgAUYcQAkJACAgBISAEKhIBkSAV+Vh0UUJACAgBISAEhECFI/DNN994KTv8FfBIa926ta/uevvtt92ll17qq0K+/fZb17lzZ++XAFliBtxGgmCITma9CJD8DzsJCfLxxx+7U045xRNQa665prv88svdr371q3p5XVR4Fyzp8uh7eHdQhfTWW2+VxROkpAvRTkJACNQcAiJAau6R6oaEgBAQAkJACNQOAiJBaudZ6k6EgBAQAkJACAiBxkMAKbtf//rX7re//a0bOXJk3YkhQt544w138MEHu1deecX/+wYQj1I8AAAgAElEQVQbbOAJE/6N7Hm8LZYuXepWXnnlxrvgKj5TEhIETL/++mvXvHnzjKqbKr7tsl36P//5T0+2UcWBjJW1n/70pyJByoayDiQE0o2ACJB0P3/dvRAQAkJACAiBikcgJEEwNBw0aFDFX7MuUAgIASEgBISAEBACTYnAl19+6YkPKj2sCoTr4e9UIzzyyCPujDPOcK+//rrD+4N/pzqBIDSyWSussEJTXn7FnZsg/bPPPutefvll165dO9e7d2/3k5/8pO46k5AgFXdTFXBBVH0g1YZHymGHHeaGDRvmK5Y++eQTL9PGOqBUY/QKuD1dghAQAhWCgAiQCnkQugwhIASEgBAQAkIgNwIsfsaNG+f1qyXFoJ4iBISAEBACQkAICIHCCNx+++1u6NCh7rbbbvOSSyH5cc0117hevXq5H/3oR+6jjz5yV199tZs9e7Yj2QQjabXlCOAxgVTYrbfeWveP3bt3dxMmTHBbbrmlSJB6dBakrkhuQobt3HPPzZAFK9UTpB6Xo12FgBCoUQREgNTog9VtCQEhIASEgBAQAkJACAgBISAEhIAQEALpReDTTz91Bx10kFtllVV8EglyWFR+hORHetFJduf//ve/3W9+8xtvcH7MMce4Tp06ualTp/qqGSpBwHK77bYTCZIMzqytoiRddAORICUCq92EgBDIQEAEiDqEEBACQkAICAEhIASEgBAQAkJACAgBISAEahCB66+/3o0aNcrLCq200koiP4p8xlR/DBkyxEszUUVDxQw+Kg888IA7/vjj3eqrr56TBCG4zx+qRdTiEbj77rvdAQcc4CuPkMCKa0iP9ezZ08kTRL1ICAiBUhEQAVIqctpPCAgBISAEhIAQEAJCQAgIASEgBISAEBACDYzA3/72N3fqqae64cOHux49ehR1tg8//NDLYL3//vtu0qRJ3ruCIL5afgT+8Y9/uOnTp7u1117bjR071l111VVuk002qdupEAnC/pAn6623nvDOA7VJYFFN84c//MG1atUqa+s//vGPXiarbdu2HtPJkye7zTffXF1YCAgBIZAYAREgiaHShkJACAgBISAEhIAQEAJCQAgIASEgBISAEGhcBJ588klfxdG8eXN33XXXFUWCEKhH+goPC/MCadyrr+yzQS5hxP3zn/8840Ife+wxt//++7sOHTq4lVde2d10001Z3iiFSJDKvvPKuDqwv/jii73R+RFHHOHlxkJzea4SIgqjdAiS//znPyKVKuPR6SqEQFUhIAKkqh6XLlYICAEhIASEgBAQAkJACAgBISAEhIAQSBMCYaC9FBLkgw8+cAceeKBbZ511fBVIy5Yt0wRfznulmgDZpQULFvjgOv4e1gjM4/Nx3HHH+aqEO+64w3Xt2jXrWFESBHy7desmfGMQ+OGHH9y3337rVlhhBdeiRQv/XxokFM9hypQpngQ5//zz3Zprrul/o5LmjDPOcN99950n8v7nf/5H2AoBISAEikZABEjRkGkHISAEhIAQEAJCQAgIASEgBISAEBACQkAINB4C9SFBzMj79NNPVxVI8MggOQiqE3DfdNNN85Igcb/boezZIJN19dVXu44dOzZex6iCM4Hzvffe684991z3l7/8xV/xjjvu6Cs/MJBHku2vf/2rO/LII920adNc586d3ciRI/0zoWoJv5Vbb73V7bvvvlVwt7pEISAEKhEBESCV+FR0TUJACAgBISAEhIAQEAJCQAgIASEgBISAEAgQqA8JYl4LO++8s5cTopJEzXn5q3KRIByrWbNmgjWGZBo/fryXFOvVq5d77rnnvOk5beLEiW7w4MGeBPniiy+8BBYkEpUiNIzPL7zwQjd69Gj34x//WNgKASEgBEpCQARISbBpJyEgBISAEBACQkAICAEhIASEgBAQAkJACDQuAkgBkRWPZ8Iaa6yR2BOE4Dz7de/e3W200UaNe9EVfrZykSAVfptNcnkYmA8fPtydffbZbsiQIXWyV0899ZT/O4Qcvjarrbaavz5Ivvnz57snnnjC/71nz56uffv2MpJvkqenkwqB2kFABEjtPEvdiRAQAkJACAgBISAEhIAQEAJCQAgIASFQgwh89tlnPoh811131WXHc5u/+MUvEpMgNQhL2W5JJEjZoKw7ENJrEHVvv/22u/766z1hR6PS49RTT3Vz5871/04fVhMCQkAINCQCIkAaEl0dWwgIASEgBISAEBACQkAICAEhIASEgBAQAvVAwEyiCSSfdNJJbs899/Rm0E8++aQ75ZRTvJwVWfQ9evSox1m0a7EkyI033ii/jzzdBgNzTORpZmAu8kPvmRAQAk2BgAiQpkBd5xQCQkAICAEhIASEgBAQAkJACAgBISAEhEACBMiSJ5A8efJkt8cee9TtUR9PkASnrZlN3n33XXf33Xe7I444wq255pp57ytKgkRJDn6/+eabvWH6DTfcIAIkD5o//PCDr/TA8+POO+90LVq0yFn5gSTWlClT3CWXXOLJPTUhIASEQDkREAFSTjR1LCEgBISAEBACQkAICAEhIASEgBAQAkJACJQJAcuif+GFF3wQPyoXJBIkP9D//Oc/3emnn+4uv/xyd8ghh7iLL744EQmCUTzB+0GDBrnf//73dfJNnO0///mPW7p0qVt55ZXL9JSr8zD0vRkzZriWLVu6zp07e/8OvDvw8Bg2bJg3Lb///vvdwIEDfeXS4sWL3V/+8pcs2Svr4zyr3/3ud+4nP/lJdQKiqxYCQqBiERABUrGPRhcmBISAEBACQkAICAEhIASEgBAQAkJACKQZge+//96dcMIJbvr06b4CZPPNN8+Cg8Dzueee6//IEyS7tyAhdvTRR7t77703MQlCUP7kk0/2Afn77rvPDRgwIM3dMPbeX3/9dbfffvt5Qumqq65yixYtcocffrjr27ev+81vfuMrOT7//HN32GGHuQceeMBtscUWvhKkY8eOdcej7/JvkFRU1Oyyyy7CWQgIASFQdgREgJQdUh1QCAgBISAEhIAQEAJCQAgIASEgBISAEBAC5UEACaxRo0a5888/31clkFkfbfxGoB6Jpl/+8pfummuucT/96U/LcwE1cJRSSJA5c+a4fv36uYMPPthjv+KKK9YAEuW7BcgLqpKOPPJI3ychjX7961978iOs4vjzn//shg8f7mbPnu1OPPFETyz97Gc/c1R83HHHHXX/BtEX17fLd8U6khAQAmlFQARIWp+87lsICAEhIASEgBAQAkJACAgBISAEhIAQqHgEPvvsM0+APPvss+7aa691Bx54oPvRj35Ud93//ve/3VlnneUz7kePHu1WWGEFt9Zaa1X8fTX2BRZLgrD9r371K9ehQ4c6E+/GvuZKOR/E2ty5c1379u0zyA3kwCA8TjvtNC+DhTfK1ltvnXXZb731lq8E+eMf/+grRqgGWbBggZfEOuecczwpIu+PSnnaug4hUHsIiACpvWeqOxICQkAICAEhIASEgBAQAkJACAgBISAEqhCBJUuW+Mx4/CVWXXXVujv43//9X++r8O2333o/CwLzli0/b948X6WA/BD/rpYbgWJIEJN4onqBAH+am1UhQVRQDbPSSit5OCA06HOrrLKKA9uNNtrITZw40W211VZZcP3973/3BAnVSRAfffr0cccff7zr2bOnJ+3UhIAQEAINhYAIkIZCVscVAkJACAgBISAEhIAQEAJCQAgIASEgBIRAAgS++OILn0l/9dVXe5ID+aoDDjjAnXfeea5Vq1beYPqxxx7zJMdf//pXHzyGEKH6A8NuAtK33Xab23DDDROcLd2bJCFBCNYT7J82bZr3XunatWuqQaPvjRkzxlcYHXPMMXVyYO+++643Oj/iiCM8Vshh5SNBUg2ibl4ICIEmQ0AESJNBrxMLASEgBISAEBACQkAICAEhIASEgBAQAmlHwALyVBwgEwSJgTE0pt3du3d3ZN9jbk579dVXvdzVww8/XAcbckJk1W+33XZphzLx/YckSP/+/d348eNdu3bt/P6QH5deeqk3lYeUokpB/h/Off/9974yiQYJ16ZNmwzPjtATJI4EobKpWbNmqvZI3Eu1oRAQAuVCQARIuZDUcYSAEBACQkAICAEhIASEgBAQAkJACAgBIVAEAlRwIGmFgTnyQJ06dfJ747lwwQUXeH+Eq666yh111FF1R+W3V155xc2aNct7MkCSyPOjCND/u+nnn3/uMN6+9dZbfcUN5vEE+KlqIMAvb4p4TO+66y5fBYKh+XHHHZeIBIFUAuuddtrJVzapCQEhIAQaEwERII2Jts4lBISAEBACQkAICAEhIASEgBAQAkJACAiB/yKAETQeCn379vXBZDM3/9Of/uTlhLbddltPhPzkJz8RZg2AwD/+8Q933XXXeZNzSA8aZt6nn36622+//TKC+w1w+qo8JP4dI0eOdFQsUY2UjwThBvGn+fjjj72EG2TTvvvuW5X3rYsWAkKgehEQAVK9z05XLgSEgBAQAkJACAgBISAEhIAQEAJCQAhUMQIEkwcPHuxOOumkOgNzkR+N/0B/+OEH772CGXeLFi0k01TgESQhQR588EFvHs+2VNhceOGF3kPkxz/+ceM/YJ1RCAiBVCMgAiTVj183LwSEgBAQAkJACAgBISAEhIAQEAJCQAg0FQJUHQwZMsSbbOM38eabb8ZWfiCVhSF6x44dJSHUVA9L581AoBAJwsYLFy70BAi+NniGWIWToBQCQkAINCYCIkAaE22dSwgIASEgBISAEBACQkAICAEhIASEgBBIDQJ4Hzz66KNul112cWuuuaZDcunaa6/1huXIW2EMffLJJ7spU6a4MWPGuHvuuSdW9soqRY4++mgvP6QmBBoDAYzN58+f79577z3XunVrh7k5VTLWkpAgjXGdOocQEAJCIB8CIkDUP4SAEBACQkAICAEhIASEgBAQAkJACAgBIdAACEB2HH744e6QQw5xZ599trv++uvdZZdd5n0nzAz6j3/8o5e/ohqE7fCjCD0/IFEgSfgdo/RWrVo1wJXqkEIgEwHIOvoqlUnIg9FGjBjhPWnCPigSRD1HCAiBSkdABEilPyFdnxAQAkJACAgBISAEhIAQEAJCQAgIASFQlQhAXpxxxhnuyiuv9Bn0S5Ys8RUgBx54YJ0cEFn2d955p/dHoEpk3LhxbtCgQW7llVd2n3/+uTvnnHPctGnT3M033+x69uxZlTjooqsLAfokZNsJJ5zg+vTp46XXpk+f7mbOnOn23ntvN3HiRLfBBhvU3ZRIkOp6vrpaIZA2BESApO2J636FgBAQAkJACAgBISAEhIAQEAJCQAgIgbIj8K9//cvNnTvXtW/fPqOCY9GiRW748OHu4Ycfdr/+9a99hcdaa62Vcf7//Oc/7q677nJIXH3xxRfuF7/4hVt33XXda6+95g2kr7nmGterVy95KJT9qemAcQh8+eWXvq/uuOOOngTBuBy5Nog8CLoePXrkJEHw/Zg8ebLbfPPNBa4QEAJCoCIQEAFSEY9BFyEEhIAQEAJCQAgIASEgBISAEBACQkAIVDMCyFuNGjXKy1Wdf/75bqWVVnKYl19++eX+7xhBv/HGG17m6uKLL/bVHtH24YcfugsvvNDdd999/ieC0Mcee6zfV00INDQCEHH0QSqXIOMmTJiQQWRA8kHg0Z/jSJD333/fffbZZ97jRobnDf20dHwhIASSIiACJClS2k4ICAEhIASEgBAQAkJACAgBISAEhIAQEAI5EHjssce8kTlSVsccc4xbccUVHVJCGJwTWN59993dWWed5bPo85EgAlgINDQC3333nWvevHmGoTnnpA/vv//+vq8uXrzY/f73v/fVSGErRII09LXr+EJACAiBYhEQAVIsYtpeCAgBISAEhIAQEAJCQAgIASEgBISAEBACMQh8//333ruDhml5mzZtvHyQtdATJEqCQJYgM0RgWk0INBQCf/7zn70kW//+/evkrcL+SQUSfzp37uzuuecet8kmm2RdikiQhno6Oq4QEAINgYAIkIZAVccUAkJACAgBISAEhIAQEAJCQAgIASEgBFKLAH4eVIGceOKJ7rjjjktEghCYPumkk7zE0EYbbZRa7HTjDYuAESCzZ8/2Umzm8RFHguy7776+CmSdddbJSYJMmjTJ3Xjjja579+4Ne+E6uhAQAkKgRAREgJQInHYTAkJACAgBISAEhIAQEAJCQAgIASEgBIRAHAJ/+ctf3MiRI93rr7/uZa/ykSDdunVze+yxh3viiSe8b8htt90mzw91qwZFoJwkyKJFizxBIs+PBn1kOrgQEAL1QEAESD3A065CQAgIASEgBISAEBACQkAICAEhIASEgBAolQQhAx9PkG+//dZtscUW7pprrvEG0mpCoKERKBcJ0tDXqeMLASEgBOqLgAiQ+iKo/YWAEBACQkAICAEhIASEgBAQAkJACAgBIRCDQKFKEMzR3333XUcWPZ4Lq622mnAUAo2GgEiQRoNaJxICQqAJERAB0oTg69RCQAgIASEgBISAEBACQkAICAEhIASEQHUjYCTGp59+6tq3b++Nz0M5oEIkSHXfva6+2hEQCVLtT1DXLwSEQCEERIAUQki/CwEhIASEgBAQAkJACAgBISAEhIAQEAJCIAaBL774wnt8XH311f7Xn/70p+7oo492p556qv9/ayJB1H0aG4E33njDLV261HXp0qWgP0dSEuT22293/JHheWM/TZ1PCAiB+iAgAqQ+6GlfISAEhIAQEAJCQAgIASEgBISAEBACQiCVCPzrX/9yY8eOdddee60bNGiQW3vttd3UqVMdgedDDjnE4e+x5pprigRJZe9o2pv+6KOP3EEHHeQ+/PBDd8MNN7idd945MQkyd+5cd91117kDDjgg4yb+8Y9/uM8//9ytt956BY/VtHevswsBISAEMhEQAaIeIQSEgBAQAkJACAgBISAEhIAQEAJCQAgIgSIRmDdvnhs6dKgbM2aMO/DAA31QGDPzM844w1111VV5SZCFCxe6yZMnu80337zIs2pzIVAYgf/7v/9zd955pxs9erQn4ZKSILNnz3aDBw92G220kbvllltc69atC59MWwgBISAE/r+9e4/5cv7/AP5S+Tokk2ZT/dEctoQpc0iSRmS2TsqpkphT3LHICKluUS06UWtNOSsdlJiZDGOZHEp/SCtbDltIKambZeK39/Xb514nurvV7b6v63Ft92y3z+e63q/H6/qr5/1+v2q5gACkljfI8ggQIECAAAECBAgQIECAAIHaI7Bt27ZYu3Zt9jNs2LDsSKBmzZpVLrCioiILQSZNmrTHEGTNmjXxww8/RLt27fwlfe1pa+5WUp0QZPv27VFeXh4jR46M9957L84///zcuSiIAIHiCQhAitdzFRMgQIAAAQIECBAgQIAAAQL/IJD+8Tgd+XPYYYftFlKkI6/uueee6N69e3YkUApAmjRpstPd9haCwCdQEwLVCUHeeuut6Ny5c7zwwgvRt2/fmlimZxAgQOCACghADiivmxMgQIAAAQIECBAgQIAAAQJ1TSD99Xua4zFixIjK461KNaTQY/DgwfH888/HRRddFDNnzoxjjjlmtxKFIHWt6/lc776GIOnoq/79+9sBks/XQVUECikgAClk2xVNgAABAgQIECBAgAABAgQI/J1ACkDSPwJv3LgxG3JemvGxpxDktttui7Fjx0bDhg3/NgRZsmRJFpik2QouAjUtUNUQZN26dXHLLbdECu/MAKnpLnkeAQIHSkAAcqBk3ZcAAQIECBAgQIAAAQIECBCoswL7KwRJR2lt3bp1j7tE6iyOhdc5gV1DkEcffTR69eoV9erVy2rZsmVL3HvvvdnRVymsS0e8uQgQIJAHAQFIHrqoBgIECBAgQIAAAQIECBAgQGC/C+yvEGS/L8wNCVRDIIUgs2fPjrKysmx3U5cuXaJdu3bx66+/xquvvhpff/11jBo1KgYMGBANGjSoxhN8hQABArVPQABS+3piRQQIECBAgAABAgQIECBAgEAtERCC1JJGWMZ+EUghyIcffhiDBg2KTz75pPKeLVu2jIcffjh69uxZuStkvzzQTQgQIPAfCwhA/uMGeDwBAgQIECBAgAABAgQIECBQuwWEILW7P1a37wJ//PFHrFixIjZt2hRHHXVUnHzyyfG///1v32/kGwQIEKjlAgKQWt4gyyNAgAABAgQIECBAgAABAgT2v0DpL+GPOeaYKg0nr2oIsnr1agPP93+73JEAAQIECFRLQABSLTZfIkCAAAECBAgQIECAAAECBOqywPLly6NHjx5x7LHHxvTp0+PUU0/dazmlECR98MUXX4z27dvv9J3NmzdHGnqe7ukiQIAAAQIE/nsBAch/3wMrIECAAAECBAgQIECAAAECBGpYIB0BNG7cuBgyZEi0bdu2SiFI2jWyYMGCuO6666JXr14xefLkaNiwYQ2v3OMIECBAgACBqgoIQKoq5XMECBAgQIAAAQIECBAgQIBArgSqE4JUVFTEwIEDY+nSpTFnzpw46aSTcmWiGAIECBAgkCcBAUieuqkWAgQIECBAgAABAgQIECBAYJ8EqhOCTJs2LQYMGBCLFy/e7RisfXq4DxMgQIAAAQIHVEAAckB53ZwAAQIECBAgQIAAAQIECBCo7QL7EoKkY7DKy8tj/vz5doDU9sZaHwECBAgUXkAAUvhXAAABAgQIECBAgAABAgQIECBQ1RBk5cqVcf3110erVq3MAPHaECBAgACBWi4gAKnlDbI8AgQIECBAgAABAgQIECBAoGYEdgxBWrduHVOmTIlzzz03DjrooGwBa9eujbKysli+fHnMmzcvzjzzzJpZmKcQIECAAAEC1RIQgFSLzZcIECBAgAABAgQIECBAgACBPAqkEGTChAkxcuTIrLwuXbpECkM2bNgQc+fOzX43fvz4uOyyyyqDkTw6qIkAAQIECORBQACShy6qgQABAgQIECBAgAABAgQIENhvAn/++Wc242Po0KGxatWqyvueddZZMXHixGjXrp3wY79puxEBAgQIEDhwAgKQA2frzgQIECBAgAABAgQIECBAgEAdFvjtt9/i888/j4qKimjatGmccMIJ0aBBgzpckaUT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DIn0BFRUUsXLgwnn/++fjggw9iy5Ytcfrpp0eHDh3i6quvjrZt20a9evXyV7iKCBAgQIAAAQIECBCokoAApEpMPkSAAAECBAgQIECAQG0S+PLLL2PgwIGxaNGiaNSoUVAEgtkAAA4CSURBVLRp0yYOO+ywWL9+fXz22WfZUhcvXhzt27evTcveaS2//PJL3HzzzbF169YsxGncuHGtXauFESBAgAABAgQIEKiLAgKQutg1ayZAgAABAgQIECBQYIF169bFLbfcku3+GD58eNx1111x5JFHVor8+OOPMWvWrLjgggvitNNOq7VSP/30U/Tt2zdb34svvhhNmjSptWu1MAIECBAgQIAAAQJ1UUAAUhe7Zs0ECBAgQIAAAQIECirw119/xYQJE2Lw4MFx//33R3l5eTRo0KBOaghA6mTbLJoAAQIECBAgQKAOCQhA6lCzLJUAAQIECBAgQIBA0QW+++67bNdE2gUyd+7cOOWUU6pMko7HmjFjRsyZMyc7Juvoo4+OTp06xa233hodO3bcaV7I7NmzszkiL730Ulx11VU7PWPJkiXRuXPnuO+++7Kf0jV69OhsFsmzzz6b3X/MmDHx9ttvR8uWLeO2226Lm266KTum6/fff48hQ4ZkQc6u17nnnhszZ86MFi1aRHpO9+7d45VXXokU/KTvLF++PAYNGhQ9e/aMPn36ZHNOJk+eHA0bNtzpVitWrIgrrrgiunTpEo888kgcfPDBVXbyQQIECBAgQIAAAQJ5ERCA5KWT6iBAgAABAgQIECBQAIFS+NCjR4+YMmVKNv+jKtfKlSvj+uuvjy+++CILBVq3bh0bNmzIQpRvvvkmCyvSrpLSbpJ0JNU111wTL7zwQuUxVaXnpJDjvPPOi4ceeigefPDBysePHDkyXn/99eze8+bNywKI5s2bx2uvvRaffPJJ5TPq16+f/W7ZsmVZGJOuK6+8MgtH0lFeKeBJ/y09Z+jQodmMkBTYHHHEEdn9R4wYEXfffXd89NFHewyCpk2bFgMGDMiOCevWrVtViHyGAAECBAgQIECAQO4EBCC5a6mCCBAgQIAAAQIECORXoBRMpNkf6eeggw7aa7GbNm3KZoZ8/PHH8dRTT2WzQUrfW7t2bZSVlcU777wTCxYsyHaEpKu6AciwYcOyXRkpnDnjjDOye6Vn9OvXL9LQ87Sj5MQTT8x+v7cjsEoBSPrsqFGjslknhxxySGW9pTWOHz8+7rzzzsrfb968OW688cb4+eef47nnnoumTZvu1cgHCBAgQIAAAQIECORRQACSx66qiQABAgQIECBAgEBOBUr/6L/r7ot/KjcFCZdeeml21FU6DmrXmSFvvfVW5ZFWaRdH2qFR3QBk6tSp2a6RCy+8sHJJ6fiqNKsk/SxevDjat2+/TwFIOj5r7Nixux1z9dVXX0Xv3r2jWbNm2dFejRs3zu67dOnS6Nq1axaCpJAo1eMiQIAAAQIECBAgUEQBAUgRu65mAgQIECBAgAABAnVUoDoByD+FGYlh1apV2ZyPs846KyZNmhSHH354tQOQl19+OdL8kDT3Y8ertIbqBCB7OoYr3Xv79u3ZEVzPPPNMNifk7LPPzmaFpNki6YisN954ozJsqaPttmwCBAgQIECAAAEC/0pAAPKv+HyZAAECBAgQIECAAIGaFCjt1ki7G0phxd6en3Z1pKOp0jFX6firXa9SAHLsscdmwUeTJk3qRACS6khD1i+77LK455574oEHHsiOvbrhhhuyEnfcFbI3I/+fAAECBAgQIECAQB4FBCB57KqaCBAgQIAAAQIECORUoBRWHHrooTFr1qw47rjj9lppmoPRv3//PQ40T18u3fOcc87Jdk+kYeTVPQKrJneApLWn+SYp8NiyZUs272PNmjXZcV/puK0d54LsFckHCBAgQIAAAQIECORQQACSw6YqiQABAgQIECBAgEBeBbZt25btdnj88cdjzJgxMXjw4N1meuxa+55mfOz4mfnz50evXr1i3LhxWWiQBqS///770bFjx9h1wHj63rvvvpvN+Nh1DknaabIvAUhpWHkKL0o7T3ZcV2kI+t8dgZU+WzryKjm8+eab2aD3mTNnxty5c+OUU07J62ugLgIECBAgQIAAAQJVEhCAVInJhwgQIECAAAECBAgQqC0Cn376aVx++eWxcePG7GirNNy8YcOGlctLuyJeeumlOPHEE+Piiy+O77//Pq699tr48ssv46mnnsqOwUohR7rWrl0bZWVlsXr16uw7p512Wvb7FStWxBVXXBHHH398TJ8+PdLxWClsSM++/fbb46OPPvrXAchvv/2WBS4pbNlTYFGVAGTHtbZo0SLbEdKqVauYPHnybkPTa0v/rIMAAQIECBAgQIBATQkIQGpK2nMIECBAgAABAgQIENgvAimISLsdBg0alB1f1ahRo2jTpk12dNX69evjs88+y56TAo003Dxd7733XnYMVgpNunTpEq1bt44NGzZkwUPagTFlypTss6VgJO00STM10q6QNBy9a9eu8e2338arr76aBSjLli2Lfv36ZUPIS9e+7gBJ30tBRQpULrnkkmxg+TfffJPdM4UZVQ1AKioqYuDAgdkw9HSlXSg9e/bcL9ZuQoAAAQIECBAgQKAuCwhA6nL3rJ0AAQIECBAgQIBAgQXSzo5nn302Fi5cGEuWLMkkTj/99OjQoUNceeWV0bZt252Ox/r666/jiSeeiNdffz0LTlLI0K1bt2yGRtr5UQo/SqQpWEi7P6ZOnRrfffdddOrUKe64445o3rx59OnTJzs267777qvswOjRo7PwobT7ZMfWzJ49O2666aZYtGhRpFkjOz7jsccei6effjoLZ9K6H3300WjcuHFWU+fOnePJJ5+sDHL+rt3JIAUyJ598cpVnoxT41VE6AQIECBAgQIBAQQQEIAVptDIJECBAgAABAgQIEMivQJr90aNHj7jxxhtj+PDhUb9+/fwWqzICBAgQIECAAAECVRQQgFQRyscIECBAgAABAgQIECBQGwW2b98e5eXlMXHixFiwYEG2U8VFgAABAgQIECBAgECEAMRbQIAAAQIECBAgQIAAgTos8NVXX0Xv3r2jWbNmMWPGjOz4LBcBAgQIECBAgAABAgIQ7wABAgQIECBAgAABAgTqtECag5IGqaf5JmnQu4sAAQIECBAgQIAAgf8XsAPEm0CAAAECBAgQIECAAAECBAgQIECAAAECBAjkTkAAkruWKogAAQIECBAgQIAAAQIECBAgQIAAAQIECBAQgHgHCBAgQIAAAQIECBAgQIAAAQIECBAgQIAAgdwJCEBy11IFESBAgAABAgQIECBAgAABAgQIECBAgAABAgIQ7wABAgQIECBAgAABAgQIECBAgAABAgQIECCQOwEBSO5aqiACBAgQIECAAAECBAgQIECAAAECBAgQIEBAAOIdIECAAAECBAgQIECAAAECBAgQIECAAAECBHInIADJXUsVRIAAAQIECBAgQIAAAQIECBAgQIAAAQIECAhAvAMECBAgQIAAAQIECBAgQIAAAQIECBAgQIBA7gQEILlrqYIIECBAgAABAgQIECBAgAABAgQIECBAgAABAYh3gAABAgQIECBAgAABAgQIECBAgAABAgQIEMidgAAkdy1VEAECBAgQIECAAAECBAgQIECAAAECBAgQICAA8Q4QIECAAAECBAgQIECAAAECBAgQIECAAAECuRMQgOSupQoiQIAAAQIECBAgQIAAAQIECBAgQIAAAQIEBCDeAQIECBAgQIAAAQIECBAgQIAAAQIECBAgQCB3AgKQ3LVUQQQIECBAgAABAgQIECBAgAABAgQIECBAgIAAxDtAgAABAgQIECBAgAABAgQIECBAgAABAgQI5E5AAJK7liqIAAECBAgQIECAAAECBAgQIECAAAECBAgQEIB4BwgQIECAAAECBAgQIECAAAECBAgQIECAAIHcCQhActdSBREgQIAAAQIECBAgQIAAAQIECBAgQIAAAQICEO8AAQIECBAgQIAAAQIECBAgQIAAAQIECBAgkDsBAUjuWqogAgQIECBAgAABAgQIECBAgAABAgQIECBAQADiHSBAgAABAgQIECBAgAABAgQIECBAgAABAgRyJyAAyV1LFUSAAAECBAgQIECAAAECBAgQIECAAAECBAgIQLwDBAgQIECAAAECBAgQIECAAAECBAgQIECAQO4EBCC5a6mCCBAgQIAAAQIECBAgQIAAAQIECBAgQIAAAQGId4AAAQIECBAgQIAAAQIECBAgQIAAAQIECBDInYAAJHctVRABAgQIECBAgAABAgQIECBAgAABAgQIECAgAPEOECBAgAABAgQIECBAgAABAgQIECBAgAABArkTEIDkrqUKIkCAAAECBAgQIECAAAECBAgQIECAAAECBAQg3gECBAgQIECAAAECBAgQIECAAAECBAgQIEAgdwICkNy1VEEECBAgQIAAAQIECBAgQIAAAQIECBAgQICAAMQ7QIAAAQIECBAgQIAAAQIECBAgQIAAAQIECOROQACSu5YqiAABAgQIECBAgAABAgQIECBAgAABAgQIEBCAeAcIECBAgAABAgQIECBAgAABAgQIECBAgACB3AkIQHLXUgURIECAAAECBAgQIECAAAECBAgQIECAAAECAhDvAAECBAgQIECAAAECBAgQIECAAAECBAgQIJA7AQFI7lqqIAIECBAgQIAAAQIECBAgQIAAAQIECBAgQEAA4h0gQIAAAQIECBAgQIAAAQIECBAgQIAAAQIEcicgAMldSxVEgAABAgQIECBAgAABAgQIECBAgAABAgQICEC8AwQIECBAgAABAgQIECBAgAABAgQIECBAgEDuBAQguWupgggQIECAAAECBAgQIECAAAECBAgQIECAAIH/A6ryVhAHgGN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6" t="25328" r="45164" b="37336"/>
          <a:stretch/>
        </p:blipFill>
        <p:spPr bwMode="auto">
          <a:xfrm>
            <a:off x="307975" y="1219200"/>
            <a:ext cx="779871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0AADCFB-0AE7-46DD-9D10-EA48A927A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289" y="5486400"/>
            <a:ext cx="1066800" cy="10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6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91" y="546326"/>
            <a:ext cx="6990127" cy="885345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+mn-lt"/>
              </a:rPr>
              <a:t>Country – SELECTED CITIES</a:t>
            </a:r>
            <a:endParaRPr lang="en-IN" sz="2800" b="0" dirty="0"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="" xmlns:a16="http://schemas.microsoft.com/office/drawing/2014/main" id="{7208E49B-6EB8-FDE1-8EB3-048F8ED15324}"/>
              </a:ext>
            </a:extLst>
          </p:cNvPr>
          <p:cNvSpPr/>
          <p:nvPr/>
        </p:nvSpPr>
        <p:spPr>
          <a:xfrm>
            <a:off x="845191" y="2039362"/>
            <a:ext cx="1778466" cy="321214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="" xmlns:a16="http://schemas.microsoft.com/office/drawing/2014/main" id="{196E4F2A-4DA9-037E-515F-84CB6D8D8FB2}"/>
              </a:ext>
            </a:extLst>
          </p:cNvPr>
          <p:cNvSpPr/>
          <p:nvPr/>
        </p:nvSpPr>
        <p:spPr>
          <a:xfrm>
            <a:off x="2891056" y="3408447"/>
            <a:ext cx="1925273" cy="337588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an 9">
            <a:extLst>
              <a:ext uri="{FF2B5EF4-FFF2-40B4-BE49-F238E27FC236}">
                <a16:creationId xmlns="" xmlns:a16="http://schemas.microsoft.com/office/drawing/2014/main" id="{7F7805DF-3AEF-F18D-2642-D0266502B60F}"/>
              </a:ext>
            </a:extLst>
          </p:cNvPr>
          <p:cNvSpPr/>
          <p:nvPr/>
        </p:nvSpPr>
        <p:spPr>
          <a:xfrm>
            <a:off x="5060134" y="1980639"/>
            <a:ext cx="1925273" cy="349401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an 10">
            <a:extLst>
              <a:ext uri="{FF2B5EF4-FFF2-40B4-BE49-F238E27FC236}">
                <a16:creationId xmlns="" xmlns:a16="http://schemas.microsoft.com/office/drawing/2014/main" id="{F46D6911-B2E0-051F-1936-D1F0034EA462}"/>
              </a:ext>
            </a:extLst>
          </p:cNvPr>
          <p:cNvSpPr/>
          <p:nvPr/>
        </p:nvSpPr>
        <p:spPr>
          <a:xfrm>
            <a:off x="7229212" y="3408447"/>
            <a:ext cx="1861307" cy="3375885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6EBA03-3375-B6BF-1D19-36B5B2E4EA02}"/>
              </a:ext>
            </a:extLst>
          </p:cNvPr>
          <p:cNvSpPr txBox="1"/>
          <p:nvPr/>
        </p:nvSpPr>
        <p:spPr>
          <a:xfrm>
            <a:off x="1030141" y="2153554"/>
            <a:ext cx="140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Qatar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02C41A-E6D9-4892-2D45-666C99FC222F}"/>
              </a:ext>
            </a:extLst>
          </p:cNvPr>
          <p:cNvSpPr txBox="1"/>
          <p:nvPr/>
        </p:nvSpPr>
        <p:spPr>
          <a:xfrm>
            <a:off x="3163435" y="3455467"/>
            <a:ext cx="138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CANADA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9EBA4B-6E1E-AA81-6BEE-7B3570E1D403}"/>
              </a:ext>
            </a:extLst>
          </p:cNvPr>
          <p:cNvSpPr txBox="1"/>
          <p:nvPr/>
        </p:nvSpPr>
        <p:spPr>
          <a:xfrm>
            <a:off x="5307741" y="2039362"/>
            <a:ext cx="16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SINGAPORE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5108B5-EE64-B5FC-CAA7-3656A68CC8C9}"/>
              </a:ext>
            </a:extLst>
          </p:cNvPr>
          <p:cNvSpPr txBox="1"/>
          <p:nvPr/>
        </p:nvSpPr>
        <p:spPr>
          <a:xfrm>
            <a:off x="7290113" y="3455467"/>
            <a:ext cx="15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SRI LANKA</a:t>
            </a:r>
            <a:endParaRPr lang="en-IN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EB687346-FF95-81DC-5649-FE1B9D7A4105}"/>
              </a:ext>
            </a:extLst>
          </p:cNvPr>
          <p:cNvSpPr/>
          <p:nvPr/>
        </p:nvSpPr>
        <p:spPr>
          <a:xfrm>
            <a:off x="1569196" y="2662686"/>
            <a:ext cx="266219" cy="992836"/>
          </a:xfrm>
          <a:prstGeom prst="flowChartCol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79E6DAB8-2331-9BF9-2001-8650781C9EAB}"/>
              </a:ext>
            </a:extLst>
          </p:cNvPr>
          <p:cNvSpPr/>
          <p:nvPr/>
        </p:nvSpPr>
        <p:spPr>
          <a:xfrm>
            <a:off x="3707930" y="4250431"/>
            <a:ext cx="314587" cy="1090569"/>
          </a:xfrm>
          <a:prstGeom prst="flowChartCol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395D3462-3339-58D6-473B-587BFB56464A}"/>
              </a:ext>
            </a:extLst>
          </p:cNvPr>
          <p:cNvSpPr/>
          <p:nvPr/>
        </p:nvSpPr>
        <p:spPr>
          <a:xfrm>
            <a:off x="5865477" y="2835480"/>
            <a:ext cx="314587" cy="1090569"/>
          </a:xfrm>
          <a:prstGeom prst="flowChartCol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52F8111A-706C-9300-F982-1CD70F18B23E}"/>
              </a:ext>
            </a:extLst>
          </p:cNvPr>
          <p:cNvSpPr/>
          <p:nvPr/>
        </p:nvSpPr>
        <p:spPr>
          <a:xfrm>
            <a:off x="8013054" y="4315667"/>
            <a:ext cx="314587" cy="1090569"/>
          </a:xfrm>
          <a:prstGeom prst="flowChartCol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355A159-8B41-6B0A-C848-D21E33315099}"/>
              </a:ext>
            </a:extLst>
          </p:cNvPr>
          <p:cNvSpPr txBox="1"/>
          <p:nvPr/>
        </p:nvSpPr>
        <p:spPr>
          <a:xfrm>
            <a:off x="1168168" y="3774180"/>
            <a:ext cx="13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Doha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CEEAD71-88DA-D313-9294-53801F9BFD71}"/>
              </a:ext>
            </a:extLst>
          </p:cNvPr>
          <p:cNvSpPr txBox="1"/>
          <p:nvPr/>
        </p:nvSpPr>
        <p:spPr>
          <a:xfrm>
            <a:off x="3033010" y="5626230"/>
            <a:ext cx="164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8776DB4-B9E0-64B3-6B40-D954874BCAC8}"/>
              </a:ext>
            </a:extLst>
          </p:cNvPr>
          <p:cNvSpPr txBox="1"/>
          <p:nvPr/>
        </p:nvSpPr>
        <p:spPr>
          <a:xfrm>
            <a:off x="5178846" y="4559010"/>
            <a:ext cx="169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49B5F12-1B18-E0AF-4D45-1A60446228AD}"/>
              </a:ext>
            </a:extLst>
          </p:cNvPr>
          <p:cNvSpPr txBox="1"/>
          <p:nvPr/>
        </p:nvSpPr>
        <p:spPr>
          <a:xfrm>
            <a:off x="7290112" y="5637975"/>
            <a:ext cx="15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Colombo</a:t>
            </a:r>
            <a:endParaRPr lang="en-IN" dirty="0"/>
          </a:p>
        </p:txBody>
      </p:sp>
      <p:pic>
        <p:nvPicPr>
          <p:cNvPr id="28" name="Graphic 27" descr="City">
            <a:extLst>
              <a:ext uri="{FF2B5EF4-FFF2-40B4-BE49-F238E27FC236}">
                <a16:creationId xmlns="" xmlns:a16="http://schemas.microsoft.com/office/drawing/2014/main" id="{49A12A33-9A92-94BD-0D0C-DAA8A0DA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1620" y="-113456"/>
            <a:ext cx="576983" cy="769311"/>
          </a:xfrm>
          <a:prstGeom prst="rect">
            <a:avLst/>
          </a:prstGeom>
        </p:spPr>
      </p:pic>
      <p:pic>
        <p:nvPicPr>
          <p:cNvPr id="30" name="Graphic 29" descr="Building">
            <a:extLst>
              <a:ext uri="{FF2B5EF4-FFF2-40B4-BE49-F238E27FC236}">
                <a16:creationId xmlns="" xmlns:a16="http://schemas.microsoft.com/office/drawing/2014/main" id="{3C63AB97-92C7-6B88-748D-7562EB58A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830" y="-15737"/>
            <a:ext cx="421547" cy="562063"/>
          </a:xfrm>
          <a:prstGeom prst="rect">
            <a:avLst/>
          </a:prstGeom>
        </p:spPr>
      </p:pic>
      <p:pic>
        <p:nvPicPr>
          <p:cNvPr id="32" name="Graphic 31" descr="Home">
            <a:extLst>
              <a:ext uri="{FF2B5EF4-FFF2-40B4-BE49-F238E27FC236}">
                <a16:creationId xmlns="" xmlns:a16="http://schemas.microsoft.com/office/drawing/2014/main" id="{83E37FB7-F7B9-A7FC-ADB6-E110C345C2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3057" y="-84982"/>
            <a:ext cx="496670" cy="662227"/>
          </a:xfrm>
          <a:prstGeom prst="rect">
            <a:avLst/>
          </a:prstGeom>
        </p:spPr>
      </p:pic>
      <p:pic>
        <p:nvPicPr>
          <p:cNvPr id="34" name="Graphic 33" descr="Bank">
            <a:extLst>
              <a:ext uri="{FF2B5EF4-FFF2-40B4-BE49-F238E27FC236}">
                <a16:creationId xmlns="" xmlns:a16="http://schemas.microsoft.com/office/drawing/2014/main" id="{00DC3699-07CF-3271-956D-53FF4159B8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9764" y="-6372"/>
            <a:ext cx="421547" cy="5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8645"/>
      </p:ext>
    </p:extLst>
  </p:cSld>
  <p:clrMapOvr>
    <a:masterClrMapping/>
  </p:clrMapOvr>
</p:sld>
</file>

<file path=ppt/theme/theme1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nst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4FA1"/>
      </a:accent1>
      <a:accent2>
        <a:srgbClr val="E06F61"/>
      </a:accent2>
      <a:accent3>
        <a:srgbClr val="F5A721"/>
      </a:accent3>
      <a:accent4>
        <a:srgbClr val="123140"/>
      </a:accent4>
      <a:accent5>
        <a:srgbClr val="42B2E6"/>
      </a:accent5>
      <a:accent6>
        <a:srgbClr val="70AD47"/>
      </a:accent6>
      <a:hlink>
        <a:srgbClr val="0563C1"/>
      </a:hlink>
      <a:folHlink>
        <a:srgbClr val="954F72"/>
      </a:folHlink>
    </a:clrScheme>
    <a:fontScheme name="TAAS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Monst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73694"/>
      </a:accent1>
      <a:accent2>
        <a:srgbClr val="E06F61"/>
      </a:accent2>
      <a:accent3>
        <a:srgbClr val="F5A721"/>
      </a:accent3>
      <a:accent4>
        <a:srgbClr val="123140"/>
      </a:accent4>
      <a:accent5>
        <a:srgbClr val="42B2E6"/>
      </a:accent5>
      <a:accent6>
        <a:srgbClr val="92A732"/>
      </a:accent6>
      <a:hlink>
        <a:srgbClr val="0563C1"/>
      </a:hlink>
      <a:folHlink>
        <a:srgbClr val="954F72"/>
      </a:folHlink>
    </a:clrScheme>
    <a:fontScheme name="TAAS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16508</TotalTime>
  <Words>733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14_Office Theme</vt:lpstr>
      <vt:lpstr>15_Office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Country – SELECTED CITIES</vt:lpstr>
      <vt:lpstr>PowerPoint Presentation</vt:lpstr>
      <vt:lpstr>Popular Cuisines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 Cruz, Shieanne</dc:creator>
  <cp:lastModifiedBy>admin</cp:lastModifiedBy>
  <cp:revision>659</cp:revision>
  <dcterms:created xsi:type="dcterms:W3CDTF">2006-08-16T00:00:00Z</dcterms:created>
  <dcterms:modified xsi:type="dcterms:W3CDTF">2024-03-21T20:53:28Z</dcterms:modified>
</cp:coreProperties>
</file>