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7" r:id="rId4"/>
    <p:sldId id="258" r:id="rId5"/>
    <p:sldId id="262" r:id="rId6"/>
    <p:sldId id="259" r:id="rId7"/>
    <p:sldId id="260" r:id="rId8"/>
    <p:sldId id="263" r:id="rId9"/>
    <p:sldId id="264" r:id="rId10"/>
    <p:sldId id="266" r:id="rId11"/>
    <p:sldId id="268" r:id="rId12"/>
    <p:sldId id="269" r:id="rId13"/>
    <p:sldId id="271" r:id="rId14"/>
    <p:sldId id="265" r:id="rId15"/>
    <p:sldId id="276" r:id="rId16"/>
    <p:sldId id="278" r:id="rId17"/>
    <p:sldId id="272" r:id="rId18"/>
    <p:sldId id="274" r:id="rId19"/>
    <p:sldId id="273" r:id="rId20"/>
    <p:sldId id="275" r:id="rId21"/>
  </p:sldIdLst>
  <p:sldSz cx="12192000" cy="6858000"/>
  <p:notesSz cx="6858000" cy="9144000"/>
  <p:defaultTextStyle>
    <a:defPPr>
      <a:defRPr lang="es-E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693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78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6B30AF-ED12-49B8-8851-3FFD3EF86BE3}" type="doc">
      <dgm:prSet loTypeId="urn:microsoft.com/office/officeart/2005/8/layout/process2" loCatId="process" qsTypeId="urn:microsoft.com/office/officeart/2005/8/quickstyle/simple1" qsCatId="simple" csTypeId="urn:microsoft.com/office/officeart/2005/8/colors/accent1_2" csCatId="accent1" phldr="1"/>
      <dgm:spPr/>
    </dgm:pt>
    <dgm:pt modelId="{46CCDCE0-19D8-4547-A63B-E0E1A9E9288E}">
      <dgm:prSet phldrT="[Text]"/>
      <dgm:spPr>
        <a:solidFill>
          <a:srgbClr val="F4693E"/>
        </a:solidFill>
      </dgm:spPr>
      <dgm:t>
        <a:bodyPr/>
        <a:lstStyle/>
        <a:p>
          <a:r>
            <a:rPr lang="en-US" dirty="0"/>
            <a:t>Data Loading</a:t>
          </a:r>
        </a:p>
      </dgm:t>
    </dgm:pt>
    <dgm:pt modelId="{A92820D9-A74F-4B4B-B9CB-8917ACD9A53D}" type="parTrans" cxnId="{72C1CDD2-3F2B-40BA-A32F-FD1004046E82}">
      <dgm:prSet/>
      <dgm:spPr/>
      <dgm:t>
        <a:bodyPr/>
        <a:lstStyle/>
        <a:p>
          <a:endParaRPr lang="en-US"/>
        </a:p>
      </dgm:t>
    </dgm:pt>
    <dgm:pt modelId="{01FBEE48-46A9-4B6A-A64B-39729A7435E1}" type="sibTrans" cxnId="{72C1CDD2-3F2B-40BA-A32F-FD1004046E82}">
      <dgm:prSet/>
      <dgm:spPr/>
      <dgm:t>
        <a:bodyPr/>
        <a:lstStyle/>
        <a:p>
          <a:endParaRPr lang="en-US"/>
        </a:p>
      </dgm:t>
    </dgm:pt>
    <dgm:pt modelId="{FACBF153-92E6-4EA4-BACE-43E52EBED941}">
      <dgm:prSet phldrT="[Text]"/>
      <dgm:spPr>
        <a:solidFill>
          <a:srgbClr val="F4693E"/>
        </a:solidFill>
      </dgm:spPr>
      <dgm:t>
        <a:bodyPr/>
        <a:lstStyle/>
        <a:p>
          <a:r>
            <a:rPr lang="en-US" dirty="0"/>
            <a:t>Missing Value Replacement</a:t>
          </a:r>
        </a:p>
      </dgm:t>
    </dgm:pt>
    <dgm:pt modelId="{E07C4C33-18B8-481C-926D-F6C14299E766}" type="parTrans" cxnId="{31F574F3-DD52-4C55-9E21-B004B7012E73}">
      <dgm:prSet/>
      <dgm:spPr/>
      <dgm:t>
        <a:bodyPr/>
        <a:lstStyle/>
        <a:p>
          <a:endParaRPr lang="en-US"/>
        </a:p>
      </dgm:t>
    </dgm:pt>
    <dgm:pt modelId="{B2E1CCFE-99E3-48A5-A8C7-4EDAD95FA718}" type="sibTrans" cxnId="{31F574F3-DD52-4C55-9E21-B004B7012E73}">
      <dgm:prSet/>
      <dgm:spPr/>
      <dgm:t>
        <a:bodyPr/>
        <a:lstStyle/>
        <a:p>
          <a:endParaRPr lang="en-US"/>
        </a:p>
      </dgm:t>
    </dgm:pt>
    <dgm:pt modelId="{2EC1F010-7811-4900-B92B-08F845B001D4}">
      <dgm:prSet phldrT="[Text]"/>
      <dgm:spPr>
        <a:solidFill>
          <a:srgbClr val="F4693E"/>
        </a:solidFill>
      </dgm:spPr>
      <dgm:t>
        <a:bodyPr/>
        <a:lstStyle/>
        <a:p>
          <a:r>
            <a:rPr lang="en-US" dirty="0"/>
            <a:t>Handling Outliers</a:t>
          </a:r>
        </a:p>
      </dgm:t>
    </dgm:pt>
    <dgm:pt modelId="{BCD4FAA1-4E25-450D-8376-000B1F4C349F}" type="parTrans" cxnId="{8A6CA291-F7FA-44C9-B20C-86310602F74F}">
      <dgm:prSet/>
      <dgm:spPr/>
      <dgm:t>
        <a:bodyPr/>
        <a:lstStyle/>
        <a:p>
          <a:endParaRPr lang="en-US"/>
        </a:p>
      </dgm:t>
    </dgm:pt>
    <dgm:pt modelId="{2742BEE6-7A88-4837-B549-D2509A537D8B}" type="sibTrans" cxnId="{8A6CA291-F7FA-44C9-B20C-86310602F74F}">
      <dgm:prSet/>
      <dgm:spPr/>
      <dgm:t>
        <a:bodyPr/>
        <a:lstStyle/>
        <a:p>
          <a:endParaRPr lang="en-US"/>
        </a:p>
      </dgm:t>
    </dgm:pt>
    <dgm:pt modelId="{BF5FF202-2F89-471D-99C4-62BE73DE506E}">
      <dgm:prSet phldrT="[Text]"/>
      <dgm:spPr>
        <a:solidFill>
          <a:srgbClr val="F4693E"/>
        </a:solidFill>
      </dgm:spPr>
      <dgm:t>
        <a:bodyPr/>
        <a:lstStyle/>
        <a:p>
          <a:r>
            <a:rPr lang="en-US" dirty="0"/>
            <a:t>Reformatting</a:t>
          </a:r>
        </a:p>
      </dgm:t>
    </dgm:pt>
    <dgm:pt modelId="{BECE6ADE-9263-4B38-88A1-5E14FEE12C9A}" type="parTrans" cxnId="{2890BB97-C98C-4302-BB8F-96813995A725}">
      <dgm:prSet/>
      <dgm:spPr/>
      <dgm:t>
        <a:bodyPr/>
        <a:lstStyle/>
        <a:p>
          <a:endParaRPr lang="en-US"/>
        </a:p>
      </dgm:t>
    </dgm:pt>
    <dgm:pt modelId="{81CC15E1-9641-4E85-B600-72C24D292129}" type="sibTrans" cxnId="{2890BB97-C98C-4302-BB8F-96813995A725}">
      <dgm:prSet/>
      <dgm:spPr/>
      <dgm:t>
        <a:bodyPr/>
        <a:lstStyle/>
        <a:p>
          <a:endParaRPr lang="en-US"/>
        </a:p>
      </dgm:t>
    </dgm:pt>
    <dgm:pt modelId="{FFA88677-289D-4D0B-A4C6-0BEFB3AF7861}" type="pres">
      <dgm:prSet presAssocID="{4D6B30AF-ED12-49B8-8851-3FFD3EF86BE3}" presName="linearFlow" presStyleCnt="0">
        <dgm:presLayoutVars>
          <dgm:resizeHandles val="exact"/>
        </dgm:presLayoutVars>
      </dgm:prSet>
      <dgm:spPr/>
    </dgm:pt>
    <dgm:pt modelId="{A08935D1-F7EA-458B-9776-0501D5F1CE56}" type="pres">
      <dgm:prSet presAssocID="{46CCDCE0-19D8-4547-A63B-E0E1A9E9288E}" presName="node" presStyleLbl="node1" presStyleIdx="0" presStyleCnt="4" custLinFactNeighborX="2400">
        <dgm:presLayoutVars>
          <dgm:bulletEnabled val="1"/>
        </dgm:presLayoutVars>
      </dgm:prSet>
      <dgm:spPr/>
    </dgm:pt>
    <dgm:pt modelId="{8F6DBAAA-7C95-440F-A66C-F5979D7CBF00}" type="pres">
      <dgm:prSet presAssocID="{01FBEE48-46A9-4B6A-A64B-39729A7435E1}" presName="sibTrans" presStyleLbl="sibTrans2D1" presStyleIdx="0" presStyleCnt="3"/>
      <dgm:spPr/>
    </dgm:pt>
    <dgm:pt modelId="{CE210D6A-D7B5-4A24-9F1A-3B9FD2E37AB8}" type="pres">
      <dgm:prSet presAssocID="{01FBEE48-46A9-4B6A-A64B-39729A7435E1}" presName="connectorText" presStyleLbl="sibTrans2D1" presStyleIdx="0" presStyleCnt="3"/>
      <dgm:spPr/>
    </dgm:pt>
    <dgm:pt modelId="{823EB2AF-2F83-45FC-90E9-D30438D0896A}" type="pres">
      <dgm:prSet presAssocID="{FACBF153-92E6-4EA4-BACE-43E52EBED941}" presName="node" presStyleLbl="node1" presStyleIdx="1" presStyleCnt="4">
        <dgm:presLayoutVars>
          <dgm:bulletEnabled val="1"/>
        </dgm:presLayoutVars>
      </dgm:prSet>
      <dgm:spPr/>
    </dgm:pt>
    <dgm:pt modelId="{DDB72892-D0FD-4F6D-BCDC-8B772E0969BF}" type="pres">
      <dgm:prSet presAssocID="{B2E1CCFE-99E3-48A5-A8C7-4EDAD95FA718}" presName="sibTrans" presStyleLbl="sibTrans2D1" presStyleIdx="1" presStyleCnt="3"/>
      <dgm:spPr/>
    </dgm:pt>
    <dgm:pt modelId="{FA73B397-34EE-4E70-9A7D-13B1B6B6CECE}" type="pres">
      <dgm:prSet presAssocID="{B2E1CCFE-99E3-48A5-A8C7-4EDAD95FA718}" presName="connectorText" presStyleLbl="sibTrans2D1" presStyleIdx="1" presStyleCnt="3"/>
      <dgm:spPr/>
    </dgm:pt>
    <dgm:pt modelId="{4E13F0D5-2660-4796-A27C-7EB8D7EE915A}" type="pres">
      <dgm:prSet presAssocID="{2EC1F010-7811-4900-B92B-08F845B001D4}" presName="node" presStyleLbl="node1" presStyleIdx="2" presStyleCnt="4">
        <dgm:presLayoutVars>
          <dgm:bulletEnabled val="1"/>
        </dgm:presLayoutVars>
      </dgm:prSet>
      <dgm:spPr/>
    </dgm:pt>
    <dgm:pt modelId="{ACAFB9BB-3FF3-4364-AE62-9F35A75DD707}" type="pres">
      <dgm:prSet presAssocID="{2742BEE6-7A88-4837-B549-D2509A537D8B}" presName="sibTrans" presStyleLbl="sibTrans2D1" presStyleIdx="2" presStyleCnt="3"/>
      <dgm:spPr/>
    </dgm:pt>
    <dgm:pt modelId="{A3E01A5E-4399-4B99-A344-00D3B0DAAF04}" type="pres">
      <dgm:prSet presAssocID="{2742BEE6-7A88-4837-B549-D2509A537D8B}" presName="connectorText" presStyleLbl="sibTrans2D1" presStyleIdx="2" presStyleCnt="3"/>
      <dgm:spPr/>
    </dgm:pt>
    <dgm:pt modelId="{68C39911-F586-41B7-8C96-EB6678CFA8D2}" type="pres">
      <dgm:prSet presAssocID="{BF5FF202-2F89-471D-99C4-62BE73DE506E}" presName="node" presStyleLbl="node1" presStyleIdx="3" presStyleCnt="4">
        <dgm:presLayoutVars>
          <dgm:bulletEnabled val="1"/>
        </dgm:presLayoutVars>
      </dgm:prSet>
      <dgm:spPr/>
    </dgm:pt>
  </dgm:ptLst>
  <dgm:cxnLst>
    <dgm:cxn modelId="{6D8D2502-637A-4C16-B0E9-6BE4206C2927}" type="presOf" srcId="{B2E1CCFE-99E3-48A5-A8C7-4EDAD95FA718}" destId="{FA73B397-34EE-4E70-9A7D-13B1B6B6CECE}" srcOrd="1" destOrd="0" presId="urn:microsoft.com/office/officeart/2005/8/layout/process2"/>
    <dgm:cxn modelId="{60244B0B-060A-4005-8FB5-9ECF7ABD3590}" type="presOf" srcId="{4D6B30AF-ED12-49B8-8851-3FFD3EF86BE3}" destId="{FFA88677-289D-4D0B-A4C6-0BEFB3AF7861}" srcOrd="0" destOrd="0" presId="urn:microsoft.com/office/officeart/2005/8/layout/process2"/>
    <dgm:cxn modelId="{322C8426-2411-4022-A7B2-33338B5A68EF}" type="presOf" srcId="{2EC1F010-7811-4900-B92B-08F845B001D4}" destId="{4E13F0D5-2660-4796-A27C-7EB8D7EE915A}" srcOrd="0" destOrd="0" presId="urn:microsoft.com/office/officeart/2005/8/layout/process2"/>
    <dgm:cxn modelId="{0A65EA26-FA14-4161-A257-AAA604913CEE}" type="presOf" srcId="{01FBEE48-46A9-4B6A-A64B-39729A7435E1}" destId="{CE210D6A-D7B5-4A24-9F1A-3B9FD2E37AB8}" srcOrd="1" destOrd="0" presId="urn:microsoft.com/office/officeart/2005/8/layout/process2"/>
    <dgm:cxn modelId="{0175945F-25C4-49AE-8944-9251AEBFD945}" type="presOf" srcId="{B2E1CCFE-99E3-48A5-A8C7-4EDAD95FA718}" destId="{DDB72892-D0FD-4F6D-BCDC-8B772E0969BF}" srcOrd="0" destOrd="0" presId="urn:microsoft.com/office/officeart/2005/8/layout/process2"/>
    <dgm:cxn modelId="{5E8B1941-FD32-4106-8398-EF849FADFC21}" type="presOf" srcId="{2742BEE6-7A88-4837-B549-D2509A537D8B}" destId="{ACAFB9BB-3FF3-4364-AE62-9F35A75DD707}" srcOrd="0" destOrd="0" presId="urn:microsoft.com/office/officeart/2005/8/layout/process2"/>
    <dgm:cxn modelId="{C83A3661-463F-4E84-8898-4C5465008E1F}" type="presOf" srcId="{2742BEE6-7A88-4837-B549-D2509A537D8B}" destId="{A3E01A5E-4399-4B99-A344-00D3B0DAAF04}" srcOrd="1" destOrd="0" presId="urn:microsoft.com/office/officeart/2005/8/layout/process2"/>
    <dgm:cxn modelId="{2E251E44-FD91-4040-BE3F-7A085E9B4C3F}" type="presOf" srcId="{FACBF153-92E6-4EA4-BACE-43E52EBED941}" destId="{823EB2AF-2F83-45FC-90E9-D30438D0896A}" srcOrd="0" destOrd="0" presId="urn:microsoft.com/office/officeart/2005/8/layout/process2"/>
    <dgm:cxn modelId="{8A6CA291-F7FA-44C9-B20C-86310602F74F}" srcId="{4D6B30AF-ED12-49B8-8851-3FFD3EF86BE3}" destId="{2EC1F010-7811-4900-B92B-08F845B001D4}" srcOrd="2" destOrd="0" parTransId="{BCD4FAA1-4E25-450D-8376-000B1F4C349F}" sibTransId="{2742BEE6-7A88-4837-B549-D2509A537D8B}"/>
    <dgm:cxn modelId="{2890BB97-C98C-4302-BB8F-96813995A725}" srcId="{4D6B30AF-ED12-49B8-8851-3FFD3EF86BE3}" destId="{BF5FF202-2F89-471D-99C4-62BE73DE506E}" srcOrd="3" destOrd="0" parTransId="{BECE6ADE-9263-4B38-88A1-5E14FEE12C9A}" sibTransId="{81CC15E1-9641-4E85-B600-72C24D292129}"/>
    <dgm:cxn modelId="{990D9FBA-A03F-40B3-BA30-581CA318C8AB}" type="presOf" srcId="{01FBEE48-46A9-4B6A-A64B-39729A7435E1}" destId="{8F6DBAAA-7C95-440F-A66C-F5979D7CBF00}" srcOrd="0" destOrd="0" presId="urn:microsoft.com/office/officeart/2005/8/layout/process2"/>
    <dgm:cxn modelId="{72C1CDD2-3F2B-40BA-A32F-FD1004046E82}" srcId="{4D6B30AF-ED12-49B8-8851-3FFD3EF86BE3}" destId="{46CCDCE0-19D8-4547-A63B-E0E1A9E9288E}" srcOrd="0" destOrd="0" parTransId="{A92820D9-A74F-4B4B-B9CB-8917ACD9A53D}" sibTransId="{01FBEE48-46A9-4B6A-A64B-39729A7435E1}"/>
    <dgm:cxn modelId="{ECF0BBD5-ECBB-4CFE-98B8-1AF85030BCB5}" type="presOf" srcId="{46CCDCE0-19D8-4547-A63B-E0E1A9E9288E}" destId="{A08935D1-F7EA-458B-9776-0501D5F1CE56}" srcOrd="0" destOrd="0" presId="urn:microsoft.com/office/officeart/2005/8/layout/process2"/>
    <dgm:cxn modelId="{3526D8EE-8BC5-46BE-9296-B30E312850C1}" type="presOf" srcId="{BF5FF202-2F89-471D-99C4-62BE73DE506E}" destId="{68C39911-F586-41B7-8C96-EB6678CFA8D2}" srcOrd="0" destOrd="0" presId="urn:microsoft.com/office/officeart/2005/8/layout/process2"/>
    <dgm:cxn modelId="{31F574F3-DD52-4C55-9E21-B004B7012E73}" srcId="{4D6B30AF-ED12-49B8-8851-3FFD3EF86BE3}" destId="{FACBF153-92E6-4EA4-BACE-43E52EBED941}" srcOrd="1" destOrd="0" parTransId="{E07C4C33-18B8-481C-926D-F6C14299E766}" sibTransId="{B2E1CCFE-99E3-48A5-A8C7-4EDAD95FA718}"/>
    <dgm:cxn modelId="{0ADAC6A4-7342-406E-991A-5D3C92138BDA}" type="presParOf" srcId="{FFA88677-289D-4D0B-A4C6-0BEFB3AF7861}" destId="{A08935D1-F7EA-458B-9776-0501D5F1CE56}" srcOrd="0" destOrd="0" presId="urn:microsoft.com/office/officeart/2005/8/layout/process2"/>
    <dgm:cxn modelId="{5E8E3993-E184-4B34-9302-57B4491D6C19}" type="presParOf" srcId="{FFA88677-289D-4D0B-A4C6-0BEFB3AF7861}" destId="{8F6DBAAA-7C95-440F-A66C-F5979D7CBF00}" srcOrd="1" destOrd="0" presId="urn:microsoft.com/office/officeart/2005/8/layout/process2"/>
    <dgm:cxn modelId="{47C5F94D-B1FB-4C41-8217-7AF1FE4FA187}" type="presParOf" srcId="{8F6DBAAA-7C95-440F-A66C-F5979D7CBF00}" destId="{CE210D6A-D7B5-4A24-9F1A-3B9FD2E37AB8}" srcOrd="0" destOrd="0" presId="urn:microsoft.com/office/officeart/2005/8/layout/process2"/>
    <dgm:cxn modelId="{9CD10ABC-99CA-42FB-B600-4EE40E6E1B53}" type="presParOf" srcId="{FFA88677-289D-4D0B-A4C6-0BEFB3AF7861}" destId="{823EB2AF-2F83-45FC-90E9-D30438D0896A}" srcOrd="2" destOrd="0" presId="urn:microsoft.com/office/officeart/2005/8/layout/process2"/>
    <dgm:cxn modelId="{D08AAAFC-5039-4E0E-AE44-7A3E84F953A1}" type="presParOf" srcId="{FFA88677-289D-4D0B-A4C6-0BEFB3AF7861}" destId="{DDB72892-D0FD-4F6D-BCDC-8B772E0969BF}" srcOrd="3" destOrd="0" presId="urn:microsoft.com/office/officeart/2005/8/layout/process2"/>
    <dgm:cxn modelId="{D971D839-8510-4FCB-BB4E-40C13A2A47A4}" type="presParOf" srcId="{DDB72892-D0FD-4F6D-BCDC-8B772E0969BF}" destId="{FA73B397-34EE-4E70-9A7D-13B1B6B6CECE}" srcOrd="0" destOrd="0" presId="urn:microsoft.com/office/officeart/2005/8/layout/process2"/>
    <dgm:cxn modelId="{91B49A7C-3D82-4B2D-B1FB-78CE9C06A19A}" type="presParOf" srcId="{FFA88677-289D-4D0B-A4C6-0BEFB3AF7861}" destId="{4E13F0D5-2660-4796-A27C-7EB8D7EE915A}" srcOrd="4" destOrd="0" presId="urn:microsoft.com/office/officeart/2005/8/layout/process2"/>
    <dgm:cxn modelId="{2E9DA52C-0294-4BAE-A9D3-D697DF905069}" type="presParOf" srcId="{FFA88677-289D-4D0B-A4C6-0BEFB3AF7861}" destId="{ACAFB9BB-3FF3-4364-AE62-9F35A75DD707}" srcOrd="5" destOrd="0" presId="urn:microsoft.com/office/officeart/2005/8/layout/process2"/>
    <dgm:cxn modelId="{E684942F-498F-4A15-BF97-E4DC1DED834F}" type="presParOf" srcId="{ACAFB9BB-3FF3-4364-AE62-9F35A75DD707}" destId="{A3E01A5E-4399-4B99-A344-00D3B0DAAF04}" srcOrd="0" destOrd="0" presId="urn:microsoft.com/office/officeart/2005/8/layout/process2"/>
    <dgm:cxn modelId="{7A2866C5-035D-4D44-9BE0-9091323FD80E}" type="presParOf" srcId="{FFA88677-289D-4D0B-A4C6-0BEFB3AF7861}" destId="{68C39911-F586-41B7-8C96-EB6678CFA8D2}"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0A1124F-F0DE-4419-B3CD-9074D26DC5B0}" type="doc">
      <dgm:prSet loTypeId="urn:microsoft.com/office/officeart/2005/8/layout/process1" loCatId="process" qsTypeId="urn:microsoft.com/office/officeart/2005/8/quickstyle/simple1" qsCatId="simple" csTypeId="urn:microsoft.com/office/officeart/2005/8/colors/accent1_2" csCatId="accent1" phldr="1"/>
      <dgm:spPr/>
    </dgm:pt>
    <dgm:pt modelId="{B0F9865B-BCE4-4A3A-A621-7238EE10CD10}" type="pres">
      <dgm:prSet presAssocID="{F0A1124F-F0DE-4419-B3CD-9074D26DC5B0}" presName="Name0" presStyleCnt="0">
        <dgm:presLayoutVars>
          <dgm:dir/>
          <dgm:resizeHandles val="exact"/>
        </dgm:presLayoutVars>
      </dgm:prSet>
      <dgm:spPr/>
    </dgm:pt>
  </dgm:ptLst>
  <dgm:cxnLst>
    <dgm:cxn modelId="{5BDE7170-B073-4A40-9A4B-BB3384CD7312}" type="presOf" srcId="{F0A1124F-F0DE-4419-B3CD-9074D26DC5B0}" destId="{B0F9865B-BCE4-4A3A-A621-7238EE10CD10}" srcOrd="0" destOrd="0" presId="urn:microsoft.com/office/officeart/2005/8/layout/process1"/>
  </dgm:cxnLst>
  <dgm:bg/>
  <dgm:whole>
    <a:ln>
      <a:prstDash val="dash"/>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935D1-F7EA-458B-9776-0501D5F1CE56}">
      <dsp:nvSpPr>
        <dsp:cNvPr id="0" name=""/>
        <dsp:cNvSpPr/>
      </dsp:nvSpPr>
      <dsp:spPr>
        <a:xfrm>
          <a:off x="4424067" y="2615"/>
          <a:ext cx="1751538" cy="973077"/>
        </a:xfrm>
        <a:prstGeom prst="roundRect">
          <a:avLst>
            <a:gd name="adj" fmla="val 10000"/>
          </a:avLst>
        </a:prstGeom>
        <a:solidFill>
          <a:srgbClr val="F4693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Data Loading</a:t>
          </a:r>
        </a:p>
      </dsp:txBody>
      <dsp:txXfrm>
        <a:off x="4452567" y="31115"/>
        <a:ext cx="1694538" cy="916077"/>
      </dsp:txXfrm>
    </dsp:sp>
    <dsp:sp modelId="{8F6DBAAA-7C95-440F-A66C-F5979D7CBF00}">
      <dsp:nvSpPr>
        <dsp:cNvPr id="0" name=""/>
        <dsp:cNvSpPr/>
      </dsp:nvSpPr>
      <dsp:spPr>
        <a:xfrm rot="5498980">
          <a:off x="5096290" y="1000019"/>
          <a:ext cx="365055" cy="4378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5400000">
        <a:off x="5149029" y="1036456"/>
        <a:ext cx="262730" cy="255539"/>
      </dsp:txXfrm>
    </dsp:sp>
    <dsp:sp modelId="{823EB2AF-2F83-45FC-90E9-D30438D0896A}">
      <dsp:nvSpPr>
        <dsp:cNvPr id="0" name=""/>
        <dsp:cNvSpPr/>
      </dsp:nvSpPr>
      <dsp:spPr>
        <a:xfrm>
          <a:off x="4382030" y="1462231"/>
          <a:ext cx="1751538" cy="973077"/>
        </a:xfrm>
        <a:prstGeom prst="roundRect">
          <a:avLst>
            <a:gd name="adj" fmla="val 10000"/>
          </a:avLst>
        </a:prstGeom>
        <a:solidFill>
          <a:srgbClr val="F4693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Missing Value Replacement</a:t>
          </a:r>
        </a:p>
      </dsp:txBody>
      <dsp:txXfrm>
        <a:off x="4410530" y="1490731"/>
        <a:ext cx="1694538" cy="916077"/>
      </dsp:txXfrm>
    </dsp:sp>
    <dsp:sp modelId="{DDB72892-D0FD-4F6D-BCDC-8B772E0969BF}">
      <dsp:nvSpPr>
        <dsp:cNvPr id="0" name=""/>
        <dsp:cNvSpPr/>
      </dsp:nvSpPr>
      <dsp:spPr>
        <a:xfrm rot="5400000">
          <a:off x="5075348" y="2459635"/>
          <a:ext cx="364903" cy="4378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5400000">
        <a:off x="5126435" y="2496126"/>
        <a:ext cx="262730" cy="255432"/>
      </dsp:txXfrm>
    </dsp:sp>
    <dsp:sp modelId="{4E13F0D5-2660-4796-A27C-7EB8D7EE915A}">
      <dsp:nvSpPr>
        <dsp:cNvPr id="0" name=""/>
        <dsp:cNvSpPr/>
      </dsp:nvSpPr>
      <dsp:spPr>
        <a:xfrm>
          <a:off x="4382030" y="2921847"/>
          <a:ext cx="1751538" cy="973077"/>
        </a:xfrm>
        <a:prstGeom prst="roundRect">
          <a:avLst>
            <a:gd name="adj" fmla="val 10000"/>
          </a:avLst>
        </a:prstGeom>
        <a:solidFill>
          <a:srgbClr val="F4693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Handling Outliers</a:t>
          </a:r>
        </a:p>
      </dsp:txBody>
      <dsp:txXfrm>
        <a:off x="4410530" y="2950347"/>
        <a:ext cx="1694538" cy="916077"/>
      </dsp:txXfrm>
    </dsp:sp>
    <dsp:sp modelId="{ACAFB9BB-3FF3-4364-AE62-9F35A75DD707}">
      <dsp:nvSpPr>
        <dsp:cNvPr id="0" name=""/>
        <dsp:cNvSpPr/>
      </dsp:nvSpPr>
      <dsp:spPr>
        <a:xfrm rot="5400000">
          <a:off x="5075348" y="3919251"/>
          <a:ext cx="364903" cy="4378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5400000">
        <a:off x="5126435" y="3955742"/>
        <a:ext cx="262730" cy="255432"/>
      </dsp:txXfrm>
    </dsp:sp>
    <dsp:sp modelId="{68C39911-F586-41B7-8C96-EB6678CFA8D2}">
      <dsp:nvSpPr>
        <dsp:cNvPr id="0" name=""/>
        <dsp:cNvSpPr/>
      </dsp:nvSpPr>
      <dsp:spPr>
        <a:xfrm>
          <a:off x="4382030" y="4381463"/>
          <a:ext cx="1751538" cy="973077"/>
        </a:xfrm>
        <a:prstGeom prst="roundRect">
          <a:avLst>
            <a:gd name="adj" fmla="val 10000"/>
          </a:avLst>
        </a:prstGeom>
        <a:solidFill>
          <a:srgbClr val="F4693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Reformatting</a:t>
          </a:r>
        </a:p>
      </dsp:txBody>
      <dsp:txXfrm>
        <a:off x="4410530" y="4409963"/>
        <a:ext cx="1694538" cy="9160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E13BC-17CB-4E4A-912C-168A95DED1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1E95A1C-1413-4DE4-B19F-D58C472946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7CA65D9-56F9-4B32-8172-D8CE7EB71ABF}"/>
              </a:ext>
            </a:extLst>
          </p:cNvPr>
          <p:cNvSpPr>
            <a:spLocks noGrp="1"/>
          </p:cNvSpPr>
          <p:nvPr>
            <p:ph type="dt" sz="half" idx="10"/>
          </p:nvPr>
        </p:nvSpPr>
        <p:spPr/>
        <p:txBody>
          <a:bodyPr/>
          <a:lstStyle>
            <a:lvl1pPr>
              <a:defRPr/>
            </a:lvl1pPr>
          </a:lstStyle>
          <a:p>
            <a:fld id="{70C1F948-CA63-4B40-B1F0-ABF72D9CD071}" type="datetimeFigureOut">
              <a:rPr lang="en-US" smtClean="0"/>
              <a:t>8/7/2018</a:t>
            </a:fld>
            <a:endParaRPr lang="en-US"/>
          </a:p>
        </p:txBody>
      </p:sp>
      <p:sp>
        <p:nvSpPr>
          <p:cNvPr id="5" name="Footer Placeholder 4">
            <a:extLst>
              <a:ext uri="{FF2B5EF4-FFF2-40B4-BE49-F238E27FC236}">
                <a16:creationId xmlns:a16="http://schemas.microsoft.com/office/drawing/2014/main" id="{DDE1C21E-89C0-4AE5-B522-4EC17EC3D382}"/>
              </a:ext>
            </a:extLst>
          </p:cNvPr>
          <p:cNvSpPr>
            <a:spLocks noGrp="1"/>
          </p:cNvSpPr>
          <p:nvPr>
            <p:ph type="ftr" sz="quarter" idx="11"/>
          </p:nvPr>
        </p:nvSpPr>
        <p:spPr/>
        <p:txBody>
          <a:bodyPr/>
          <a:lstStyle>
            <a:lvl1pPr>
              <a:defRPr/>
            </a:lvl1pPr>
          </a:lstStyle>
          <a:p>
            <a:endParaRPr lang="en-US"/>
          </a:p>
        </p:txBody>
      </p:sp>
      <p:sp>
        <p:nvSpPr>
          <p:cNvPr id="6" name="Slide Number Placeholder 5">
            <a:extLst>
              <a:ext uri="{FF2B5EF4-FFF2-40B4-BE49-F238E27FC236}">
                <a16:creationId xmlns:a16="http://schemas.microsoft.com/office/drawing/2014/main" id="{68DD0F9A-38F9-4759-A413-88F447C67D59}"/>
              </a:ext>
            </a:extLst>
          </p:cNvPr>
          <p:cNvSpPr>
            <a:spLocks noGrp="1"/>
          </p:cNvSpPr>
          <p:nvPr>
            <p:ph type="sldNum" sz="quarter" idx="12"/>
          </p:nvPr>
        </p:nvSpPr>
        <p:spPr/>
        <p:txBody>
          <a:bodyPr/>
          <a:lstStyle>
            <a:lvl1pPr>
              <a:defRPr/>
            </a:lvl1pPr>
          </a:lstStyle>
          <a:p>
            <a:fld id="{1F24C9C8-60ED-4EF4-9CEE-709F0993DA67}" type="slidenum">
              <a:rPr lang="en-US" smtClean="0"/>
              <a:t>‹#›</a:t>
            </a:fld>
            <a:endParaRPr lang="en-US"/>
          </a:p>
        </p:txBody>
      </p:sp>
    </p:spTree>
    <p:extLst>
      <p:ext uri="{BB962C8B-B14F-4D97-AF65-F5344CB8AC3E}">
        <p14:creationId xmlns:p14="http://schemas.microsoft.com/office/powerpoint/2010/main" val="3680120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B7475-4DEF-4B4C-8614-FC180DFCF35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A01C60A-8A8A-4211-813C-F8AC3D0AA24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0A8A70-3C7B-4FF8-A3ED-24E0413619BD}"/>
              </a:ext>
            </a:extLst>
          </p:cNvPr>
          <p:cNvSpPr>
            <a:spLocks noGrp="1"/>
          </p:cNvSpPr>
          <p:nvPr>
            <p:ph type="dt" sz="half" idx="10"/>
          </p:nvPr>
        </p:nvSpPr>
        <p:spPr/>
        <p:txBody>
          <a:bodyPr/>
          <a:lstStyle>
            <a:lvl1pPr>
              <a:defRPr/>
            </a:lvl1pPr>
          </a:lstStyle>
          <a:p>
            <a:fld id="{70C1F948-CA63-4B40-B1F0-ABF72D9CD071}" type="datetimeFigureOut">
              <a:rPr lang="en-US" smtClean="0"/>
              <a:t>8/7/2018</a:t>
            </a:fld>
            <a:endParaRPr lang="en-US"/>
          </a:p>
        </p:txBody>
      </p:sp>
      <p:sp>
        <p:nvSpPr>
          <p:cNvPr id="5" name="Footer Placeholder 4">
            <a:extLst>
              <a:ext uri="{FF2B5EF4-FFF2-40B4-BE49-F238E27FC236}">
                <a16:creationId xmlns:a16="http://schemas.microsoft.com/office/drawing/2014/main" id="{F9C70637-F112-4390-B898-ABACE45F8853}"/>
              </a:ext>
            </a:extLst>
          </p:cNvPr>
          <p:cNvSpPr>
            <a:spLocks noGrp="1"/>
          </p:cNvSpPr>
          <p:nvPr>
            <p:ph type="ftr" sz="quarter" idx="11"/>
          </p:nvPr>
        </p:nvSpPr>
        <p:spPr/>
        <p:txBody>
          <a:bodyPr/>
          <a:lstStyle>
            <a:lvl1pPr>
              <a:defRPr/>
            </a:lvl1pPr>
          </a:lstStyle>
          <a:p>
            <a:endParaRPr lang="en-US"/>
          </a:p>
        </p:txBody>
      </p:sp>
      <p:sp>
        <p:nvSpPr>
          <p:cNvPr id="6" name="Slide Number Placeholder 5">
            <a:extLst>
              <a:ext uri="{FF2B5EF4-FFF2-40B4-BE49-F238E27FC236}">
                <a16:creationId xmlns:a16="http://schemas.microsoft.com/office/drawing/2014/main" id="{C2592DC5-2BFC-44BA-8DCF-3D963C75289D}"/>
              </a:ext>
            </a:extLst>
          </p:cNvPr>
          <p:cNvSpPr>
            <a:spLocks noGrp="1"/>
          </p:cNvSpPr>
          <p:nvPr>
            <p:ph type="sldNum" sz="quarter" idx="12"/>
          </p:nvPr>
        </p:nvSpPr>
        <p:spPr/>
        <p:txBody>
          <a:bodyPr/>
          <a:lstStyle>
            <a:lvl1pPr>
              <a:defRPr/>
            </a:lvl1pPr>
          </a:lstStyle>
          <a:p>
            <a:fld id="{1F24C9C8-60ED-4EF4-9CEE-709F0993DA67}" type="slidenum">
              <a:rPr lang="en-US" smtClean="0"/>
              <a:t>‹#›</a:t>
            </a:fld>
            <a:endParaRPr lang="en-US"/>
          </a:p>
        </p:txBody>
      </p:sp>
    </p:spTree>
    <p:extLst>
      <p:ext uri="{BB962C8B-B14F-4D97-AF65-F5344CB8AC3E}">
        <p14:creationId xmlns:p14="http://schemas.microsoft.com/office/powerpoint/2010/main" val="3911000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DCCD70-700E-4ADB-8926-B18F3BA04D70}"/>
              </a:ext>
            </a:extLst>
          </p:cNvPr>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B58F4A8-CCDC-4829-8109-AE48CE1C95BB}"/>
              </a:ext>
            </a:extLst>
          </p:cNvPr>
          <p:cNvSpPr>
            <a:spLocks noGrp="1"/>
          </p:cNvSpPr>
          <p:nvPr>
            <p:ph type="body" orient="vert" idx="1"/>
          </p:nvPr>
        </p:nvSpPr>
        <p:spPr>
          <a:xfrm>
            <a:off x="609600" y="274639"/>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2CD7F4-B152-4F30-8DE4-1EBD5894B841}"/>
              </a:ext>
            </a:extLst>
          </p:cNvPr>
          <p:cNvSpPr>
            <a:spLocks noGrp="1"/>
          </p:cNvSpPr>
          <p:nvPr>
            <p:ph type="dt" sz="half" idx="10"/>
          </p:nvPr>
        </p:nvSpPr>
        <p:spPr/>
        <p:txBody>
          <a:bodyPr/>
          <a:lstStyle>
            <a:lvl1pPr>
              <a:defRPr/>
            </a:lvl1pPr>
          </a:lstStyle>
          <a:p>
            <a:fld id="{70C1F948-CA63-4B40-B1F0-ABF72D9CD071}" type="datetimeFigureOut">
              <a:rPr lang="en-US" smtClean="0"/>
              <a:t>8/7/2018</a:t>
            </a:fld>
            <a:endParaRPr lang="en-US"/>
          </a:p>
        </p:txBody>
      </p:sp>
      <p:sp>
        <p:nvSpPr>
          <p:cNvPr id="5" name="Footer Placeholder 4">
            <a:extLst>
              <a:ext uri="{FF2B5EF4-FFF2-40B4-BE49-F238E27FC236}">
                <a16:creationId xmlns:a16="http://schemas.microsoft.com/office/drawing/2014/main" id="{7DCD62E3-05DE-4984-A3F2-3335D51790F7}"/>
              </a:ext>
            </a:extLst>
          </p:cNvPr>
          <p:cNvSpPr>
            <a:spLocks noGrp="1"/>
          </p:cNvSpPr>
          <p:nvPr>
            <p:ph type="ftr" sz="quarter" idx="11"/>
          </p:nvPr>
        </p:nvSpPr>
        <p:spPr/>
        <p:txBody>
          <a:bodyPr/>
          <a:lstStyle>
            <a:lvl1pPr>
              <a:defRPr/>
            </a:lvl1pPr>
          </a:lstStyle>
          <a:p>
            <a:endParaRPr lang="en-US"/>
          </a:p>
        </p:txBody>
      </p:sp>
      <p:sp>
        <p:nvSpPr>
          <p:cNvPr id="6" name="Slide Number Placeholder 5">
            <a:extLst>
              <a:ext uri="{FF2B5EF4-FFF2-40B4-BE49-F238E27FC236}">
                <a16:creationId xmlns:a16="http://schemas.microsoft.com/office/drawing/2014/main" id="{AA479490-CD64-44CC-A934-4C08F6DABAF9}"/>
              </a:ext>
            </a:extLst>
          </p:cNvPr>
          <p:cNvSpPr>
            <a:spLocks noGrp="1"/>
          </p:cNvSpPr>
          <p:nvPr>
            <p:ph type="sldNum" sz="quarter" idx="12"/>
          </p:nvPr>
        </p:nvSpPr>
        <p:spPr/>
        <p:txBody>
          <a:bodyPr/>
          <a:lstStyle>
            <a:lvl1pPr>
              <a:defRPr/>
            </a:lvl1pPr>
          </a:lstStyle>
          <a:p>
            <a:fld id="{1F24C9C8-60ED-4EF4-9CEE-709F0993DA67}" type="slidenum">
              <a:rPr lang="en-US" smtClean="0"/>
              <a:t>‹#›</a:t>
            </a:fld>
            <a:endParaRPr lang="en-US"/>
          </a:p>
        </p:txBody>
      </p:sp>
    </p:spTree>
    <p:extLst>
      <p:ext uri="{BB962C8B-B14F-4D97-AF65-F5344CB8AC3E}">
        <p14:creationId xmlns:p14="http://schemas.microsoft.com/office/powerpoint/2010/main" val="3332463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7AC49-267F-477F-B6F9-C83ABB6CC3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F46533-A628-4574-9047-D037B5558DE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66882A-983D-459F-B799-0D158A9F6F2D}"/>
              </a:ext>
            </a:extLst>
          </p:cNvPr>
          <p:cNvSpPr>
            <a:spLocks noGrp="1"/>
          </p:cNvSpPr>
          <p:nvPr>
            <p:ph type="dt" sz="half" idx="10"/>
          </p:nvPr>
        </p:nvSpPr>
        <p:spPr/>
        <p:txBody>
          <a:bodyPr/>
          <a:lstStyle>
            <a:lvl1pPr>
              <a:defRPr/>
            </a:lvl1pPr>
          </a:lstStyle>
          <a:p>
            <a:fld id="{70C1F948-CA63-4B40-B1F0-ABF72D9CD071}" type="datetimeFigureOut">
              <a:rPr lang="en-US" smtClean="0"/>
              <a:t>8/7/2018</a:t>
            </a:fld>
            <a:endParaRPr lang="en-US"/>
          </a:p>
        </p:txBody>
      </p:sp>
      <p:sp>
        <p:nvSpPr>
          <p:cNvPr id="5" name="Footer Placeholder 4">
            <a:extLst>
              <a:ext uri="{FF2B5EF4-FFF2-40B4-BE49-F238E27FC236}">
                <a16:creationId xmlns:a16="http://schemas.microsoft.com/office/drawing/2014/main" id="{06AA7F31-8510-487F-9C20-BB11D19920E6}"/>
              </a:ext>
            </a:extLst>
          </p:cNvPr>
          <p:cNvSpPr>
            <a:spLocks noGrp="1"/>
          </p:cNvSpPr>
          <p:nvPr>
            <p:ph type="ftr" sz="quarter" idx="11"/>
          </p:nvPr>
        </p:nvSpPr>
        <p:spPr/>
        <p:txBody>
          <a:bodyPr/>
          <a:lstStyle>
            <a:lvl1pPr>
              <a:defRPr/>
            </a:lvl1pPr>
          </a:lstStyle>
          <a:p>
            <a:endParaRPr lang="en-US"/>
          </a:p>
        </p:txBody>
      </p:sp>
      <p:sp>
        <p:nvSpPr>
          <p:cNvPr id="6" name="Slide Number Placeholder 5">
            <a:extLst>
              <a:ext uri="{FF2B5EF4-FFF2-40B4-BE49-F238E27FC236}">
                <a16:creationId xmlns:a16="http://schemas.microsoft.com/office/drawing/2014/main" id="{E92F2C27-A7F5-46E5-B26B-913F88DCF6DD}"/>
              </a:ext>
            </a:extLst>
          </p:cNvPr>
          <p:cNvSpPr>
            <a:spLocks noGrp="1"/>
          </p:cNvSpPr>
          <p:nvPr>
            <p:ph type="sldNum" sz="quarter" idx="12"/>
          </p:nvPr>
        </p:nvSpPr>
        <p:spPr/>
        <p:txBody>
          <a:bodyPr/>
          <a:lstStyle>
            <a:lvl1pPr>
              <a:defRPr/>
            </a:lvl1pPr>
          </a:lstStyle>
          <a:p>
            <a:fld id="{1F24C9C8-60ED-4EF4-9CEE-709F0993DA67}" type="slidenum">
              <a:rPr lang="en-US" smtClean="0"/>
              <a:t>‹#›</a:t>
            </a:fld>
            <a:endParaRPr lang="en-US"/>
          </a:p>
        </p:txBody>
      </p:sp>
    </p:spTree>
    <p:extLst>
      <p:ext uri="{BB962C8B-B14F-4D97-AF65-F5344CB8AC3E}">
        <p14:creationId xmlns:p14="http://schemas.microsoft.com/office/powerpoint/2010/main" val="3671561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B12CA-E9E6-45B6-8E38-FFC2B272991F}"/>
              </a:ext>
            </a:extLst>
          </p:cNvPr>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ECD4086-2EA1-44BF-A854-0CEB2D91611D}"/>
              </a:ext>
            </a:extLst>
          </p:cNvPr>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Date Placeholder 3">
            <a:extLst>
              <a:ext uri="{FF2B5EF4-FFF2-40B4-BE49-F238E27FC236}">
                <a16:creationId xmlns:a16="http://schemas.microsoft.com/office/drawing/2014/main" id="{52230063-C110-4CC7-B450-91B09F934F14}"/>
              </a:ext>
            </a:extLst>
          </p:cNvPr>
          <p:cNvSpPr>
            <a:spLocks noGrp="1"/>
          </p:cNvSpPr>
          <p:nvPr>
            <p:ph type="dt" sz="half" idx="10"/>
          </p:nvPr>
        </p:nvSpPr>
        <p:spPr/>
        <p:txBody>
          <a:bodyPr/>
          <a:lstStyle>
            <a:lvl1pPr>
              <a:defRPr/>
            </a:lvl1pPr>
          </a:lstStyle>
          <a:p>
            <a:fld id="{70C1F948-CA63-4B40-B1F0-ABF72D9CD071}" type="datetimeFigureOut">
              <a:rPr lang="en-US" smtClean="0"/>
              <a:t>8/7/2018</a:t>
            </a:fld>
            <a:endParaRPr lang="en-US"/>
          </a:p>
        </p:txBody>
      </p:sp>
      <p:sp>
        <p:nvSpPr>
          <p:cNvPr id="5" name="Footer Placeholder 4">
            <a:extLst>
              <a:ext uri="{FF2B5EF4-FFF2-40B4-BE49-F238E27FC236}">
                <a16:creationId xmlns:a16="http://schemas.microsoft.com/office/drawing/2014/main" id="{70D90074-3EB3-44EA-93F9-FE2E861DAF59}"/>
              </a:ext>
            </a:extLst>
          </p:cNvPr>
          <p:cNvSpPr>
            <a:spLocks noGrp="1"/>
          </p:cNvSpPr>
          <p:nvPr>
            <p:ph type="ftr" sz="quarter" idx="11"/>
          </p:nvPr>
        </p:nvSpPr>
        <p:spPr/>
        <p:txBody>
          <a:bodyPr/>
          <a:lstStyle>
            <a:lvl1pPr>
              <a:defRPr/>
            </a:lvl1pPr>
          </a:lstStyle>
          <a:p>
            <a:endParaRPr lang="en-US"/>
          </a:p>
        </p:txBody>
      </p:sp>
      <p:sp>
        <p:nvSpPr>
          <p:cNvPr id="6" name="Slide Number Placeholder 5">
            <a:extLst>
              <a:ext uri="{FF2B5EF4-FFF2-40B4-BE49-F238E27FC236}">
                <a16:creationId xmlns:a16="http://schemas.microsoft.com/office/drawing/2014/main" id="{1173B042-9644-457A-8FC9-0C50EE603829}"/>
              </a:ext>
            </a:extLst>
          </p:cNvPr>
          <p:cNvSpPr>
            <a:spLocks noGrp="1"/>
          </p:cNvSpPr>
          <p:nvPr>
            <p:ph type="sldNum" sz="quarter" idx="12"/>
          </p:nvPr>
        </p:nvSpPr>
        <p:spPr/>
        <p:txBody>
          <a:bodyPr/>
          <a:lstStyle>
            <a:lvl1pPr>
              <a:defRPr/>
            </a:lvl1pPr>
          </a:lstStyle>
          <a:p>
            <a:fld id="{1F24C9C8-60ED-4EF4-9CEE-709F0993DA67}" type="slidenum">
              <a:rPr lang="en-US" smtClean="0"/>
              <a:t>‹#›</a:t>
            </a:fld>
            <a:endParaRPr lang="en-US"/>
          </a:p>
        </p:txBody>
      </p:sp>
    </p:spTree>
    <p:extLst>
      <p:ext uri="{BB962C8B-B14F-4D97-AF65-F5344CB8AC3E}">
        <p14:creationId xmlns:p14="http://schemas.microsoft.com/office/powerpoint/2010/main" val="954319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A9CD6-3102-4D9A-B2E9-FDA2F7A661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5E5172-F881-4256-B992-A148FECF9444}"/>
              </a:ext>
            </a:extLst>
          </p:cNvPr>
          <p:cNvSpPr>
            <a:spLocks noGrp="1"/>
          </p:cNvSpPr>
          <p:nvPr>
            <p:ph sz="half" idx="1"/>
          </p:nvPr>
        </p:nvSpPr>
        <p:spPr>
          <a:xfrm>
            <a:off x="609600" y="1600201"/>
            <a:ext cx="5384800"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DB35FBC-A1B4-473D-B902-005957C5B596}"/>
              </a:ext>
            </a:extLst>
          </p:cNvPr>
          <p:cNvSpPr>
            <a:spLocks noGrp="1"/>
          </p:cNvSpPr>
          <p:nvPr>
            <p:ph sz="half" idx="2"/>
          </p:nvPr>
        </p:nvSpPr>
        <p:spPr>
          <a:xfrm>
            <a:off x="6197600" y="1600201"/>
            <a:ext cx="5384800"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93A0C5B-D2A7-4A03-B463-B7C5DADFE5D0}"/>
              </a:ext>
            </a:extLst>
          </p:cNvPr>
          <p:cNvSpPr>
            <a:spLocks noGrp="1"/>
          </p:cNvSpPr>
          <p:nvPr>
            <p:ph type="dt" sz="half" idx="10"/>
          </p:nvPr>
        </p:nvSpPr>
        <p:spPr/>
        <p:txBody>
          <a:bodyPr/>
          <a:lstStyle>
            <a:lvl1pPr>
              <a:defRPr/>
            </a:lvl1pPr>
          </a:lstStyle>
          <a:p>
            <a:fld id="{70C1F948-CA63-4B40-B1F0-ABF72D9CD071}" type="datetimeFigureOut">
              <a:rPr lang="en-US" smtClean="0"/>
              <a:t>8/7/2018</a:t>
            </a:fld>
            <a:endParaRPr lang="en-US"/>
          </a:p>
        </p:txBody>
      </p:sp>
      <p:sp>
        <p:nvSpPr>
          <p:cNvPr id="6" name="Footer Placeholder 5">
            <a:extLst>
              <a:ext uri="{FF2B5EF4-FFF2-40B4-BE49-F238E27FC236}">
                <a16:creationId xmlns:a16="http://schemas.microsoft.com/office/drawing/2014/main" id="{E12CD5C3-9A47-40F0-AA09-B2267B90F370}"/>
              </a:ext>
            </a:extLst>
          </p:cNvPr>
          <p:cNvSpPr>
            <a:spLocks noGrp="1"/>
          </p:cNvSpPr>
          <p:nvPr>
            <p:ph type="ftr" sz="quarter" idx="11"/>
          </p:nvPr>
        </p:nvSpPr>
        <p:spPr/>
        <p:txBody>
          <a:bodyPr/>
          <a:lstStyle>
            <a:lvl1pPr>
              <a:defRPr/>
            </a:lvl1pPr>
          </a:lstStyle>
          <a:p>
            <a:endParaRPr lang="en-US"/>
          </a:p>
        </p:txBody>
      </p:sp>
      <p:sp>
        <p:nvSpPr>
          <p:cNvPr id="7" name="Slide Number Placeholder 6">
            <a:extLst>
              <a:ext uri="{FF2B5EF4-FFF2-40B4-BE49-F238E27FC236}">
                <a16:creationId xmlns:a16="http://schemas.microsoft.com/office/drawing/2014/main" id="{214CA7A9-78D9-4F44-9FE0-3EC5D54DA9A7}"/>
              </a:ext>
            </a:extLst>
          </p:cNvPr>
          <p:cNvSpPr>
            <a:spLocks noGrp="1"/>
          </p:cNvSpPr>
          <p:nvPr>
            <p:ph type="sldNum" sz="quarter" idx="12"/>
          </p:nvPr>
        </p:nvSpPr>
        <p:spPr/>
        <p:txBody>
          <a:bodyPr/>
          <a:lstStyle>
            <a:lvl1pPr>
              <a:defRPr/>
            </a:lvl1pPr>
          </a:lstStyle>
          <a:p>
            <a:fld id="{1F24C9C8-60ED-4EF4-9CEE-709F0993DA67}" type="slidenum">
              <a:rPr lang="en-US" smtClean="0"/>
              <a:t>‹#›</a:t>
            </a:fld>
            <a:endParaRPr lang="en-US"/>
          </a:p>
        </p:txBody>
      </p:sp>
    </p:spTree>
    <p:extLst>
      <p:ext uri="{BB962C8B-B14F-4D97-AF65-F5344CB8AC3E}">
        <p14:creationId xmlns:p14="http://schemas.microsoft.com/office/powerpoint/2010/main" val="1991052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4918D-DC8B-4BF4-A282-54E43A1496FB}"/>
              </a:ext>
            </a:extLst>
          </p:cNvPr>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B8D8C4-76B7-4F70-B4FC-1F3D5BFDBB06}"/>
              </a:ext>
            </a:extLst>
          </p:cNvPr>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2E585CD-1542-4947-AA98-A115EE826913}"/>
              </a:ext>
            </a:extLst>
          </p:cNvPr>
          <p:cNvSpPr>
            <a:spLocks noGrp="1"/>
          </p:cNvSpPr>
          <p:nvPr>
            <p:ph sz="half" idx="2"/>
          </p:nvPr>
        </p:nvSpPr>
        <p:spPr>
          <a:xfrm>
            <a:off x="840318" y="2505075"/>
            <a:ext cx="5158316"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606C7B0-720F-48AC-9F30-C4C7539D7DF5}"/>
              </a:ext>
            </a:extLst>
          </p:cNvPr>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C36F22F-5399-4720-924E-ED686775F88E}"/>
              </a:ext>
            </a:extLst>
          </p:cNvPr>
          <p:cNvSpPr>
            <a:spLocks noGrp="1"/>
          </p:cNvSpPr>
          <p:nvPr>
            <p:ph sz="quarter" idx="4"/>
          </p:nvPr>
        </p:nvSpPr>
        <p:spPr>
          <a:xfrm>
            <a:off x="6172200" y="2505075"/>
            <a:ext cx="518371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D00C68F-D643-4AAC-9DE1-B5EDDCF70458}"/>
              </a:ext>
            </a:extLst>
          </p:cNvPr>
          <p:cNvSpPr>
            <a:spLocks noGrp="1"/>
          </p:cNvSpPr>
          <p:nvPr>
            <p:ph type="dt" sz="half" idx="10"/>
          </p:nvPr>
        </p:nvSpPr>
        <p:spPr/>
        <p:txBody>
          <a:bodyPr/>
          <a:lstStyle>
            <a:lvl1pPr>
              <a:defRPr/>
            </a:lvl1pPr>
          </a:lstStyle>
          <a:p>
            <a:fld id="{70C1F948-CA63-4B40-B1F0-ABF72D9CD071}" type="datetimeFigureOut">
              <a:rPr lang="en-US" smtClean="0"/>
              <a:t>8/7/2018</a:t>
            </a:fld>
            <a:endParaRPr lang="en-US"/>
          </a:p>
        </p:txBody>
      </p:sp>
      <p:sp>
        <p:nvSpPr>
          <p:cNvPr id="8" name="Footer Placeholder 7">
            <a:extLst>
              <a:ext uri="{FF2B5EF4-FFF2-40B4-BE49-F238E27FC236}">
                <a16:creationId xmlns:a16="http://schemas.microsoft.com/office/drawing/2014/main" id="{1F7D089C-1718-4948-ACA2-79FAB7F8337F}"/>
              </a:ext>
            </a:extLst>
          </p:cNvPr>
          <p:cNvSpPr>
            <a:spLocks noGrp="1"/>
          </p:cNvSpPr>
          <p:nvPr>
            <p:ph type="ftr" sz="quarter" idx="11"/>
          </p:nvPr>
        </p:nvSpPr>
        <p:spPr/>
        <p:txBody>
          <a:bodyPr/>
          <a:lstStyle>
            <a:lvl1pPr>
              <a:defRPr/>
            </a:lvl1pPr>
          </a:lstStyle>
          <a:p>
            <a:endParaRPr lang="en-US"/>
          </a:p>
        </p:txBody>
      </p:sp>
      <p:sp>
        <p:nvSpPr>
          <p:cNvPr id="9" name="Slide Number Placeholder 8">
            <a:extLst>
              <a:ext uri="{FF2B5EF4-FFF2-40B4-BE49-F238E27FC236}">
                <a16:creationId xmlns:a16="http://schemas.microsoft.com/office/drawing/2014/main" id="{6E18589C-3EFA-4607-BD62-BEB21F65D473}"/>
              </a:ext>
            </a:extLst>
          </p:cNvPr>
          <p:cNvSpPr>
            <a:spLocks noGrp="1"/>
          </p:cNvSpPr>
          <p:nvPr>
            <p:ph type="sldNum" sz="quarter" idx="12"/>
          </p:nvPr>
        </p:nvSpPr>
        <p:spPr/>
        <p:txBody>
          <a:bodyPr/>
          <a:lstStyle>
            <a:lvl1pPr>
              <a:defRPr/>
            </a:lvl1pPr>
          </a:lstStyle>
          <a:p>
            <a:fld id="{1F24C9C8-60ED-4EF4-9CEE-709F0993DA67}" type="slidenum">
              <a:rPr lang="en-US" smtClean="0"/>
              <a:t>‹#›</a:t>
            </a:fld>
            <a:endParaRPr lang="en-US"/>
          </a:p>
        </p:txBody>
      </p:sp>
    </p:spTree>
    <p:extLst>
      <p:ext uri="{BB962C8B-B14F-4D97-AF65-F5344CB8AC3E}">
        <p14:creationId xmlns:p14="http://schemas.microsoft.com/office/powerpoint/2010/main" val="1934828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45386-923A-446F-9D70-4B6ABD924DA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81672F-434A-42AD-8BC6-79B4A6857373}"/>
              </a:ext>
            </a:extLst>
          </p:cNvPr>
          <p:cNvSpPr>
            <a:spLocks noGrp="1"/>
          </p:cNvSpPr>
          <p:nvPr>
            <p:ph type="dt" sz="half" idx="10"/>
          </p:nvPr>
        </p:nvSpPr>
        <p:spPr/>
        <p:txBody>
          <a:bodyPr/>
          <a:lstStyle>
            <a:lvl1pPr>
              <a:defRPr/>
            </a:lvl1pPr>
          </a:lstStyle>
          <a:p>
            <a:fld id="{70C1F948-CA63-4B40-B1F0-ABF72D9CD071}" type="datetimeFigureOut">
              <a:rPr lang="en-US" smtClean="0"/>
              <a:t>8/7/2018</a:t>
            </a:fld>
            <a:endParaRPr lang="en-US"/>
          </a:p>
        </p:txBody>
      </p:sp>
      <p:sp>
        <p:nvSpPr>
          <p:cNvPr id="4" name="Footer Placeholder 3">
            <a:extLst>
              <a:ext uri="{FF2B5EF4-FFF2-40B4-BE49-F238E27FC236}">
                <a16:creationId xmlns:a16="http://schemas.microsoft.com/office/drawing/2014/main" id="{BDA1F4FA-8C07-4ED2-81EB-2AFECD56BF5D}"/>
              </a:ext>
            </a:extLst>
          </p:cNvPr>
          <p:cNvSpPr>
            <a:spLocks noGrp="1"/>
          </p:cNvSpPr>
          <p:nvPr>
            <p:ph type="ftr" sz="quarter" idx="11"/>
          </p:nvPr>
        </p:nvSpPr>
        <p:spPr/>
        <p:txBody>
          <a:bodyPr/>
          <a:lstStyle>
            <a:lvl1pPr>
              <a:defRPr/>
            </a:lvl1pPr>
          </a:lstStyle>
          <a:p>
            <a:endParaRPr lang="en-US"/>
          </a:p>
        </p:txBody>
      </p:sp>
      <p:sp>
        <p:nvSpPr>
          <p:cNvPr id="5" name="Slide Number Placeholder 4">
            <a:extLst>
              <a:ext uri="{FF2B5EF4-FFF2-40B4-BE49-F238E27FC236}">
                <a16:creationId xmlns:a16="http://schemas.microsoft.com/office/drawing/2014/main" id="{AF035D02-17A4-4178-B77E-69CAE581BE4B}"/>
              </a:ext>
            </a:extLst>
          </p:cNvPr>
          <p:cNvSpPr>
            <a:spLocks noGrp="1"/>
          </p:cNvSpPr>
          <p:nvPr>
            <p:ph type="sldNum" sz="quarter" idx="12"/>
          </p:nvPr>
        </p:nvSpPr>
        <p:spPr/>
        <p:txBody>
          <a:bodyPr/>
          <a:lstStyle>
            <a:lvl1pPr>
              <a:defRPr/>
            </a:lvl1pPr>
          </a:lstStyle>
          <a:p>
            <a:fld id="{1F24C9C8-60ED-4EF4-9CEE-709F0993DA67}" type="slidenum">
              <a:rPr lang="en-US" smtClean="0"/>
              <a:t>‹#›</a:t>
            </a:fld>
            <a:endParaRPr lang="en-US"/>
          </a:p>
        </p:txBody>
      </p:sp>
    </p:spTree>
    <p:extLst>
      <p:ext uri="{BB962C8B-B14F-4D97-AF65-F5344CB8AC3E}">
        <p14:creationId xmlns:p14="http://schemas.microsoft.com/office/powerpoint/2010/main" val="2074960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234867-1DFA-40B3-AF8D-9D5CE88CBBF4}"/>
              </a:ext>
            </a:extLst>
          </p:cNvPr>
          <p:cNvSpPr>
            <a:spLocks noGrp="1"/>
          </p:cNvSpPr>
          <p:nvPr>
            <p:ph type="dt" sz="half" idx="10"/>
          </p:nvPr>
        </p:nvSpPr>
        <p:spPr/>
        <p:txBody>
          <a:bodyPr/>
          <a:lstStyle>
            <a:lvl1pPr>
              <a:defRPr/>
            </a:lvl1pPr>
          </a:lstStyle>
          <a:p>
            <a:fld id="{70C1F948-CA63-4B40-B1F0-ABF72D9CD071}" type="datetimeFigureOut">
              <a:rPr lang="en-US" smtClean="0"/>
              <a:t>8/7/2018</a:t>
            </a:fld>
            <a:endParaRPr lang="en-US"/>
          </a:p>
        </p:txBody>
      </p:sp>
      <p:sp>
        <p:nvSpPr>
          <p:cNvPr id="3" name="Footer Placeholder 2">
            <a:extLst>
              <a:ext uri="{FF2B5EF4-FFF2-40B4-BE49-F238E27FC236}">
                <a16:creationId xmlns:a16="http://schemas.microsoft.com/office/drawing/2014/main" id="{83321ED5-300C-455B-A48E-0CAC4C05B236}"/>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DF5513E4-3A5D-4993-83A8-F51226E1D97A}"/>
              </a:ext>
            </a:extLst>
          </p:cNvPr>
          <p:cNvSpPr>
            <a:spLocks noGrp="1"/>
          </p:cNvSpPr>
          <p:nvPr>
            <p:ph type="sldNum" sz="quarter" idx="12"/>
          </p:nvPr>
        </p:nvSpPr>
        <p:spPr/>
        <p:txBody>
          <a:bodyPr/>
          <a:lstStyle>
            <a:lvl1pPr>
              <a:defRPr/>
            </a:lvl1pPr>
          </a:lstStyle>
          <a:p>
            <a:fld id="{1F24C9C8-60ED-4EF4-9CEE-709F0993DA67}" type="slidenum">
              <a:rPr lang="en-US" smtClean="0"/>
              <a:t>‹#›</a:t>
            </a:fld>
            <a:endParaRPr lang="en-US"/>
          </a:p>
        </p:txBody>
      </p:sp>
    </p:spTree>
    <p:extLst>
      <p:ext uri="{BB962C8B-B14F-4D97-AF65-F5344CB8AC3E}">
        <p14:creationId xmlns:p14="http://schemas.microsoft.com/office/powerpoint/2010/main" val="2384620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20680-FC0D-4443-ACA2-F26976994374}"/>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7204730-8A8A-48F6-8675-27C6B7EA5B4B}"/>
              </a:ext>
            </a:extLst>
          </p:cNvPr>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A734BB-1BC4-45FA-BAED-B437115F727F}"/>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0AB7489-E36C-4559-B0A8-1CA9271573C3}"/>
              </a:ext>
            </a:extLst>
          </p:cNvPr>
          <p:cNvSpPr>
            <a:spLocks noGrp="1"/>
          </p:cNvSpPr>
          <p:nvPr>
            <p:ph type="dt" sz="half" idx="10"/>
          </p:nvPr>
        </p:nvSpPr>
        <p:spPr/>
        <p:txBody>
          <a:bodyPr/>
          <a:lstStyle>
            <a:lvl1pPr>
              <a:defRPr/>
            </a:lvl1pPr>
          </a:lstStyle>
          <a:p>
            <a:fld id="{70C1F948-CA63-4B40-B1F0-ABF72D9CD071}" type="datetimeFigureOut">
              <a:rPr lang="en-US" smtClean="0"/>
              <a:t>8/7/2018</a:t>
            </a:fld>
            <a:endParaRPr lang="en-US"/>
          </a:p>
        </p:txBody>
      </p:sp>
      <p:sp>
        <p:nvSpPr>
          <p:cNvPr id="6" name="Footer Placeholder 5">
            <a:extLst>
              <a:ext uri="{FF2B5EF4-FFF2-40B4-BE49-F238E27FC236}">
                <a16:creationId xmlns:a16="http://schemas.microsoft.com/office/drawing/2014/main" id="{C04C8E6F-81D0-406B-91E7-910DACDD633A}"/>
              </a:ext>
            </a:extLst>
          </p:cNvPr>
          <p:cNvSpPr>
            <a:spLocks noGrp="1"/>
          </p:cNvSpPr>
          <p:nvPr>
            <p:ph type="ftr" sz="quarter" idx="11"/>
          </p:nvPr>
        </p:nvSpPr>
        <p:spPr/>
        <p:txBody>
          <a:bodyPr/>
          <a:lstStyle>
            <a:lvl1pPr>
              <a:defRPr/>
            </a:lvl1pPr>
          </a:lstStyle>
          <a:p>
            <a:endParaRPr lang="en-US"/>
          </a:p>
        </p:txBody>
      </p:sp>
      <p:sp>
        <p:nvSpPr>
          <p:cNvPr id="7" name="Slide Number Placeholder 6">
            <a:extLst>
              <a:ext uri="{FF2B5EF4-FFF2-40B4-BE49-F238E27FC236}">
                <a16:creationId xmlns:a16="http://schemas.microsoft.com/office/drawing/2014/main" id="{2D0C2F4C-A8A7-49BC-8284-F2F3FCBCE59B}"/>
              </a:ext>
            </a:extLst>
          </p:cNvPr>
          <p:cNvSpPr>
            <a:spLocks noGrp="1"/>
          </p:cNvSpPr>
          <p:nvPr>
            <p:ph type="sldNum" sz="quarter" idx="12"/>
          </p:nvPr>
        </p:nvSpPr>
        <p:spPr/>
        <p:txBody>
          <a:bodyPr/>
          <a:lstStyle>
            <a:lvl1pPr>
              <a:defRPr/>
            </a:lvl1pPr>
          </a:lstStyle>
          <a:p>
            <a:fld id="{1F24C9C8-60ED-4EF4-9CEE-709F0993DA67}" type="slidenum">
              <a:rPr lang="en-US" smtClean="0"/>
              <a:t>‹#›</a:t>
            </a:fld>
            <a:endParaRPr lang="en-US"/>
          </a:p>
        </p:txBody>
      </p:sp>
    </p:spTree>
    <p:extLst>
      <p:ext uri="{BB962C8B-B14F-4D97-AF65-F5344CB8AC3E}">
        <p14:creationId xmlns:p14="http://schemas.microsoft.com/office/powerpoint/2010/main" val="3665510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05D76-280E-4A6D-B5CE-3490DF6CF478}"/>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31F9B07-D8C3-4A71-BE59-049F2B45187F}"/>
              </a:ext>
            </a:extLst>
          </p:cNvPr>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9A2608E-66F7-461F-ADE6-127A60174CCB}"/>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778E8BA-AFAB-4A89-A28B-6AAEBD1EAEE0}"/>
              </a:ext>
            </a:extLst>
          </p:cNvPr>
          <p:cNvSpPr>
            <a:spLocks noGrp="1"/>
          </p:cNvSpPr>
          <p:nvPr>
            <p:ph type="dt" sz="half" idx="10"/>
          </p:nvPr>
        </p:nvSpPr>
        <p:spPr/>
        <p:txBody>
          <a:bodyPr/>
          <a:lstStyle>
            <a:lvl1pPr>
              <a:defRPr/>
            </a:lvl1pPr>
          </a:lstStyle>
          <a:p>
            <a:fld id="{70C1F948-CA63-4B40-B1F0-ABF72D9CD071}" type="datetimeFigureOut">
              <a:rPr lang="en-US" smtClean="0"/>
              <a:t>8/7/2018</a:t>
            </a:fld>
            <a:endParaRPr lang="en-US"/>
          </a:p>
        </p:txBody>
      </p:sp>
      <p:sp>
        <p:nvSpPr>
          <p:cNvPr id="6" name="Footer Placeholder 5">
            <a:extLst>
              <a:ext uri="{FF2B5EF4-FFF2-40B4-BE49-F238E27FC236}">
                <a16:creationId xmlns:a16="http://schemas.microsoft.com/office/drawing/2014/main" id="{1C999EA4-F384-4E7C-BCC1-08CC2781C85C}"/>
              </a:ext>
            </a:extLst>
          </p:cNvPr>
          <p:cNvSpPr>
            <a:spLocks noGrp="1"/>
          </p:cNvSpPr>
          <p:nvPr>
            <p:ph type="ftr" sz="quarter" idx="11"/>
          </p:nvPr>
        </p:nvSpPr>
        <p:spPr/>
        <p:txBody>
          <a:bodyPr/>
          <a:lstStyle>
            <a:lvl1pPr>
              <a:defRPr/>
            </a:lvl1pPr>
          </a:lstStyle>
          <a:p>
            <a:endParaRPr lang="en-US"/>
          </a:p>
        </p:txBody>
      </p:sp>
      <p:sp>
        <p:nvSpPr>
          <p:cNvPr id="7" name="Slide Number Placeholder 6">
            <a:extLst>
              <a:ext uri="{FF2B5EF4-FFF2-40B4-BE49-F238E27FC236}">
                <a16:creationId xmlns:a16="http://schemas.microsoft.com/office/drawing/2014/main" id="{D2C2776F-7BBA-4F97-8E4E-76323E0A02EA}"/>
              </a:ext>
            </a:extLst>
          </p:cNvPr>
          <p:cNvSpPr>
            <a:spLocks noGrp="1"/>
          </p:cNvSpPr>
          <p:nvPr>
            <p:ph type="sldNum" sz="quarter" idx="12"/>
          </p:nvPr>
        </p:nvSpPr>
        <p:spPr/>
        <p:txBody>
          <a:bodyPr/>
          <a:lstStyle>
            <a:lvl1pPr>
              <a:defRPr/>
            </a:lvl1pPr>
          </a:lstStyle>
          <a:p>
            <a:fld id="{1F24C9C8-60ED-4EF4-9CEE-709F0993DA67}" type="slidenum">
              <a:rPr lang="en-US" smtClean="0"/>
              <a:t>‹#›</a:t>
            </a:fld>
            <a:endParaRPr lang="en-US"/>
          </a:p>
        </p:txBody>
      </p:sp>
    </p:spTree>
    <p:extLst>
      <p:ext uri="{BB962C8B-B14F-4D97-AF65-F5344CB8AC3E}">
        <p14:creationId xmlns:p14="http://schemas.microsoft.com/office/powerpoint/2010/main" val="1935838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A5103C6C-35DE-4B2A-A390-8B3CE858C04A}"/>
              </a:ext>
            </a:extLst>
          </p:cNvPr>
          <p:cNvSpPr>
            <a:spLocks noGrp="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altLang="en-US"/>
              <a:t>Haga clic para cambiar el estilo de título	</a:t>
            </a:r>
          </a:p>
        </p:txBody>
      </p:sp>
      <p:sp>
        <p:nvSpPr>
          <p:cNvPr id="1027" name="Rectangle 3">
            <a:extLst>
              <a:ext uri="{FF2B5EF4-FFF2-40B4-BE49-F238E27FC236}">
                <a16:creationId xmlns:a16="http://schemas.microsoft.com/office/drawing/2014/main" id="{0126D582-C128-488E-84CE-39D1CFBB1DB8}"/>
              </a:ext>
            </a:extLst>
          </p:cNvPr>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altLang="en-US"/>
              <a:t>Haga clic para modificar el estilo de texto del patrón</a:t>
            </a:r>
          </a:p>
          <a:p>
            <a:pPr lvl="1"/>
            <a:r>
              <a:rPr lang="es-ES" altLang="en-US"/>
              <a:t>Segundo nivel</a:t>
            </a:r>
          </a:p>
          <a:p>
            <a:pPr lvl="2"/>
            <a:r>
              <a:rPr lang="es-ES" altLang="en-US"/>
              <a:t>Tercer nivel</a:t>
            </a:r>
          </a:p>
          <a:p>
            <a:pPr lvl="3"/>
            <a:r>
              <a:rPr lang="es-ES" altLang="en-US"/>
              <a:t>Cuarto nivel</a:t>
            </a:r>
          </a:p>
          <a:p>
            <a:pPr lvl="4"/>
            <a:r>
              <a:rPr lang="es-ES" altLang="en-US"/>
              <a:t>Quinto nivel</a:t>
            </a:r>
          </a:p>
        </p:txBody>
      </p:sp>
      <p:sp>
        <p:nvSpPr>
          <p:cNvPr id="1028" name="Rectangle 4">
            <a:extLst>
              <a:ext uri="{FF2B5EF4-FFF2-40B4-BE49-F238E27FC236}">
                <a16:creationId xmlns:a16="http://schemas.microsoft.com/office/drawing/2014/main" id="{3F6CF0C4-376C-4093-A388-7227B5C7FE30}"/>
              </a:ext>
            </a:extLst>
          </p:cNvPr>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fld id="{70C1F948-CA63-4B40-B1F0-ABF72D9CD071}" type="datetimeFigureOut">
              <a:rPr lang="en-US" smtClean="0"/>
              <a:t>8/7/2018</a:t>
            </a:fld>
            <a:endParaRPr lang="en-US"/>
          </a:p>
        </p:txBody>
      </p:sp>
      <p:sp>
        <p:nvSpPr>
          <p:cNvPr id="1029" name="Rectangle 5">
            <a:extLst>
              <a:ext uri="{FF2B5EF4-FFF2-40B4-BE49-F238E27FC236}">
                <a16:creationId xmlns:a16="http://schemas.microsoft.com/office/drawing/2014/main" id="{E58279DE-4B5B-41E6-A3C9-6DE24F5161B1}"/>
              </a:ext>
            </a:extLst>
          </p:cNvPr>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a:extLst>
              <a:ext uri="{FF2B5EF4-FFF2-40B4-BE49-F238E27FC236}">
                <a16:creationId xmlns:a16="http://schemas.microsoft.com/office/drawing/2014/main" id="{2F1619DE-C1C1-4B6C-A33A-BA2FB578F30F}"/>
              </a:ext>
            </a:extLst>
          </p:cNvPr>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1F24C9C8-60ED-4EF4-9CEE-709F0993DA67}" type="slidenum">
              <a:rPr lang="en-US" smtClean="0"/>
              <a:t>‹#›</a:t>
            </a:fld>
            <a:endParaRPr lang="en-US"/>
          </a:p>
        </p:txBody>
      </p:sp>
    </p:spTree>
    <p:extLst>
      <p:ext uri="{BB962C8B-B14F-4D97-AF65-F5344CB8AC3E}">
        <p14:creationId xmlns:p14="http://schemas.microsoft.com/office/powerpoint/2010/main" val="30157762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0DE78-EE75-4785-83BB-499B6E56C1AC}"/>
              </a:ext>
            </a:extLst>
          </p:cNvPr>
          <p:cNvSpPr>
            <a:spLocks noGrp="1"/>
          </p:cNvSpPr>
          <p:nvPr>
            <p:ph type="ctrTitle"/>
          </p:nvPr>
        </p:nvSpPr>
        <p:spPr>
          <a:xfrm>
            <a:off x="1408385" y="1261241"/>
            <a:ext cx="9322676" cy="2340798"/>
          </a:xfrm>
        </p:spPr>
        <p:txBody>
          <a:bodyPr>
            <a:normAutofit/>
          </a:bodyPr>
          <a:lstStyle/>
          <a:p>
            <a:r>
              <a:rPr lang="en-US" sz="4800" dirty="0"/>
              <a:t>Maritime Data Intelligence System - Predicting the revenue of Ship Chartering Business</a:t>
            </a:r>
          </a:p>
        </p:txBody>
      </p:sp>
      <p:sp>
        <p:nvSpPr>
          <p:cNvPr id="3" name="Subtitle 2">
            <a:extLst>
              <a:ext uri="{FF2B5EF4-FFF2-40B4-BE49-F238E27FC236}">
                <a16:creationId xmlns:a16="http://schemas.microsoft.com/office/drawing/2014/main" id="{0F19B073-D45B-4999-81F9-3BCC7FFFF1CE}"/>
              </a:ext>
            </a:extLst>
          </p:cNvPr>
          <p:cNvSpPr>
            <a:spLocks noGrp="1"/>
          </p:cNvSpPr>
          <p:nvPr>
            <p:ph type="subTitle" idx="1"/>
          </p:nvPr>
        </p:nvSpPr>
        <p:spPr/>
        <p:txBody>
          <a:bodyPr/>
          <a:lstStyle/>
          <a:p>
            <a:endParaRPr lang="en-US" dirty="0"/>
          </a:p>
          <a:p>
            <a:r>
              <a:rPr lang="en-US" dirty="0"/>
              <a:t>By </a:t>
            </a:r>
            <a:r>
              <a:rPr lang="en-US" dirty="0" err="1"/>
              <a:t>Rucha</a:t>
            </a:r>
            <a:r>
              <a:rPr lang="en-US" dirty="0"/>
              <a:t> Joshi</a:t>
            </a:r>
          </a:p>
        </p:txBody>
      </p:sp>
    </p:spTree>
    <p:extLst>
      <p:ext uri="{BB962C8B-B14F-4D97-AF65-F5344CB8AC3E}">
        <p14:creationId xmlns:p14="http://schemas.microsoft.com/office/powerpoint/2010/main" val="19278630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514D0-E8D7-4BC3-A8AD-A6EA9D952A41}"/>
              </a:ext>
            </a:extLst>
          </p:cNvPr>
          <p:cNvSpPr>
            <a:spLocks noGrp="1"/>
          </p:cNvSpPr>
          <p:nvPr>
            <p:ph type="ctrTitle"/>
          </p:nvPr>
        </p:nvSpPr>
        <p:spPr/>
        <p:txBody>
          <a:bodyPr/>
          <a:lstStyle/>
          <a:p>
            <a:r>
              <a:rPr lang="en-US" dirty="0"/>
              <a:t>Exploratory Data Analysis</a:t>
            </a:r>
          </a:p>
        </p:txBody>
      </p:sp>
      <p:sp>
        <p:nvSpPr>
          <p:cNvPr id="3" name="Subtitle 2">
            <a:extLst>
              <a:ext uri="{FF2B5EF4-FFF2-40B4-BE49-F238E27FC236}">
                <a16:creationId xmlns:a16="http://schemas.microsoft.com/office/drawing/2014/main" id="{5102FD5C-ED0E-4BE4-A5BC-142456EC5295}"/>
              </a:ext>
            </a:extLst>
          </p:cNvPr>
          <p:cNvSpPr>
            <a:spLocks noGrp="1"/>
          </p:cNvSpPr>
          <p:nvPr>
            <p:ph type="subTitle" idx="1"/>
          </p:nvPr>
        </p:nvSpPr>
        <p:spPr/>
        <p:txBody>
          <a:bodyPr/>
          <a:lstStyle/>
          <a:p>
            <a:r>
              <a:rPr lang="en-US" dirty="0"/>
              <a:t>Which variables appear to have predictive power?</a:t>
            </a:r>
          </a:p>
        </p:txBody>
      </p:sp>
    </p:spTree>
    <p:extLst>
      <p:ext uri="{BB962C8B-B14F-4D97-AF65-F5344CB8AC3E}">
        <p14:creationId xmlns:p14="http://schemas.microsoft.com/office/powerpoint/2010/main" val="18851971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EF35B-4BB0-4EB8-8E4A-FDFA99B4A483}"/>
              </a:ext>
            </a:extLst>
          </p:cNvPr>
          <p:cNvSpPr>
            <a:spLocks noGrp="1"/>
          </p:cNvSpPr>
          <p:nvPr>
            <p:ph type="title"/>
          </p:nvPr>
        </p:nvSpPr>
        <p:spPr>
          <a:xfrm>
            <a:off x="838200" y="365126"/>
            <a:ext cx="10515600" cy="654377"/>
          </a:xfrm>
        </p:spPr>
        <p:txBody>
          <a:bodyPr>
            <a:normAutofit fontScale="90000"/>
          </a:bodyPr>
          <a:lstStyle/>
          <a:p>
            <a:r>
              <a:rPr lang="en-US" dirty="0"/>
              <a:t>Top Trade Areas </a:t>
            </a:r>
          </a:p>
        </p:txBody>
      </p:sp>
      <p:pic>
        <p:nvPicPr>
          <p:cNvPr id="4" name="Content Placeholder 3">
            <a:extLst>
              <a:ext uri="{FF2B5EF4-FFF2-40B4-BE49-F238E27FC236}">
                <a16:creationId xmlns:a16="http://schemas.microsoft.com/office/drawing/2014/main" id="{DA60338A-7FB9-47CE-95CC-7097CB686C72}"/>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786643" y="1376017"/>
            <a:ext cx="10070550" cy="5234989"/>
          </a:xfrm>
          <a:prstGeom prst="rect">
            <a:avLst/>
          </a:prstGeom>
        </p:spPr>
      </p:pic>
      <p:sp>
        <p:nvSpPr>
          <p:cNvPr id="5" name="TextBox 4">
            <a:extLst>
              <a:ext uri="{FF2B5EF4-FFF2-40B4-BE49-F238E27FC236}">
                <a16:creationId xmlns:a16="http://schemas.microsoft.com/office/drawing/2014/main" id="{3B38305D-EB4F-4891-BAE5-294FAD29C90F}"/>
              </a:ext>
            </a:extLst>
          </p:cNvPr>
          <p:cNvSpPr txBox="1"/>
          <p:nvPr/>
        </p:nvSpPr>
        <p:spPr>
          <a:xfrm>
            <a:off x="8229599" y="2039487"/>
            <a:ext cx="1996965" cy="1200329"/>
          </a:xfrm>
          <a:prstGeom prst="rect">
            <a:avLst/>
          </a:prstGeom>
          <a:noFill/>
        </p:spPr>
        <p:txBody>
          <a:bodyPr wrap="square" rtlCol="0">
            <a:spAutoFit/>
          </a:bodyPr>
          <a:lstStyle/>
          <a:p>
            <a:r>
              <a:rPr lang="en-US" dirty="0"/>
              <a:t>These are the top trade areas with respect to sum of earnings.</a:t>
            </a:r>
          </a:p>
        </p:txBody>
      </p:sp>
    </p:spTree>
    <p:extLst>
      <p:ext uri="{BB962C8B-B14F-4D97-AF65-F5344CB8AC3E}">
        <p14:creationId xmlns:p14="http://schemas.microsoft.com/office/powerpoint/2010/main" val="471423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1C69B-6C17-4D67-B148-54EFC7B04582}"/>
              </a:ext>
            </a:extLst>
          </p:cNvPr>
          <p:cNvSpPr>
            <a:spLocks noGrp="1"/>
          </p:cNvSpPr>
          <p:nvPr>
            <p:ph type="title"/>
          </p:nvPr>
        </p:nvSpPr>
        <p:spPr>
          <a:xfrm>
            <a:off x="838200" y="365126"/>
            <a:ext cx="10515600" cy="538764"/>
          </a:xfrm>
        </p:spPr>
        <p:txBody>
          <a:bodyPr>
            <a:normAutofit fontScale="90000"/>
          </a:bodyPr>
          <a:lstStyle/>
          <a:p>
            <a:r>
              <a:rPr lang="en-US" dirty="0"/>
              <a:t>Top Cargo types</a:t>
            </a:r>
          </a:p>
        </p:txBody>
      </p:sp>
      <p:pic>
        <p:nvPicPr>
          <p:cNvPr id="8" name="Content Placeholder 7">
            <a:extLst>
              <a:ext uri="{FF2B5EF4-FFF2-40B4-BE49-F238E27FC236}">
                <a16:creationId xmlns:a16="http://schemas.microsoft.com/office/drawing/2014/main" id="{FFC7936A-17F5-441E-948F-269E74982D8E}"/>
              </a:ext>
            </a:extLst>
          </p:cNvPr>
          <p:cNvPicPr>
            <a:picLocks noGrp="1" noChangeAspect="1"/>
          </p:cNvPicPr>
          <p:nvPr>
            <p:ph idx="1"/>
          </p:nvPr>
        </p:nvPicPr>
        <p:blipFill>
          <a:blip r:embed="rId2"/>
          <a:stretch>
            <a:fillRect/>
          </a:stretch>
        </p:blipFill>
        <p:spPr>
          <a:xfrm>
            <a:off x="693683" y="1451468"/>
            <a:ext cx="10205545" cy="5388240"/>
          </a:xfrm>
          <a:prstGeom prst="rect">
            <a:avLst/>
          </a:prstGeom>
        </p:spPr>
      </p:pic>
      <p:sp>
        <p:nvSpPr>
          <p:cNvPr id="9" name="TextBox 8">
            <a:extLst>
              <a:ext uri="{FF2B5EF4-FFF2-40B4-BE49-F238E27FC236}">
                <a16:creationId xmlns:a16="http://schemas.microsoft.com/office/drawing/2014/main" id="{218E3BA3-6565-47D4-B3BD-0968693592DE}"/>
              </a:ext>
            </a:extLst>
          </p:cNvPr>
          <p:cNvSpPr txBox="1"/>
          <p:nvPr/>
        </p:nvSpPr>
        <p:spPr>
          <a:xfrm>
            <a:off x="8103476" y="1944211"/>
            <a:ext cx="1923393" cy="1754326"/>
          </a:xfrm>
          <a:prstGeom prst="rect">
            <a:avLst/>
          </a:prstGeom>
          <a:noFill/>
        </p:spPr>
        <p:txBody>
          <a:bodyPr wrap="square" rtlCol="0">
            <a:spAutoFit/>
          </a:bodyPr>
          <a:lstStyle/>
          <a:p>
            <a:r>
              <a:rPr lang="en-US" dirty="0"/>
              <a:t>This graph shows that CPP, DPP and Crude Oil are major contributors in the high earnings.</a:t>
            </a:r>
          </a:p>
        </p:txBody>
      </p:sp>
    </p:spTree>
    <p:extLst>
      <p:ext uri="{BB962C8B-B14F-4D97-AF65-F5344CB8AC3E}">
        <p14:creationId xmlns:p14="http://schemas.microsoft.com/office/powerpoint/2010/main" val="165859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514D0-E8D7-4BC3-A8AD-A6EA9D952A41}"/>
              </a:ext>
            </a:extLst>
          </p:cNvPr>
          <p:cNvSpPr>
            <a:spLocks noGrp="1"/>
          </p:cNvSpPr>
          <p:nvPr>
            <p:ph type="ctrTitle"/>
          </p:nvPr>
        </p:nvSpPr>
        <p:spPr/>
        <p:txBody>
          <a:bodyPr/>
          <a:lstStyle/>
          <a:p>
            <a:r>
              <a:rPr lang="en-US" dirty="0"/>
              <a:t>Model Selection and Results</a:t>
            </a:r>
          </a:p>
        </p:txBody>
      </p:sp>
      <p:sp>
        <p:nvSpPr>
          <p:cNvPr id="3" name="Subtitle 2">
            <a:extLst>
              <a:ext uri="{FF2B5EF4-FFF2-40B4-BE49-F238E27FC236}">
                <a16:creationId xmlns:a16="http://schemas.microsoft.com/office/drawing/2014/main" id="{5102FD5C-ED0E-4BE4-A5BC-142456EC5295}"/>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871149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2963D-0918-4F7A-B58D-5BCA4123B92D}"/>
              </a:ext>
            </a:extLst>
          </p:cNvPr>
          <p:cNvSpPr>
            <a:spLocks noGrp="1"/>
          </p:cNvSpPr>
          <p:nvPr>
            <p:ph type="title"/>
          </p:nvPr>
        </p:nvSpPr>
        <p:spPr>
          <a:xfrm>
            <a:off x="838200" y="365126"/>
            <a:ext cx="10515600" cy="580805"/>
          </a:xfrm>
        </p:spPr>
        <p:txBody>
          <a:bodyPr>
            <a:normAutofit fontScale="90000"/>
          </a:bodyPr>
          <a:lstStyle/>
          <a:p>
            <a:r>
              <a:rPr lang="en-US" dirty="0"/>
              <a:t>Model Workflow</a:t>
            </a:r>
          </a:p>
        </p:txBody>
      </p:sp>
      <p:graphicFrame>
        <p:nvGraphicFramePr>
          <p:cNvPr id="4" name="Content Placeholder 3">
            <a:extLst>
              <a:ext uri="{FF2B5EF4-FFF2-40B4-BE49-F238E27FC236}">
                <a16:creationId xmlns:a16="http://schemas.microsoft.com/office/drawing/2014/main" id="{9F6D1A52-B894-464D-807D-1F61EBCF2EBB}"/>
              </a:ext>
            </a:extLst>
          </p:cNvPr>
          <p:cNvGraphicFramePr>
            <a:graphicFrameLocks noGrp="1"/>
          </p:cNvGraphicFramePr>
          <p:nvPr>
            <p:ph idx="1"/>
            <p:extLst>
              <p:ext uri="{D42A27DB-BD31-4B8C-83A1-F6EECF244321}">
                <p14:modId xmlns:p14="http://schemas.microsoft.com/office/powerpoint/2010/main" val="2390157987"/>
              </p:ext>
            </p:extLst>
          </p:nvPr>
        </p:nvGraphicFramePr>
        <p:xfrm>
          <a:off x="325821" y="1009211"/>
          <a:ext cx="11498317" cy="54020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1" name="Cylinder 20">
            <a:extLst>
              <a:ext uri="{FF2B5EF4-FFF2-40B4-BE49-F238E27FC236}">
                <a16:creationId xmlns:a16="http://schemas.microsoft.com/office/drawing/2014/main" id="{AEE69877-70C4-44AE-98BB-38F7F6DFA08E}"/>
              </a:ext>
            </a:extLst>
          </p:cNvPr>
          <p:cNvSpPr/>
          <p:nvPr/>
        </p:nvSpPr>
        <p:spPr>
          <a:xfrm>
            <a:off x="525519" y="2871953"/>
            <a:ext cx="914400" cy="1216152"/>
          </a:xfrm>
          <a:prstGeom prst="can">
            <a:avLst/>
          </a:prstGeom>
          <a:solidFill>
            <a:srgbClr val="F469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B0AB3104-30D2-4CD9-B5B4-61B7D0CEA71D}"/>
              </a:ext>
            </a:extLst>
          </p:cNvPr>
          <p:cNvSpPr txBox="1"/>
          <p:nvPr/>
        </p:nvSpPr>
        <p:spPr>
          <a:xfrm>
            <a:off x="599088" y="3373413"/>
            <a:ext cx="672659" cy="369332"/>
          </a:xfrm>
          <a:prstGeom prst="rect">
            <a:avLst/>
          </a:prstGeom>
          <a:noFill/>
        </p:spPr>
        <p:txBody>
          <a:bodyPr wrap="square" rtlCol="0">
            <a:spAutoFit/>
          </a:bodyPr>
          <a:lstStyle/>
          <a:p>
            <a:r>
              <a:rPr lang="en-US" dirty="0">
                <a:solidFill>
                  <a:schemeClr val="bg1"/>
                </a:solidFill>
              </a:rPr>
              <a:t>Data</a:t>
            </a:r>
          </a:p>
        </p:txBody>
      </p:sp>
      <p:sp>
        <p:nvSpPr>
          <p:cNvPr id="26" name="Flowchart: Process 25">
            <a:extLst>
              <a:ext uri="{FF2B5EF4-FFF2-40B4-BE49-F238E27FC236}">
                <a16:creationId xmlns:a16="http://schemas.microsoft.com/office/drawing/2014/main" id="{F7891C1A-7405-4D63-B38B-EA6C1381F790}"/>
              </a:ext>
            </a:extLst>
          </p:cNvPr>
          <p:cNvSpPr/>
          <p:nvPr/>
        </p:nvSpPr>
        <p:spPr>
          <a:xfrm>
            <a:off x="1797273" y="2984936"/>
            <a:ext cx="1629103" cy="961478"/>
          </a:xfrm>
          <a:prstGeom prst="flowChartProcess">
            <a:avLst/>
          </a:prstGeom>
          <a:solidFill>
            <a:srgbClr val="F469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Wrangling</a:t>
            </a:r>
          </a:p>
        </p:txBody>
      </p:sp>
      <p:sp>
        <p:nvSpPr>
          <p:cNvPr id="27" name="Flowchart: Process 26">
            <a:extLst>
              <a:ext uri="{FF2B5EF4-FFF2-40B4-BE49-F238E27FC236}">
                <a16:creationId xmlns:a16="http://schemas.microsoft.com/office/drawing/2014/main" id="{ECB5C61F-3787-4CBA-8336-062F104C0C11}"/>
              </a:ext>
            </a:extLst>
          </p:cNvPr>
          <p:cNvSpPr/>
          <p:nvPr/>
        </p:nvSpPr>
        <p:spPr>
          <a:xfrm>
            <a:off x="3778466" y="2979695"/>
            <a:ext cx="1629103" cy="961478"/>
          </a:xfrm>
          <a:prstGeom prst="flowChartProcess">
            <a:avLst/>
          </a:prstGeom>
          <a:solidFill>
            <a:srgbClr val="F469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Partition</a:t>
            </a:r>
          </a:p>
        </p:txBody>
      </p:sp>
      <p:sp>
        <p:nvSpPr>
          <p:cNvPr id="28" name="Flowchart: Process 27">
            <a:extLst>
              <a:ext uri="{FF2B5EF4-FFF2-40B4-BE49-F238E27FC236}">
                <a16:creationId xmlns:a16="http://schemas.microsoft.com/office/drawing/2014/main" id="{E12B3DE2-C994-475F-8C54-8AE2B4D53F17}"/>
              </a:ext>
            </a:extLst>
          </p:cNvPr>
          <p:cNvSpPr/>
          <p:nvPr/>
        </p:nvSpPr>
        <p:spPr>
          <a:xfrm>
            <a:off x="5754436" y="2969173"/>
            <a:ext cx="1629103" cy="961478"/>
          </a:xfrm>
          <a:prstGeom prst="flowChartProcess">
            <a:avLst/>
          </a:prstGeom>
          <a:solidFill>
            <a:srgbClr val="F469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Training Data</a:t>
            </a:r>
          </a:p>
        </p:txBody>
      </p:sp>
      <p:sp>
        <p:nvSpPr>
          <p:cNvPr id="29" name="Flowchart: Process 28">
            <a:extLst>
              <a:ext uri="{FF2B5EF4-FFF2-40B4-BE49-F238E27FC236}">
                <a16:creationId xmlns:a16="http://schemas.microsoft.com/office/drawing/2014/main" id="{4AE95BD1-7034-46C9-8D75-6D4193C9C048}"/>
              </a:ext>
            </a:extLst>
          </p:cNvPr>
          <p:cNvSpPr/>
          <p:nvPr/>
        </p:nvSpPr>
        <p:spPr>
          <a:xfrm>
            <a:off x="5817464" y="4451129"/>
            <a:ext cx="1629103" cy="961478"/>
          </a:xfrm>
          <a:prstGeom prst="flowChartProcess">
            <a:avLst/>
          </a:prstGeom>
          <a:solidFill>
            <a:srgbClr val="F469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 Data</a:t>
            </a:r>
          </a:p>
        </p:txBody>
      </p:sp>
      <p:sp>
        <p:nvSpPr>
          <p:cNvPr id="30" name="Flowchart: Process 29">
            <a:extLst>
              <a:ext uri="{FF2B5EF4-FFF2-40B4-BE49-F238E27FC236}">
                <a16:creationId xmlns:a16="http://schemas.microsoft.com/office/drawing/2014/main" id="{9DD017EC-CF7B-4783-8017-844518DEB153}"/>
              </a:ext>
            </a:extLst>
          </p:cNvPr>
          <p:cNvSpPr/>
          <p:nvPr/>
        </p:nvSpPr>
        <p:spPr>
          <a:xfrm>
            <a:off x="7782898" y="2969173"/>
            <a:ext cx="1629103" cy="961478"/>
          </a:xfrm>
          <a:prstGeom prst="flowChartProcess">
            <a:avLst/>
          </a:prstGeom>
          <a:solidFill>
            <a:srgbClr val="F469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Build Model</a:t>
            </a:r>
          </a:p>
        </p:txBody>
      </p:sp>
      <p:sp>
        <p:nvSpPr>
          <p:cNvPr id="31" name="Flowchart: Process 30">
            <a:extLst>
              <a:ext uri="{FF2B5EF4-FFF2-40B4-BE49-F238E27FC236}">
                <a16:creationId xmlns:a16="http://schemas.microsoft.com/office/drawing/2014/main" id="{364A18BD-8628-4910-938A-C180A5FA728F}"/>
              </a:ext>
            </a:extLst>
          </p:cNvPr>
          <p:cNvSpPr/>
          <p:nvPr/>
        </p:nvSpPr>
        <p:spPr>
          <a:xfrm>
            <a:off x="9727309" y="2937643"/>
            <a:ext cx="1629103" cy="961478"/>
          </a:xfrm>
          <a:prstGeom prst="flowChartProcess">
            <a:avLst/>
          </a:prstGeom>
          <a:solidFill>
            <a:srgbClr val="F469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Training Results</a:t>
            </a:r>
          </a:p>
        </p:txBody>
      </p:sp>
      <p:sp>
        <p:nvSpPr>
          <p:cNvPr id="32" name="Flowchart: Process 31">
            <a:extLst>
              <a:ext uri="{FF2B5EF4-FFF2-40B4-BE49-F238E27FC236}">
                <a16:creationId xmlns:a16="http://schemas.microsoft.com/office/drawing/2014/main" id="{7FF1ABAF-F97E-4545-B884-566FC945B4A2}"/>
              </a:ext>
            </a:extLst>
          </p:cNvPr>
          <p:cNvSpPr/>
          <p:nvPr/>
        </p:nvSpPr>
        <p:spPr>
          <a:xfrm>
            <a:off x="7730350" y="1308544"/>
            <a:ext cx="1629103" cy="961478"/>
          </a:xfrm>
          <a:prstGeom prst="flowChartProcess">
            <a:avLst/>
          </a:prstGeom>
          <a:solidFill>
            <a:srgbClr val="F469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Tuning Model Parameters</a:t>
            </a:r>
          </a:p>
        </p:txBody>
      </p:sp>
      <p:cxnSp>
        <p:nvCxnSpPr>
          <p:cNvPr id="34" name="Straight Arrow Connector 33">
            <a:extLst>
              <a:ext uri="{FF2B5EF4-FFF2-40B4-BE49-F238E27FC236}">
                <a16:creationId xmlns:a16="http://schemas.microsoft.com/office/drawing/2014/main" id="{FD302397-1ADE-4A1A-B3C9-B0DDB9641274}"/>
              </a:ext>
            </a:extLst>
          </p:cNvPr>
          <p:cNvCxnSpPr/>
          <p:nvPr/>
        </p:nvCxnSpPr>
        <p:spPr>
          <a:xfrm>
            <a:off x="1439919" y="3480029"/>
            <a:ext cx="3573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47A88D76-6D0A-44F1-9160-276E08DDF2C5}"/>
              </a:ext>
            </a:extLst>
          </p:cNvPr>
          <p:cNvCxnSpPr/>
          <p:nvPr/>
        </p:nvCxnSpPr>
        <p:spPr>
          <a:xfrm>
            <a:off x="3426376" y="3480029"/>
            <a:ext cx="3520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7B5CB198-B29A-43F5-8E4C-7E311916F1A9}"/>
              </a:ext>
            </a:extLst>
          </p:cNvPr>
          <p:cNvCxnSpPr/>
          <p:nvPr/>
        </p:nvCxnSpPr>
        <p:spPr>
          <a:xfrm>
            <a:off x="5407569" y="3480029"/>
            <a:ext cx="3468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BE019AC-55C6-40CE-88FB-28F40B6160AA}"/>
              </a:ext>
            </a:extLst>
          </p:cNvPr>
          <p:cNvCxnSpPr/>
          <p:nvPr/>
        </p:nvCxnSpPr>
        <p:spPr>
          <a:xfrm>
            <a:off x="5549462" y="3480029"/>
            <a:ext cx="0" cy="1480854"/>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6A1EAF40-00C6-478F-98EE-A935AD39F875}"/>
              </a:ext>
            </a:extLst>
          </p:cNvPr>
          <p:cNvCxnSpPr/>
          <p:nvPr/>
        </p:nvCxnSpPr>
        <p:spPr>
          <a:xfrm>
            <a:off x="5591503" y="4950372"/>
            <a:ext cx="2259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641AB654-AC3A-416C-B296-CB4AA9575AF1}"/>
              </a:ext>
            </a:extLst>
          </p:cNvPr>
          <p:cNvCxnSpPr>
            <a:cxnSpLocks/>
          </p:cNvCxnSpPr>
          <p:nvPr/>
        </p:nvCxnSpPr>
        <p:spPr>
          <a:xfrm>
            <a:off x="7383516" y="3480029"/>
            <a:ext cx="3941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90AEAC42-CDB9-403F-9A60-C2DFFC552A9B}"/>
              </a:ext>
            </a:extLst>
          </p:cNvPr>
          <p:cNvCxnSpPr/>
          <p:nvPr/>
        </p:nvCxnSpPr>
        <p:spPr>
          <a:xfrm>
            <a:off x="9412001" y="3480029"/>
            <a:ext cx="3153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D23179C6-9BC0-4C38-90E2-B031FE75E5DF}"/>
              </a:ext>
            </a:extLst>
          </p:cNvPr>
          <p:cNvCxnSpPr/>
          <p:nvPr/>
        </p:nvCxnSpPr>
        <p:spPr>
          <a:xfrm>
            <a:off x="11353800" y="3480029"/>
            <a:ext cx="37574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5451E96B-E277-41CF-BCB7-228340A714F5}"/>
              </a:ext>
            </a:extLst>
          </p:cNvPr>
          <p:cNvCxnSpPr>
            <a:cxnSpLocks/>
          </p:cNvCxnSpPr>
          <p:nvPr/>
        </p:nvCxnSpPr>
        <p:spPr>
          <a:xfrm flipV="1">
            <a:off x="11708525" y="1786756"/>
            <a:ext cx="0" cy="1693274"/>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63D9A314-3023-46FE-B806-C9EB217C44E6}"/>
              </a:ext>
            </a:extLst>
          </p:cNvPr>
          <p:cNvCxnSpPr>
            <a:cxnSpLocks/>
          </p:cNvCxnSpPr>
          <p:nvPr/>
        </p:nvCxnSpPr>
        <p:spPr>
          <a:xfrm flipH="1">
            <a:off x="9412002" y="1786756"/>
            <a:ext cx="22965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61D2B4D1-9221-414D-A169-F3C2F3AD748D}"/>
              </a:ext>
            </a:extLst>
          </p:cNvPr>
          <p:cNvCxnSpPr>
            <a:cxnSpLocks/>
          </p:cNvCxnSpPr>
          <p:nvPr/>
        </p:nvCxnSpPr>
        <p:spPr>
          <a:xfrm>
            <a:off x="8502870" y="2301768"/>
            <a:ext cx="0" cy="6358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Flowchart: Process 75">
            <a:extLst>
              <a:ext uri="{FF2B5EF4-FFF2-40B4-BE49-F238E27FC236}">
                <a16:creationId xmlns:a16="http://schemas.microsoft.com/office/drawing/2014/main" id="{F05A5AE2-F6FF-451E-9C36-61554DA5C3E7}"/>
              </a:ext>
            </a:extLst>
          </p:cNvPr>
          <p:cNvSpPr/>
          <p:nvPr/>
        </p:nvSpPr>
        <p:spPr>
          <a:xfrm>
            <a:off x="7777643" y="4445870"/>
            <a:ext cx="1629103" cy="961478"/>
          </a:xfrm>
          <a:prstGeom prst="flowChartProcess">
            <a:avLst/>
          </a:prstGeom>
          <a:solidFill>
            <a:srgbClr val="F469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Trained Model</a:t>
            </a:r>
          </a:p>
        </p:txBody>
      </p:sp>
      <p:sp>
        <p:nvSpPr>
          <p:cNvPr id="77" name="Flowchart: Process 76">
            <a:extLst>
              <a:ext uri="{FF2B5EF4-FFF2-40B4-BE49-F238E27FC236}">
                <a16:creationId xmlns:a16="http://schemas.microsoft.com/office/drawing/2014/main" id="{BB6B693B-7C9C-4A30-B6DC-B375782F61EB}"/>
              </a:ext>
            </a:extLst>
          </p:cNvPr>
          <p:cNvSpPr/>
          <p:nvPr/>
        </p:nvSpPr>
        <p:spPr>
          <a:xfrm>
            <a:off x="9732559" y="4414341"/>
            <a:ext cx="1629103" cy="961478"/>
          </a:xfrm>
          <a:prstGeom prst="flowChartProcess">
            <a:avLst/>
          </a:prstGeom>
          <a:solidFill>
            <a:srgbClr val="F469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 Results</a:t>
            </a:r>
          </a:p>
        </p:txBody>
      </p:sp>
      <p:cxnSp>
        <p:nvCxnSpPr>
          <p:cNvPr id="79" name="Straight Arrow Connector 78">
            <a:extLst>
              <a:ext uri="{FF2B5EF4-FFF2-40B4-BE49-F238E27FC236}">
                <a16:creationId xmlns:a16="http://schemas.microsoft.com/office/drawing/2014/main" id="{73C0DC1C-1FAA-4458-B0D7-F625F50659EC}"/>
              </a:ext>
            </a:extLst>
          </p:cNvPr>
          <p:cNvCxnSpPr>
            <a:cxnSpLocks/>
            <a:stCxn id="29" idx="3"/>
            <a:endCxn id="76" idx="1"/>
          </p:cNvCxnSpPr>
          <p:nvPr/>
        </p:nvCxnSpPr>
        <p:spPr>
          <a:xfrm flipV="1">
            <a:off x="7446567" y="4926609"/>
            <a:ext cx="331076" cy="5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1737E4A4-ABF8-4AF0-9EE8-A56E9A46B91A}"/>
              </a:ext>
            </a:extLst>
          </p:cNvPr>
          <p:cNvCxnSpPr/>
          <p:nvPr/>
        </p:nvCxnSpPr>
        <p:spPr>
          <a:xfrm>
            <a:off x="9406746" y="4926609"/>
            <a:ext cx="3205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69714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26F85-02DF-4155-8510-36BAC03258A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C1AA96B-03CA-44C3-9D82-2D3D58ACB52D}"/>
              </a:ext>
            </a:extLst>
          </p:cNvPr>
          <p:cNvSpPr>
            <a:spLocks noGrp="1"/>
          </p:cNvSpPr>
          <p:nvPr>
            <p:ph idx="1"/>
          </p:nvPr>
        </p:nvSpPr>
        <p:spPr/>
        <p:txBody>
          <a:bodyPr/>
          <a:lstStyle/>
          <a:p>
            <a:r>
              <a:rPr lang="en-US" dirty="0"/>
              <a:t>As the data is supervised data we first tried to fit Linear Regression model to predict the earnings of a voyage.</a:t>
            </a:r>
          </a:p>
          <a:p>
            <a:r>
              <a:rPr lang="en-US" dirty="0"/>
              <a:t>We used forward selection approach in building the linear regression model, which starts with no predictors in the model, iteratively adds the most contributive predictors, and stops when the improvement is no longer statistically significant</a:t>
            </a:r>
          </a:p>
          <a:p>
            <a:pPr marL="0" indent="0">
              <a:buNone/>
            </a:pPr>
            <a:endParaRPr lang="en-US" dirty="0"/>
          </a:p>
        </p:txBody>
      </p:sp>
    </p:spTree>
    <p:extLst>
      <p:ext uri="{BB962C8B-B14F-4D97-AF65-F5344CB8AC3E}">
        <p14:creationId xmlns:p14="http://schemas.microsoft.com/office/powerpoint/2010/main" val="313606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6FB25-487F-42C7-BD83-EA8D31DF86D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E3053A7-836C-47B3-BE40-69EA77A7B5E2}"/>
              </a:ext>
            </a:extLst>
          </p:cNvPr>
          <p:cNvSpPr>
            <a:spLocks noGrp="1"/>
          </p:cNvSpPr>
          <p:nvPr>
            <p:ph idx="1"/>
          </p:nvPr>
        </p:nvSpPr>
        <p:spPr/>
        <p:txBody>
          <a:bodyPr/>
          <a:lstStyle/>
          <a:p>
            <a:r>
              <a:rPr lang="en-US" dirty="0"/>
              <a:t>After the third iteration of the model we get the list of variables which are statistically significant with the </a:t>
            </a:r>
          </a:p>
          <a:p>
            <a:pPr marL="0" indent="0">
              <a:buNone/>
            </a:pPr>
            <a:r>
              <a:rPr lang="en-US" dirty="0"/>
              <a:t>Multiple R-squared: 0.1517</a:t>
            </a:r>
          </a:p>
          <a:p>
            <a:pPr marL="0" indent="0">
              <a:buNone/>
            </a:pPr>
            <a:r>
              <a:rPr lang="en-US" dirty="0"/>
              <a:t>Adjusted R-squared: 0.1443</a:t>
            </a:r>
          </a:p>
          <a:p>
            <a:pPr marL="0" indent="0">
              <a:buNone/>
            </a:pPr>
            <a:r>
              <a:rPr lang="en-US" dirty="0"/>
              <a:t>p-value: &lt; 2.2e -16</a:t>
            </a:r>
          </a:p>
        </p:txBody>
      </p:sp>
    </p:spTree>
    <p:extLst>
      <p:ext uri="{BB962C8B-B14F-4D97-AF65-F5344CB8AC3E}">
        <p14:creationId xmlns:p14="http://schemas.microsoft.com/office/powerpoint/2010/main" val="34712076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514D0-E8D7-4BC3-A8AD-A6EA9D952A41}"/>
              </a:ext>
            </a:extLst>
          </p:cNvPr>
          <p:cNvSpPr>
            <a:spLocks noGrp="1"/>
          </p:cNvSpPr>
          <p:nvPr>
            <p:ph type="ctrTitle"/>
          </p:nvPr>
        </p:nvSpPr>
        <p:spPr/>
        <p:txBody>
          <a:bodyPr/>
          <a:lstStyle/>
          <a:p>
            <a:r>
              <a:rPr lang="en-US" dirty="0"/>
              <a:t>Conclusion</a:t>
            </a:r>
          </a:p>
        </p:txBody>
      </p:sp>
      <p:sp>
        <p:nvSpPr>
          <p:cNvPr id="3" name="Subtitle 2">
            <a:extLst>
              <a:ext uri="{FF2B5EF4-FFF2-40B4-BE49-F238E27FC236}">
                <a16:creationId xmlns:a16="http://schemas.microsoft.com/office/drawing/2014/main" id="{5102FD5C-ED0E-4BE4-A5BC-142456EC5295}"/>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8603877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4B92D-638D-42F1-ADF0-A46F4FA8922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9A93573-8EB5-4F88-ABF5-421A901A5170}"/>
              </a:ext>
            </a:extLst>
          </p:cNvPr>
          <p:cNvSpPr>
            <a:spLocks noGrp="1"/>
          </p:cNvSpPr>
          <p:nvPr>
            <p:ph idx="1"/>
          </p:nvPr>
        </p:nvSpPr>
        <p:spPr/>
        <p:txBody>
          <a:bodyPr/>
          <a:lstStyle/>
          <a:p>
            <a:r>
              <a:rPr lang="en-US" dirty="0"/>
              <a:t>Most important variables with which Earnings can be predicted are vessel type, loading and discharge ports, cargo type, deadweight tonnage and cargo lift.</a:t>
            </a:r>
          </a:p>
        </p:txBody>
      </p:sp>
    </p:spTree>
    <p:extLst>
      <p:ext uri="{BB962C8B-B14F-4D97-AF65-F5344CB8AC3E}">
        <p14:creationId xmlns:p14="http://schemas.microsoft.com/office/powerpoint/2010/main" val="20854396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514D0-E8D7-4BC3-A8AD-A6EA9D952A41}"/>
              </a:ext>
            </a:extLst>
          </p:cNvPr>
          <p:cNvSpPr>
            <a:spLocks noGrp="1"/>
          </p:cNvSpPr>
          <p:nvPr>
            <p:ph type="ctrTitle"/>
          </p:nvPr>
        </p:nvSpPr>
        <p:spPr/>
        <p:txBody>
          <a:bodyPr/>
          <a:lstStyle/>
          <a:p>
            <a:r>
              <a:rPr lang="en-US" dirty="0"/>
              <a:t>Recommendations</a:t>
            </a:r>
          </a:p>
        </p:txBody>
      </p:sp>
      <p:sp>
        <p:nvSpPr>
          <p:cNvPr id="3" name="Subtitle 2">
            <a:extLst>
              <a:ext uri="{FF2B5EF4-FFF2-40B4-BE49-F238E27FC236}">
                <a16:creationId xmlns:a16="http://schemas.microsoft.com/office/drawing/2014/main" id="{5102FD5C-ED0E-4BE4-A5BC-142456EC5295}"/>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639105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89D10-4AB9-4755-B911-3460CAE66579}"/>
              </a:ext>
            </a:extLst>
          </p:cNvPr>
          <p:cNvSpPr>
            <a:spLocks noGrp="1"/>
          </p:cNvSpPr>
          <p:nvPr>
            <p:ph type="title"/>
          </p:nvPr>
        </p:nvSpPr>
        <p:spPr>
          <a:xfrm>
            <a:off x="609600" y="243108"/>
            <a:ext cx="10972800" cy="713333"/>
          </a:xfrm>
        </p:spPr>
        <p:txBody>
          <a:bodyPr/>
          <a:lstStyle/>
          <a:p>
            <a:r>
              <a:rPr lang="en-US" dirty="0"/>
              <a:t>Agenda	</a:t>
            </a:r>
          </a:p>
        </p:txBody>
      </p:sp>
      <p:sp>
        <p:nvSpPr>
          <p:cNvPr id="3" name="Content Placeholder 2">
            <a:extLst>
              <a:ext uri="{FF2B5EF4-FFF2-40B4-BE49-F238E27FC236}">
                <a16:creationId xmlns:a16="http://schemas.microsoft.com/office/drawing/2014/main" id="{1162E839-A9FA-4F1E-AA55-4C7AA7AD0891}"/>
              </a:ext>
            </a:extLst>
          </p:cNvPr>
          <p:cNvSpPr>
            <a:spLocks noGrp="1"/>
          </p:cNvSpPr>
          <p:nvPr>
            <p:ph idx="1"/>
          </p:nvPr>
        </p:nvSpPr>
        <p:spPr>
          <a:xfrm>
            <a:off x="609600" y="1240222"/>
            <a:ext cx="10972800" cy="4766442"/>
          </a:xfrm>
        </p:spPr>
        <p:txBody>
          <a:bodyPr/>
          <a:lstStyle/>
          <a:p>
            <a:pPr marL="514350" indent="-514350">
              <a:buFont typeface="+mj-lt"/>
              <a:buAutoNum type="arabicPeriod"/>
            </a:pPr>
            <a:r>
              <a:rPr lang="en-US" dirty="0"/>
              <a:t>Problem Overview</a:t>
            </a:r>
          </a:p>
          <a:p>
            <a:pPr marL="514350" indent="-514350">
              <a:buFont typeface="+mj-lt"/>
              <a:buAutoNum type="arabicPeriod"/>
            </a:pPr>
            <a:r>
              <a:rPr lang="en-US" dirty="0"/>
              <a:t>Data Set Overview</a:t>
            </a:r>
          </a:p>
          <a:p>
            <a:pPr marL="514350" indent="-514350">
              <a:buFont typeface="+mj-lt"/>
              <a:buAutoNum type="arabicPeriod"/>
            </a:pPr>
            <a:r>
              <a:rPr lang="en-US" dirty="0"/>
              <a:t>Data Wrangling</a:t>
            </a:r>
          </a:p>
          <a:p>
            <a:pPr marL="514350" indent="-514350">
              <a:buFont typeface="+mj-lt"/>
              <a:buAutoNum type="arabicPeriod"/>
            </a:pPr>
            <a:r>
              <a:rPr lang="en-US" dirty="0"/>
              <a:t>Exploratory Data Analysis</a:t>
            </a:r>
          </a:p>
          <a:p>
            <a:pPr marL="514350" indent="-514350">
              <a:buFont typeface="+mj-lt"/>
              <a:buAutoNum type="arabicPeriod"/>
            </a:pPr>
            <a:r>
              <a:rPr lang="en-US" dirty="0"/>
              <a:t>Model Selection and Results</a:t>
            </a:r>
          </a:p>
          <a:p>
            <a:pPr marL="514350" indent="-514350">
              <a:buFont typeface="+mj-lt"/>
              <a:buAutoNum type="arabicPeriod"/>
            </a:pPr>
            <a:r>
              <a:rPr lang="en-US" dirty="0"/>
              <a:t>Conclusion</a:t>
            </a:r>
          </a:p>
          <a:p>
            <a:pPr marL="514350" indent="-514350">
              <a:buFont typeface="+mj-lt"/>
              <a:buAutoNum type="arabicPeriod"/>
            </a:pPr>
            <a:r>
              <a:rPr lang="en-US" dirty="0"/>
              <a:t>Recommendations</a:t>
            </a:r>
          </a:p>
        </p:txBody>
      </p:sp>
    </p:spTree>
    <p:extLst>
      <p:ext uri="{BB962C8B-B14F-4D97-AF65-F5344CB8AC3E}">
        <p14:creationId xmlns:p14="http://schemas.microsoft.com/office/powerpoint/2010/main" val="31441900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28C6E-C53D-4BAE-AA42-D2B6A3DDD440}"/>
              </a:ext>
            </a:extLst>
          </p:cNvPr>
          <p:cNvSpPr>
            <a:spLocks noGrp="1"/>
          </p:cNvSpPr>
          <p:nvPr>
            <p:ph type="title"/>
          </p:nvPr>
        </p:nvSpPr>
        <p:spPr>
          <a:xfrm>
            <a:off x="609601" y="274639"/>
            <a:ext cx="10773102" cy="566190"/>
          </a:xfrm>
        </p:spPr>
        <p:txBody>
          <a:bodyPr/>
          <a:lstStyle/>
          <a:p>
            <a:endParaRPr lang="en-US" dirty="0"/>
          </a:p>
        </p:txBody>
      </p:sp>
      <p:sp>
        <p:nvSpPr>
          <p:cNvPr id="3" name="Content Placeholder 2">
            <a:extLst>
              <a:ext uri="{FF2B5EF4-FFF2-40B4-BE49-F238E27FC236}">
                <a16:creationId xmlns:a16="http://schemas.microsoft.com/office/drawing/2014/main" id="{92C92112-4257-4968-B635-36D76F383345}"/>
              </a:ext>
            </a:extLst>
          </p:cNvPr>
          <p:cNvSpPr>
            <a:spLocks noGrp="1"/>
          </p:cNvSpPr>
          <p:nvPr>
            <p:ph idx="1"/>
          </p:nvPr>
        </p:nvSpPr>
        <p:spPr>
          <a:xfrm>
            <a:off x="609600" y="1008994"/>
            <a:ext cx="10972800" cy="4682988"/>
          </a:xfrm>
        </p:spPr>
        <p:txBody>
          <a:bodyPr/>
          <a:lstStyle/>
          <a:p>
            <a:r>
              <a:rPr lang="en-US" dirty="0"/>
              <a:t>Including weather data for each voyage for further analysis will be helpful to get more precise predictions as it is directly related to fuel consumptions.</a:t>
            </a:r>
          </a:p>
          <a:p>
            <a:r>
              <a:rPr lang="en-US" dirty="0"/>
              <a:t>To improve the accuracy in the prediction we can try using different algorithms like Random Forest or Extreme Gradient Boosting.</a:t>
            </a:r>
          </a:p>
          <a:p>
            <a:r>
              <a:rPr lang="en-US" dirty="0"/>
              <a:t>Comparison of competitor’s business can provide more ideas to improve the business.</a:t>
            </a:r>
          </a:p>
        </p:txBody>
      </p:sp>
    </p:spTree>
    <p:extLst>
      <p:ext uri="{BB962C8B-B14F-4D97-AF65-F5344CB8AC3E}">
        <p14:creationId xmlns:p14="http://schemas.microsoft.com/office/powerpoint/2010/main" val="2329681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4B47E-E52B-4238-93D3-5C9DF401FD78}"/>
              </a:ext>
            </a:extLst>
          </p:cNvPr>
          <p:cNvSpPr>
            <a:spLocks noGrp="1"/>
          </p:cNvSpPr>
          <p:nvPr>
            <p:ph type="ctrTitle"/>
          </p:nvPr>
        </p:nvSpPr>
        <p:spPr/>
        <p:txBody>
          <a:bodyPr/>
          <a:lstStyle/>
          <a:p>
            <a:r>
              <a:rPr lang="en-US" dirty="0"/>
              <a:t>Problem Overview</a:t>
            </a:r>
          </a:p>
        </p:txBody>
      </p:sp>
      <p:sp>
        <p:nvSpPr>
          <p:cNvPr id="3" name="Subtitle 2">
            <a:extLst>
              <a:ext uri="{FF2B5EF4-FFF2-40B4-BE49-F238E27FC236}">
                <a16:creationId xmlns:a16="http://schemas.microsoft.com/office/drawing/2014/main" id="{E7A672DF-236A-4509-A40D-7114ECF9DF7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431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9C34A-91EB-46F7-BCA8-9D04C635A466}"/>
              </a:ext>
            </a:extLst>
          </p:cNvPr>
          <p:cNvSpPr>
            <a:spLocks noGrp="1"/>
          </p:cNvSpPr>
          <p:nvPr>
            <p:ph type="title"/>
          </p:nvPr>
        </p:nvSpPr>
        <p:spPr>
          <a:xfrm>
            <a:off x="838200" y="365125"/>
            <a:ext cx="10515600" cy="233965"/>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8FDC7EF1-5E50-4868-8733-8ABB40629568}"/>
              </a:ext>
            </a:extLst>
          </p:cNvPr>
          <p:cNvSpPr>
            <a:spLocks noGrp="1"/>
          </p:cNvSpPr>
          <p:nvPr>
            <p:ph idx="1"/>
          </p:nvPr>
        </p:nvSpPr>
        <p:spPr>
          <a:xfrm>
            <a:off x="838200" y="599090"/>
            <a:ext cx="10515600" cy="5352940"/>
          </a:xfrm>
        </p:spPr>
        <p:txBody>
          <a:bodyPr>
            <a:normAutofit/>
          </a:bodyPr>
          <a:lstStyle/>
          <a:p>
            <a:r>
              <a:rPr lang="en-US" sz="2000" dirty="0"/>
              <a:t>Shipping has been key in facilitating trade and globalization. It is one of the largest industry in the world.</a:t>
            </a:r>
          </a:p>
          <a:p>
            <a:r>
              <a:rPr lang="en-US" sz="2000" dirty="0"/>
              <a:t>This sector handles roughly 60% of the value and 75% of the tonnage of world trade according to Lloyd’s MIU.</a:t>
            </a:r>
          </a:p>
          <a:p>
            <a:r>
              <a:rPr lang="en-US" sz="2000" dirty="0"/>
              <a:t>Shipping industry is very competitive, in addition to competing with each other, they must fight with all four modes of freight transportation: air, rail, water and road. Recently these conscious shippers are getting more aware of all the costs by analyzing their history data to make more precise decisions.</a:t>
            </a:r>
          </a:p>
          <a:p>
            <a:r>
              <a:rPr lang="en-US" sz="2000" dirty="0"/>
              <a:t>Prediction of the revenue on the particular charter by creating a machine learning model based on the previous year’s available data will help the shipper to choose best trades to get the maximum profit.</a:t>
            </a:r>
          </a:p>
          <a:p>
            <a:r>
              <a:rPr lang="en-US" sz="2000" dirty="0"/>
              <a:t>Our goal in this project is to help shipowners to choose the charter wisely to maximize their profits by identifying the cost affecting factors on the voyage.</a:t>
            </a:r>
          </a:p>
          <a:p>
            <a:r>
              <a:rPr lang="en-US" sz="2000" dirty="0"/>
              <a:t>We built the model that can explain which factors have predictive power.</a:t>
            </a:r>
          </a:p>
        </p:txBody>
      </p:sp>
    </p:spTree>
    <p:extLst>
      <p:ext uri="{BB962C8B-B14F-4D97-AF65-F5344CB8AC3E}">
        <p14:creationId xmlns:p14="http://schemas.microsoft.com/office/powerpoint/2010/main" val="1268564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4B47E-E52B-4238-93D3-5C9DF401FD78}"/>
              </a:ext>
            </a:extLst>
          </p:cNvPr>
          <p:cNvSpPr>
            <a:spLocks noGrp="1"/>
          </p:cNvSpPr>
          <p:nvPr>
            <p:ph type="ctrTitle"/>
          </p:nvPr>
        </p:nvSpPr>
        <p:spPr/>
        <p:txBody>
          <a:bodyPr/>
          <a:lstStyle/>
          <a:p>
            <a:r>
              <a:rPr lang="en-US" dirty="0"/>
              <a:t>Data Set Overview</a:t>
            </a:r>
          </a:p>
        </p:txBody>
      </p:sp>
      <p:sp>
        <p:nvSpPr>
          <p:cNvPr id="3" name="Subtitle 2">
            <a:extLst>
              <a:ext uri="{FF2B5EF4-FFF2-40B4-BE49-F238E27FC236}">
                <a16:creationId xmlns:a16="http://schemas.microsoft.com/office/drawing/2014/main" id="{E7A672DF-236A-4509-A40D-7114ECF9DF7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30866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E231C-00C9-47A0-9D95-65E298D04201}"/>
              </a:ext>
            </a:extLst>
          </p:cNvPr>
          <p:cNvSpPr>
            <a:spLocks noGrp="1"/>
          </p:cNvSpPr>
          <p:nvPr>
            <p:ph type="title"/>
          </p:nvPr>
        </p:nvSpPr>
        <p:spPr>
          <a:xfrm>
            <a:off x="838200" y="365126"/>
            <a:ext cx="10515600" cy="507234"/>
          </a:xfrm>
        </p:spPr>
        <p:txBody>
          <a:bodyPr>
            <a:normAutofit fontScale="90000"/>
          </a:bodyPr>
          <a:lstStyle/>
          <a:p>
            <a:r>
              <a:rPr lang="en-US" dirty="0"/>
              <a:t>	</a:t>
            </a:r>
          </a:p>
        </p:txBody>
      </p:sp>
      <p:sp>
        <p:nvSpPr>
          <p:cNvPr id="3" name="Content Placeholder 2">
            <a:extLst>
              <a:ext uri="{FF2B5EF4-FFF2-40B4-BE49-F238E27FC236}">
                <a16:creationId xmlns:a16="http://schemas.microsoft.com/office/drawing/2014/main" id="{E260067D-2584-4440-8F1A-0F5189F31906}"/>
              </a:ext>
            </a:extLst>
          </p:cNvPr>
          <p:cNvSpPr>
            <a:spLocks noGrp="1"/>
          </p:cNvSpPr>
          <p:nvPr>
            <p:ph idx="1"/>
          </p:nvPr>
        </p:nvSpPr>
        <p:spPr>
          <a:xfrm>
            <a:off x="838200" y="559676"/>
            <a:ext cx="10515600" cy="5738648"/>
          </a:xfrm>
        </p:spPr>
        <p:txBody>
          <a:bodyPr>
            <a:normAutofit/>
          </a:bodyPr>
          <a:lstStyle/>
          <a:p>
            <a:pPr marL="0" indent="0">
              <a:buNone/>
            </a:pPr>
            <a:r>
              <a:rPr lang="en-US" sz="2000" dirty="0"/>
              <a:t>The dataset includes about 185,000 observations which has voyages from 2009 across the world. The other datasets are Port details, Vessel details and Voyage details.</a:t>
            </a:r>
          </a:p>
          <a:p>
            <a:pPr marL="0" indent="0">
              <a:buNone/>
            </a:pPr>
            <a:r>
              <a:rPr lang="en-US" sz="2000" dirty="0"/>
              <a:t>The data includes following important fields -</a:t>
            </a:r>
          </a:p>
          <a:p>
            <a:r>
              <a:rPr lang="en-US" sz="2000" dirty="0"/>
              <a:t>1. Voyage Id - Id assigned to each voyage</a:t>
            </a:r>
          </a:p>
          <a:p>
            <a:r>
              <a:rPr lang="en-US" sz="2000" dirty="0"/>
              <a:t>2. Vessel Id - Id assigned to each vessel</a:t>
            </a:r>
          </a:p>
          <a:p>
            <a:r>
              <a:rPr lang="en-US" sz="2000" dirty="0"/>
              <a:t>3. Commencing Date - Start date for the voyage</a:t>
            </a:r>
          </a:p>
          <a:p>
            <a:r>
              <a:rPr lang="en-US" sz="2000" dirty="0"/>
              <a:t>4. Completing Date - End date for the voyage</a:t>
            </a:r>
          </a:p>
          <a:p>
            <a:r>
              <a:rPr lang="en-US" sz="2000" dirty="0"/>
              <a:t>5. Vessel types - There are total 12 different types of vessels.</a:t>
            </a:r>
          </a:p>
          <a:p>
            <a:r>
              <a:rPr lang="en-US" sz="2000" dirty="0"/>
              <a:t>6. Vessel description - Is vessel a Tanker or a Bulk</a:t>
            </a:r>
          </a:p>
          <a:p>
            <a:r>
              <a:rPr lang="en-US" sz="2000" dirty="0"/>
              <a:t>7. Cargo types- There are 20 unique values of cargo types.</a:t>
            </a:r>
          </a:p>
          <a:p>
            <a:r>
              <a:rPr lang="en-US" sz="2000" dirty="0"/>
              <a:t>8. First load port - This is the port where first vessel got loaded.</a:t>
            </a:r>
          </a:p>
          <a:p>
            <a:r>
              <a:rPr lang="en-US" sz="2000" dirty="0"/>
              <a:t>9. Last discharge port - This is the last discharge port for the voyage. There can be multiple discharge ports for single voyage.</a:t>
            </a:r>
          </a:p>
          <a:p>
            <a:endParaRPr lang="en-US" sz="2000" dirty="0"/>
          </a:p>
          <a:p>
            <a:endParaRPr lang="en-US" sz="2000" dirty="0"/>
          </a:p>
        </p:txBody>
      </p:sp>
    </p:spTree>
    <p:extLst>
      <p:ext uri="{BB962C8B-B14F-4D97-AF65-F5344CB8AC3E}">
        <p14:creationId xmlns:p14="http://schemas.microsoft.com/office/powerpoint/2010/main" val="3442922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32324-5985-4BFD-ADB5-ED93ACA46EC4}"/>
              </a:ext>
            </a:extLst>
          </p:cNvPr>
          <p:cNvSpPr>
            <a:spLocks noGrp="1"/>
          </p:cNvSpPr>
          <p:nvPr>
            <p:ph type="title"/>
          </p:nvPr>
        </p:nvSpPr>
        <p:spPr>
          <a:xfrm>
            <a:off x="838200" y="365125"/>
            <a:ext cx="10515600" cy="284381"/>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373E8A82-FF6D-4BEB-A2AA-822E54BDBE40}"/>
              </a:ext>
            </a:extLst>
          </p:cNvPr>
          <p:cNvSpPr>
            <a:spLocks noGrp="1"/>
          </p:cNvSpPr>
          <p:nvPr>
            <p:ph idx="1"/>
          </p:nvPr>
        </p:nvSpPr>
        <p:spPr>
          <a:xfrm>
            <a:off x="838200" y="365125"/>
            <a:ext cx="10515600" cy="5843369"/>
          </a:xfrm>
        </p:spPr>
        <p:txBody>
          <a:bodyPr>
            <a:normAutofit/>
          </a:bodyPr>
          <a:lstStyle/>
          <a:p>
            <a:r>
              <a:rPr lang="en-US" sz="2000" dirty="0"/>
              <a:t>10. Cargo type - It gives information about what type of cargo vessel is carrying.</a:t>
            </a:r>
          </a:p>
          <a:p>
            <a:r>
              <a:rPr lang="en-US" sz="2000" dirty="0"/>
              <a:t>11. Cargo lift - It tells us how much cargo the vessel is carrying.</a:t>
            </a:r>
          </a:p>
          <a:p>
            <a:r>
              <a:rPr lang="en-US" sz="2000" dirty="0"/>
              <a:t>12. Dwt - Deadweight tonnage of the ship.</a:t>
            </a:r>
          </a:p>
          <a:p>
            <a:r>
              <a:rPr lang="en-US" sz="2000" dirty="0"/>
              <a:t>13. Estimated earnings and Actual Earnings</a:t>
            </a:r>
          </a:p>
          <a:p>
            <a:r>
              <a:rPr lang="en-US" sz="2000" dirty="0"/>
              <a:t>14. Trade Area - The area where the voyage is travelling.</a:t>
            </a:r>
          </a:p>
          <a:p>
            <a:r>
              <a:rPr lang="en-US" sz="2000" dirty="0"/>
              <a:t>15. Estimated voyage days and Actual voyage days</a:t>
            </a:r>
          </a:p>
          <a:p>
            <a:r>
              <a:rPr lang="en-US" sz="2000" dirty="0"/>
              <a:t>16. Ballast days - when vessel is empty</a:t>
            </a:r>
          </a:p>
          <a:p>
            <a:r>
              <a:rPr lang="en-US" sz="2000" dirty="0"/>
              <a:t>17. Laden days - when vessel is loaded</a:t>
            </a:r>
          </a:p>
          <a:p>
            <a:r>
              <a:rPr lang="en-US" sz="2000" dirty="0"/>
              <a:t>18. Base Currency - Currency of earnings</a:t>
            </a:r>
          </a:p>
          <a:p>
            <a:r>
              <a:rPr lang="en-US" sz="2000" dirty="0"/>
              <a:t>19. Operators details</a:t>
            </a:r>
          </a:p>
          <a:p>
            <a:r>
              <a:rPr lang="en-US" sz="2000" dirty="0"/>
              <a:t>20. Laden and Ballast Speed - this is finalized at the charter party.</a:t>
            </a:r>
          </a:p>
          <a:p>
            <a:r>
              <a:rPr lang="en-US" sz="2000" dirty="0"/>
              <a:t>21. Vessel properties such as built year, owner etc.</a:t>
            </a:r>
          </a:p>
          <a:p>
            <a:pPr marL="0" indent="0">
              <a:buNone/>
            </a:pPr>
            <a:r>
              <a:rPr lang="en-US" sz="2000" dirty="0"/>
              <a:t>And there are few more fields for internal use of the shippers which are not relevant to our analysis.</a:t>
            </a:r>
          </a:p>
          <a:p>
            <a:endParaRPr lang="en-US" sz="2000" dirty="0"/>
          </a:p>
        </p:txBody>
      </p:sp>
    </p:spTree>
    <p:extLst>
      <p:ext uri="{BB962C8B-B14F-4D97-AF65-F5344CB8AC3E}">
        <p14:creationId xmlns:p14="http://schemas.microsoft.com/office/powerpoint/2010/main" val="4194834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4B47E-E52B-4238-93D3-5C9DF401FD78}"/>
              </a:ext>
            </a:extLst>
          </p:cNvPr>
          <p:cNvSpPr>
            <a:spLocks noGrp="1"/>
          </p:cNvSpPr>
          <p:nvPr>
            <p:ph type="ctrTitle"/>
          </p:nvPr>
        </p:nvSpPr>
        <p:spPr/>
        <p:txBody>
          <a:bodyPr/>
          <a:lstStyle/>
          <a:p>
            <a:r>
              <a:rPr lang="en-US" dirty="0"/>
              <a:t>Data Wrangling </a:t>
            </a:r>
          </a:p>
        </p:txBody>
      </p:sp>
      <p:sp>
        <p:nvSpPr>
          <p:cNvPr id="3" name="Subtitle 2">
            <a:extLst>
              <a:ext uri="{FF2B5EF4-FFF2-40B4-BE49-F238E27FC236}">
                <a16:creationId xmlns:a16="http://schemas.microsoft.com/office/drawing/2014/main" id="{E7A672DF-236A-4509-A40D-7114ECF9DF74}"/>
              </a:ext>
            </a:extLst>
          </p:cNvPr>
          <p:cNvSpPr>
            <a:spLocks noGrp="1"/>
          </p:cNvSpPr>
          <p:nvPr>
            <p:ph type="subTitle" idx="1"/>
          </p:nvPr>
        </p:nvSpPr>
        <p:spPr/>
        <p:txBody>
          <a:bodyPr/>
          <a:lstStyle/>
          <a:p>
            <a:r>
              <a:rPr lang="en-US" dirty="0"/>
              <a:t>Data cleaning and reformatting</a:t>
            </a:r>
          </a:p>
        </p:txBody>
      </p:sp>
    </p:spTree>
    <p:extLst>
      <p:ext uri="{BB962C8B-B14F-4D97-AF65-F5344CB8AC3E}">
        <p14:creationId xmlns:p14="http://schemas.microsoft.com/office/powerpoint/2010/main" val="2093703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80D2A-567E-496C-BF79-EA0ACC277469}"/>
              </a:ext>
            </a:extLst>
          </p:cNvPr>
          <p:cNvSpPr>
            <a:spLocks noGrp="1"/>
          </p:cNvSpPr>
          <p:nvPr>
            <p:ph type="title"/>
          </p:nvPr>
        </p:nvSpPr>
        <p:spPr>
          <a:xfrm>
            <a:off x="838200" y="365126"/>
            <a:ext cx="10515600" cy="212944"/>
          </a:xfrm>
        </p:spPr>
        <p:txBody>
          <a:bodyPr>
            <a:normAutofit fontScale="90000"/>
          </a:bodyPr>
          <a:lstStyle/>
          <a:p>
            <a:endParaRPr lang="en-US" dirty="0"/>
          </a:p>
        </p:txBody>
      </p:sp>
      <p:graphicFrame>
        <p:nvGraphicFramePr>
          <p:cNvPr id="5" name="Content Placeholder 4">
            <a:extLst>
              <a:ext uri="{FF2B5EF4-FFF2-40B4-BE49-F238E27FC236}">
                <a16:creationId xmlns:a16="http://schemas.microsoft.com/office/drawing/2014/main" id="{D0BEC1EC-3F34-4B09-AE54-095F44E53D88}"/>
              </a:ext>
            </a:extLst>
          </p:cNvPr>
          <p:cNvGraphicFramePr>
            <a:graphicFrameLocks noGrp="1"/>
          </p:cNvGraphicFramePr>
          <p:nvPr>
            <p:ph idx="1"/>
            <p:extLst>
              <p:ext uri="{D42A27DB-BD31-4B8C-83A1-F6EECF244321}">
                <p14:modId xmlns:p14="http://schemas.microsoft.com/office/powerpoint/2010/main" val="1514860321"/>
              </p:ext>
            </p:extLst>
          </p:nvPr>
        </p:nvGraphicFramePr>
        <p:xfrm>
          <a:off x="838200" y="105103"/>
          <a:ext cx="10515600" cy="53571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3734175"/>
      </p:ext>
    </p:extLst>
  </p:cSld>
  <p:clrMapOvr>
    <a:masterClrMapping/>
  </p:clrMapOvr>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960</Template>
  <TotalTime>8880</TotalTime>
  <Words>788</Words>
  <Application>Microsoft Office PowerPoint</Application>
  <PresentationFormat>Widescreen</PresentationFormat>
  <Paragraphs>80</Paragraphs>
  <Slides>20</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20</vt:i4>
      </vt:variant>
    </vt:vector>
  </HeadingPairs>
  <TitlesOfParts>
    <vt:vector size="22" baseType="lpstr">
      <vt:lpstr>Arial</vt:lpstr>
      <vt:lpstr>Diseño predeterminado</vt:lpstr>
      <vt:lpstr>Maritime Data Intelligence System - Predicting the revenue of Ship Chartering Business</vt:lpstr>
      <vt:lpstr>Agenda </vt:lpstr>
      <vt:lpstr>Problem Overview</vt:lpstr>
      <vt:lpstr>PowerPoint Presentation</vt:lpstr>
      <vt:lpstr>Data Set Overview</vt:lpstr>
      <vt:lpstr> </vt:lpstr>
      <vt:lpstr>PowerPoint Presentation</vt:lpstr>
      <vt:lpstr>Data Wrangling </vt:lpstr>
      <vt:lpstr>PowerPoint Presentation</vt:lpstr>
      <vt:lpstr>Exploratory Data Analysis</vt:lpstr>
      <vt:lpstr>Top Trade Areas </vt:lpstr>
      <vt:lpstr>Top Cargo types</vt:lpstr>
      <vt:lpstr>Model Selection and Results</vt:lpstr>
      <vt:lpstr>Model Workflow</vt:lpstr>
      <vt:lpstr>PowerPoint Presentation</vt:lpstr>
      <vt:lpstr>PowerPoint Presentation</vt:lpstr>
      <vt:lpstr>Conclusion</vt:lpstr>
      <vt:lpstr>PowerPoint Presentation</vt:lpstr>
      <vt:lpstr>Recommendations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Maritime Data Intelligence System - Predicting the revenue of Ship Chartering Business</dc:title>
  <dc:creator>mvjoshi</dc:creator>
  <cp:lastModifiedBy>mvjoshi</cp:lastModifiedBy>
  <cp:revision>40</cp:revision>
  <dcterms:created xsi:type="dcterms:W3CDTF">2018-08-07T15:50:49Z</dcterms:created>
  <dcterms:modified xsi:type="dcterms:W3CDTF">2018-08-13T19:51:46Z</dcterms:modified>
</cp:coreProperties>
</file>