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3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4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5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6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7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8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9.xml" ContentType="application/vnd.openxmlformats-officedocument.presentationml.notesSlide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10.xml" ContentType="application/vnd.openxmlformats-officedocument.presentationml.notesSlide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6714"/>
    <a:srgbClr val="104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9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1.116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Group>
    <inkml:annotationXML>
      <emma:emma xmlns:emma="http://www.w3.org/2003/04/emma" version="1.0">
        <emma:interpretation id="{4A3DB5E6-6CB1-4DA1-AA44-0C9196104481}" emma:medium="tactile" emma:mode="ink">
          <msink:context xmlns:msink="http://schemas.microsoft.com/ink/2010/main" type="inkDrawing" rotatedBoundingBox="1085,982 1085,18253 1070,18253 1070,982" shapeName="Other"/>
        </emma:interpretation>
      </emma:emma>
    </inkml:annotationXML>
    <inkml:trace contextRef="#ctx0" brushRef="#br0">2770 642,'0'19,"0"61,0 64,0 54,0 26,0 21,0 6,0 7,0 34,0 22,0 24,0 19,0 23,0 12,0 14,0 2,0-2,0 3,0 25,0 5,0 1,0-19,0-1,0-17,0-2,0-14,0-27,0-18,0-34,0-24,0-14,0 3,0-2,0-12,0-2,0-8,0 0,0-5,0-21,0-6,0-18,0 0,0-6,0-13,0-9,0-15,0 3,0-7,0 12,0 7,0-12,0-5,0-6,0-14,0-16,0 0,0 3,0-5,0 1,0-5,0-22,0-22,0-18,0 20,0 22,0 13,0 12,0 0,0 8,0-3,0-8,0-10,0-4,0 8,0 1,0-5,0 3,0-11,0-18,0-27,0-26,0-19,0-13,0-12,0-5,0-6,0 0,0-1,0-4,0 4,0 2,0 3,0 4,0 6,0 2,0-2,0-12,0-1,0 0,0-1,0 6,0 2,0-5,0-2,0 4,0 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0.13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Group>
    <inkml:annotationXML>
      <emma:emma xmlns:emma="http://www.w3.org/2003/04/emma" version="1.0">
        <emma:interpretation id="{D565D0B0-60BD-4F33-B6CA-67F2BDC8D365}" emma:medium="tactile" emma:mode="ink">
          <msink:context xmlns:msink="http://schemas.microsoft.com/ink/2010/main" type="inkDrawing" rotatedBoundingBox="32771,17244 32771,18157 32756,18157 32756,17244" shapeName="Other"/>
        </emma:interpretation>
      </emma:emma>
    </inkml:annotationXML>
    <inkml:trace contextRef="#ctx0" brushRef="#br0">18392 8597,'0'9,"0"12,0 7,0 8,0 3,0-2,0-2,0-2,0-2,0-3,0 0,0 3,0 1,0 0,0 3,0 1,0-2,0-1,0-3,0-1,0-1,0 3,0 2,0 3,0 2,0-3,0-2,0-2,0-11,0-9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4:43.22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 contextRef="#ctx0" brushRef="#br0">4111 7594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2.157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4070 8236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17.49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2554 6116,'32'0,"47"0,45 0,26 0,19 0,12 0,3 0,-3 0,27 0,15 0,5 0,-18 0,-21 0,-30 0,-18 0,-21 0,-16 0,-3 0,-11 0,-1 0,2 0,-10 0,-14 0,-15 0,-1 0,13 0,9 0,19 0,40 0,34 0,15 0,37 0,8 0,21 0,22 0,29 0,33 0,13 0,-4 0,-26 0,-19 0,-20 0,-1 0,6 0,38 0,20 0,6 0,9 0,-2 0,0 0,2 0,16 0,34 0,32 0,9 0,3 0,6 0,18 0,-9 0,-8 0,-29 0,-22 0,-16 0,-14 0,1 0,1 0,1 0,-10 0,-20 0,-25 0,-3 0,9 0,11 0,12 0,2 0,14 0,34 0,50 0,40 0,9 0,1 0,16 0,25 0,6 0,-21 0,-55 0,-48 0,-32 0,-29 0,-21 0,-36 0,-25 0,-47 0,-48 0,-30 0,-17 0,-6 0,12 0,13 0,16 0,1 0,3 0,-1 0,-22 0,-32 0,-28 0,-25 0,-24 0,-17 0,-11 0,-14 0,-12 0,-8 0,-3 0,4 0,-2 0,4 0,-2 0,4 0,11 0,11 0,9 0,5 0,-2 0,-4 0,-4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2.870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17113 6116,'13'0,"33"0,26 0,28 0,15 0,2 0,-5 0,-14 0,-12 0,-18 0,-16 0,-12 0,-8 0,-4 0,-4 0,0 0,-1 0,1 0,1 0,1 0,14 0,8 0,2 0,-3 0,-1 0,1 0,-3 0,-4 0,-5 0,1 0,-1 0,-2 0,-2 0,-2 0,-1 0,-1 0,4 0,2 0,-1 0,-1 0,-2 0,5 0,8 0,12 0,2 0,-6 0,-5 0,-7 0,-5 0,-3 0,-7 0,-3 0,0 0,1 0,1 0,2 0,-4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9.82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603,'0'27,"0"50,0 48,0 49,0 36,0 35,0 14,0 21,0 10,0-15,0-16,0-11,0-13,0-8,0-3,0 6,0 14,0 2,0 4,0 6,0-14,0-2,0 8,0 6,0 7,0-1,0 1,0-3,0-8,0-2,0-7,0-3,0 3,0-2,0-7,0 4,0-12,0 7,0 9,0 0,0-4,0-6,0-5,0-6,0-2,0 11,0-16,0-1,0-15,0-4,0-7,0-18,0-4,0-13,0 0,0-11,0-16,0-11,0-6,0-7,0-12,0-20,0-18,0-11,0 9,0 2,0 6,0-2,0-5,0 8,0 6,0 0,0-13,0-18,0-29,0-41,0-14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1.94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18392 1177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5.65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19933 1284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17.645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5227,'0'18,"0"38,0 33,0 18,0 5,0 7,0-4,0-12,0-11,0-6,0-14,0-5,0-10,0-5,0-2,0-6,0-5,0 0,0-3,0 2,0-1,0-2,0-2,0 1,0 1,0 2,0 1,0-2,0-4,0-1,0 2,0 5,0 1,0 2,0 0,0-4,0-3,0-2,0-3,0 3,0 1,0-1,0-2,0 0,0-2,0 4,0 6,0 9,0 2,0-3,0-4,0-6,0-4,0 6,0 2,0-2,0 6,0 0,0-2,0-9,0-1,0-5,0-4,0-14,0-9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0.13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8597,'0'9,"0"12,0 7,0 8,0 3,0-2,0-2,0-2,0-2,0-3,0 0,0 3,0 1,0 0,0 3,0 1,0-2,0-1,0-3,0-1,0-1,0 3,0 2,0 3,0 2,0-3,0-2,0-2,0-11,0-9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1.08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19679 8382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1.08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Group>
    <inkml:annotationXML>
      <emma:emma xmlns:emma="http://www.w3.org/2003/04/emma" version="1.0">
        <emma:interpretation id="{D3E9DB28-9FDC-4671-A2FB-BE2F5FA820F3}" emma:medium="tactile" emma:mode="ink">
          <msink:context xmlns:msink="http://schemas.microsoft.com/ink/2010/main" type="inkDrawing" rotatedBoundingBox="35345,16817 35360,16817 35360,16832 35345,16832" shapeName="Other"/>
        </emma:interpretation>
      </emma:emma>
    </inkml:annotationXML>
    <inkml:trace contextRef="#ctx0" brushRef="#br0">19679 8382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47.08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2540 493,'37'0,"47"0,60 0,70 0,70 0,42 0,11 0,-20 0,-19 0,-22 0,-33 0,-34 0,-25 0,-17 0,-14 0,-5 0,-2 0,8 0,-10 0,-16 0,-6 0,-10 0,2 0,-4 0,-7 0,6 0,17 0,13 0,20 0,11 0,30 0,13 0,7 0,11 0,-6 0,-5 0,15 0,17 0,20 0,28 0,26 0,13 0,12 0,-8 0,-8 0,-16 0,-6 0,15 0,11 0,21 0,-5 0,-9 0,-18 0,-14 0,-6 0,17 0,17 0,5 0,-11 0,1 0,6 0,19 0,20 0,26 0,18 0,8 0,3 0,1 0,7 0,1 0,-4 0,16 0,10 0,8 0,15 0,14 0,-16 0,-8 0,-32 0,-19 0,-24 0,-35 0,-36 0,-20 0,-9 0,-2 0,2 0,-6 0,6 0,-14 0,0 0,2 0,-1 0,-10 0,-18 0,-30 0,-33 0,-27 0,-40 0,-38 0,-26 0,-21 0,-18 0,-16 0,-10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2.774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16979 493,'13'0,"15"0,10 0,14 0,1 0,-3 0,-6 0,-5 0,-1 0,-2 0,2 0,-2 0,4 0,-2 0,2 0,9 0,4 0,16 0,14 0,13 0,15 0,4 0,-5 0,-7 0,-12 0,-12 0,-11 0,-12 0,-7 0,-2 0,-1 0,-2 0,-6 0,-4 0,6 0,6 0,-2 0,-2 0,-6 0,-2 0,-4 0,-2 0,-1 0,4 0,5 0,2 0,-1 0,-3 0,-2 0,2 0,5 0,0 0,-2 0,-3 0,-2 0,-3 0,-1 0,-1 0,-1 0,1 0,-6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3.95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19372 2934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1.116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2770 642,'0'19,"0"61,0 64,0 54,0 26,0 21,0 6,0 7,0 34,0 22,0 24,0 19,0 23,0 12,0 14,0 2,0-2,0 3,0 25,0 5,0 1,0-19,0-1,0-17,0-2,0-14,0-27,0-18,0-34,0-24,0-14,0 3,0-2,0-12,0-2,0-8,0 0,0-5,0-21,0-6,0-18,0 0,0-6,0-13,0-9,0-15,0 3,0-7,0 12,0 7,0-12,0-5,0-6,0-14,0-16,0 0,0 3,0-5,0 1,0-5,0-22,0-22,0-18,0 20,0 22,0 13,0 12,0 0,0 8,0-3,0-8,0-10,0-4,0 8,0 1,0-5,0 3,0-11,0-18,0-27,0-26,0-19,0-13,0-12,0-5,0-6,0 0,0-1,0-4,0 4,0 2,0 3,0 4,0 6,0 2,0-2,0-12,0-1,0 0,0-1,0 6,0 2,0-5,0-2,0 4,0 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4:43.22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 contextRef="#ctx0" brushRef="#br0">4111 7594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2.157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4070 8236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17.49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2554 6116,'32'0,"47"0,45 0,26 0,19 0,12 0,3 0,-3 0,27 0,15 0,5 0,-18 0,-21 0,-30 0,-18 0,-21 0,-16 0,-3 0,-11 0,-1 0,2 0,-10 0,-14 0,-15 0,-1 0,13 0,9 0,19 0,40 0,34 0,15 0,37 0,8 0,21 0,22 0,29 0,33 0,13 0,-4 0,-26 0,-19 0,-20 0,-1 0,6 0,38 0,20 0,6 0,9 0,-2 0,0 0,2 0,16 0,34 0,32 0,9 0,3 0,6 0,18 0,-9 0,-8 0,-29 0,-22 0,-16 0,-14 0,1 0,1 0,1 0,-10 0,-20 0,-25 0,-3 0,9 0,11 0,12 0,2 0,14 0,34 0,50 0,40 0,9 0,1 0,16 0,25 0,6 0,-21 0,-55 0,-48 0,-32 0,-29 0,-21 0,-36 0,-25 0,-47 0,-48 0,-30 0,-17 0,-6 0,12 0,13 0,16 0,1 0,3 0,-1 0,-22 0,-32 0,-28 0,-25 0,-24 0,-17 0,-11 0,-14 0,-12 0,-8 0,-3 0,4 0,-2 0,4 0,-2 0,4 0,11 0,11 0,9 0,5 0,-2 0,-4 0,-4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2.870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17113 6116,'13'0,"33"0,26 0,28 0,15 0,2 0,-5 0,-14 0,-12 0,-18 0,-16 0,-12 0,-8 0,-4 0,-4 0,0 0,-1 0,1 0,1 0,1 0,14 0,8 0,2 0,-3 0,-1 0,1 0,-3 0,-4 0,-5 0,1 0,-1 0,-2 0,-2 0,-2 0,-1 0,-1 0,4 0,2 0,-1 0,-1 0,-2 0,5 0,8 0,12 0,2 0,-6 0,-5 0,-7 0,-5 0,-3 0,-7 0,-3 0,0 0,1 0,1 0,2 0,-4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9.82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603,'0'27,"0"50,0 48,0 49,0 36,0 35,0 14,0 21,0 10,0-15,0-16,0-11,0-13,0-8,0-3,0 6,0 14,0 2,0 4,0 6,0-14,0-2,0 8,0 6,0 7,0-1,0 1,0-3,0-8,0-2,0-7,0-3,0 3,0-2,0-7,0 4,0-12,0 7,0 9,0 0,0-4,0-6,0-5,0-6,0-2,0 11,0-16,0-1,0-15,0-4,0-7,0-18,0-4,0-13,0 0,0-11,0-16,0-11,0-6,0-7,0-12,0-20,0-18,0-11,0 9,0 2,0 6,0-2,0-5,0 8,0 6,0 0,0-13,0-18,0-29,0-41,0-14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1.94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18392 1177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47.08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Group>
    <inkml:annotationXML>
      <emma:emma xmlns:emma="http://www.w3.org/2003/04/emma" version="1.0">
        <emma:interpretation id="{2801A349-4DA3-4FE5-B741-31E44C3DB9B9}" emma:medium="tactile" emma:mode="ink">
          <msink:context xmlns:msink="http://schemas.microsoft.com/ink/2010/main" type="inkDrawing" rotatedBoundingBox="1069,1009 29882,1009 29882,1024 1069,1024" shapeName="Other"/>
        </emma:interpretation>
      </emma:emma>
    </inkml:annotationXML>
    <inkml:trace contextRef="#ctx0" brushRef="#br0">2540 493,'37'0,"47"0,60 0,70 0,70 0,42 0,11 0,-20 0,-19 0,-22 0,-33 0,-34 0,-25 0,-17 0,-14 0,-5 0,-2 0,8 0,-10 0,-16 0,-6 0,-10 0,2 0,-4 0,-7 0,6 0,17 0,13 0,20 0,11 0,30 0,13 0,7 0,11 0,-6 0,-5 0,15 0,17 0,20 0,28 0,26 0,13 0,12 0,-8 0,-8 0,-16 0,-6 0,15 0,11 0,21 0,-5 0,-9 0,-18 0,-14 0,-6 0,17 0,17 0,5 0,-11 0,1 0,6 0,19 0,20 0,26 0,18 0,8 0,3 0,1 0,7 0,1 0,-4 0,16 0,10 0,8 0,15 0,14 0,-16 0,-8 0,-32 0,-19 0,-24 0,-35 0,-36 0,-20 0,-9 0,-2 0,2 0,-6 0,6 0,-14 0,0 0,2 0,-1 0,-10 0,-18 0,-30 0,-33 0,-27 0,-40 0,-38 0,-26 0,-21 0,-18 0,-16 0,-10 0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5.65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19933 1284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17.645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5227,'0'18,"0"38,0 33,0 18,0 5,0 7,0-4,0-12,0-11,0-6,0-14,0-5,0-10,0-5,0-2,0-6,0-5,0 0,0-3,0 2,0-1,0-2,0-2,0 1,0 1,0 2,0 1,0-2,0-4,0-1,0 2,0 5,0 1,0 2,0 0,0-4,0-3,0-2,0-3,0 3,0 1,0-1,0-2,0 0,0-2,0 4,0 6,0 9,0 2,0-3,0-4,0-6,0-4,0 6,0 2,0-2,0 6,0 0,0-2,0-9,0-1,0-5,0-4,0-14,0-9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0.13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8597,'0'9,"0"12,0 7,0 8,0 3,0-2,0-2,0-2,0-2,0-3,0 0,0 3,0 1,0 0,0 3,0 1,0-2,0-1,0-3,0-1,0-1,0 3,0 2,0 3,0 2,0-3,0-2,0-2,0-11,0-9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1.08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19679 8382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47.08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2540 493,'37'0,"47"0,60 0,70 0,70 0,42 0,11 0,-20 0,-19 0,-22 0,-33 0,-34 0,-25 0,-17 0,-14 0,-5 0,-2 0,8 0,-10 0,-16 0,-6 0,-10 0,2 0,-4 0,-7 0,6 0,17 0,13 0,20 0,11 0,30 0,13 0,7 0,11 0,-6 0,-5 0,15 0,17 0,20 0,28 0,26 0,13 0,12 0,-8 0,-8 0,-16 0,-6 0,15 0,11 0,21 0,-5 0,-9 0,-18 0,-14 0,-6 0,17 0,17 0,5 0,-11 0,1 0,6 0,19 0,20 0,26 0,18 0,8 0,3 0,1 0,7 0,1 0,-4 0,16 0,10 0,8 0,15 0,14 0,-16 0,-8 0,-32 0,-19 0,-24 0,-35 0,-36 0,-20 0,-9 0,-2 0,2 0,-6 0,6 0,-14 0,0 0,2 0,-1 0,-10 0,-18 0,-30 0,-33 0,-27 0,-40 0,-38 0,-26 0,-21 0,-18 0,-16 0,-10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2.774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16979 493,'13'0,"15"0,10 0,14 0,1 0,-3 0,-6 0,-5 0,-1 0,-2 0,2 0,-2 0,4 0,-2 0,2 0,9 0,4 0,16 0,14 0,13 0,15 0,4 0,-5 0,-7 0,-12 0,-12 0,-11 0,-12 0,-7 0,-2 0,-1 0,-2 0,-6 0,-4 0,6 0,6 0,-2 0,-2 0,-6 0,-2 0,-4 0,-2 0,-1 0,4 0,5 0,2 0,-1 0,-3 0,-2 0,2 0,5 0,0 0,-2 0,-3 0,-2 0,-3 0,-1 0,-1 0,-1 0,1 0,-6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3.95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19372 2934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1.116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2770 642,'0'19,"0"61,0 64,0 54,0 26,0 21,0 6,0 7,0 34,0 22,0 24,0 19,0 23,0 12,0 14,0 2,0-2,0 3,0 25,0 5,0 1,0-19,0-1,0-17,0-2,0-14,0-27,0-18,0-34,0-24,0-14,0 3,0-2,0-12,0-2,0-8,0 0,0-5,0-21,0-6,0-18,0 0,0-6,0-13,0-9,0-15,0 3,0-7,0 12,0 7,0-12,0-5,0-6,0-14,0-16,0 0,0 3,0-5,0 1,0-5,0-22,0-22,0-18,0 20,0 22,0 13,0 12,0 0,0 8,0-3,0-8,0-10,0-4,0 8,0 1,0-5,0 3,0-11,0-18,0-27,0-26,0-19,0-13,0-12,0-5,0-6,0 0,0-1,0-4,0 4,0 2,0 3,0 4,0 6,0 2,0-2,0-12,0-1,0 0,0-1,0 6,0 2,0-5,0-2,0 4,0 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4:43.22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 contextRef="#ctx0" brushRef="#br0">4111 7594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2.157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4070 8236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2.774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Group>
    <inkml:annotationXML>
      <emma:emma xmlns:emma="http://www.w3.org/2003/04/emma" version="1.0">
        <emma:interpretation id="{507C7ACE-9FE3-4624-9B13-0D2DB9FFECD0}" emma:medium="tactile" emma:mode="ink">
          <msink:context xmlns:msink="http://schemas.microsoft.com/ink/2010/main" type="inkDrawing" rotatedBoundingBox="29944,1009 32776,1009 32776,1024 29944,1024" shapeName="Other"/>
        </emma:interpretation>
      </emma:emma>
    </inkml:annotationXML>
    <inkml:trace contextRef="#ctx0" brushRef="#br0">16979 493,'13'0,"15"0,10 0,14 0,1 0,-3 0,-6 0,-5 0,-1 0,-2 0,2 0,-2 0,4 0,-2 0,2 0,9 0,4 0,16 0,14 0,13 0,15 0,4 0,-5 0,-7 0,-12 0,-12 0,-11 0,-12 0,-7 0,-2 0,-1 0,-2 0,-6 0,-4 0,6 0,6 0,-2 0,-2 0,-6 0,-2 0,-4 0,-2 0,-1 0,4 0,5 0,2 0,-1 0,-3 0,-2 0,2 0,5 0,0 0,-2 0,-3 0,-2 0,-3 0,-1 0,-1 0,-1 0,1 0,-6 0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17.49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2554 6116,'32'0,"47"0,45 0,26 0,19 0,12 0,3 0,-3 0,27 0,15 0,5 0,-18 0,-21 0,-30 0,-18 0,-21 0,-16 0,-3 0,-11 0,-1 0,2 0,-10 0,-14 0,-15 0,-1 0,13 0,9 0,19 0,40 0,34 0,15 0,37 0,8 0,21 0,22 0,29 0,33 0,13 0,-4 0,-26 0,-19 0,-20 0,-1 0,6 0,38 0,20 0,6 0,9 0,-2 0,0 0,2 0,16 0,34 0,32 0,9 0,3 0,6 0,18 0,-9 0,-8 0,-29 0,-22 0,-16 0,-14 0,1 0,1 0,1 0,-10 0,-20 0,-25 0,-3 0,9 0,11 0,12 0,2 0,14 0,34 0,50 0,40 0,9 0,1 0,16 0,25 0,6 0,-21 0,-55 0,-48 0,-32 0,-29 0,-21 0,-36 0,-25 0,-47 0,-48 0,-30 0,-17 0,-6 0,12 0,13 0,16 0,1 0,3 0,-1 0,-22 0,-32 0,-28 0,-25 0,-24 0,-17 0,-11 0,-14 0,-12 0,-8 0,-3 0,4 0,-2 0,4 0,-2 0,4 0,11 0,11 0,9 0,5 0,-2 0,-4 0,-4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2.870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17113 6116,'13'0,"33"0,26 0,28 0,15 0,2 0,-5 0,-14 0,-12 0,-18 0,-16 0,-12 0,-8 0,-4 0,-4 0,0 0,-1 0,1 0,1 0,1 0,14 0,8 0,2 0,-3 0,-1 0,1 0,-3 0,-4 0,-5 0,1 0,-1 0,-2 0,-2 0,-2 0,-1 0,-1 0,4 0,2 0,-1 0,-1 0,-2 0,5 0,8 0,12 0,2 0,-6 0,-5 0,-7 0,-5 0,-3 0,-7 0,-3 0,0 0,1 0,1 0,2 0,-4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9.82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603,'0'27,"0"50,0 48,0 49,0 36,0 35,0 14,0 21,0 10,0-15,0-16,0-11,0-13,0-8,0-3,0 6,0 14,0 2,0 4,0 6,0-14,0-2,0 8,0 6,0 7,0-1,0 1,0-3,0-8,0-2,0-7,0-3,0 3,0-2,0-7,0 4,0-12,0 7,0 9,0 0,0-4,0-6,0-5,0-6,0-2,0 11,0-16,0-1,0-15,0-4,0-7,0-18,0-4,0-13,0 0,0-11,0-16,0-11,0-6,0-7,0-12,0-20,0-18,0-11,0 9,0 2,0 6,0-2,0-5,0 8,0 6,0 0,0-13,0-18,0-29,0-41,0-14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1.94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18392 1177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5.65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19933 1284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17.645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5227,'0'18,"0"38,0 33,0 18,0 5,0 7,0-4,0-12,0-11,0-6,0-14,0-5,0-10,0-5,0-2,0-6,0-5,0 0,0-3,0 2,0-1,0-2,0-2,0 1,0 1,0 2,0 1,0-2,0-4,0-1,0 2,0 5,0 1,0 2,0 0,0-4,0-3,0-2,0-3,0 3,0 1,0-1,0-2,0 0,0-2,0 4,0 6,0 9,0 2,0-3,0-4,0-6,0-4,0 6,0 2,0-2,0 6,0 0,0-2,0-9,0-1,0-5,0-4,0-14,0-9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0.13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8597,'0'9,"0"12,0 7,0 8,0 3,0-2,0-2,0-2,0-2,0-3,0 0,0 3,0 1,0 0,0 3,0 1,0-2,0-1,0-3,0-1,0-1,0 3,0 2,0 3,0 2,0-3,0-2,0-2,0-11,0-9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1.08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19679 8382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47.08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2540 493,'37'0,"47"0,60 0,70 0,70 0,42 0,11 0,-20 0,-19 0,-22 0,-33 0,-34 0,-25 0,-17 0,-14 0,-5 0,-2 0,8 0,-10 0,-16 0,-6 0,-10 0,2 0,-4 0,-7 0,6 0,17 0,13 0,20 0,11 0,30 0,13 0,7 0,11 0,-6 0,-5 0,15 0,17 0,20 0,28 0,26 0,13 0,12 0,-8 0,-8 0,-16 0,-6 0,15 0,11 0,21 0,-5 0,-9 0,-18 0,-14 0,-6 0,17 0,17 0,5 0,-11 0,1 0,6 0,19 0,20 0,26 0,18 0,8 0,3 0,1 0,7 0,1 0,-4 0,16 0,10 0,8 0,15 0,14 0,-16 0,-8 0,-32 0,-19 0,-24 0,-35 0,-36 0,-20 0,-9 0,-2 0,2 0,-6 0,6 0,-14 0,0 0,2 0,-1 0,-10 0,-18 0,-30 0,-33 0,-27 0,-40 0,-38 0,-26 0,-21 0,-18 0,-16 0,-10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2.774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16979 493,'13'0,"15"0,10 0,14 0,1 0,-3 0,-6 0,-5 0,-1 0,-2 0,2 0,-2 0,4 0,-2 0,2 0,9 0,4 0,16 0,14 0,13 0,15 0,4 0,-5 0,-7 0,-12 0,-12 0,-11 0,-12 0,-7 0,-2 0,-1 0,-2 0,-6 0,-4 0,6 0,6 0,-2 0,-2 0,-6 0,-2 0,-4 0,-2 0,-1 0,4 0,5 0,2 0,-1 0,-3 0,-2 0,2 0,5 0,0 0,-2 0,-3 0,-2 0,-3 0,-1 0,-1 0,-1 0,1 0,-6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3.95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19372 2934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3.95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19372 2934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1.116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2770 642,'0'19,"0"61,0 64,0 54,0 26,0 21,0 6,0 7,0 34,0 22,0 24,0 19,0 23,0 12,0 14,0 2,0-2,0 3,0 25,0 5,0 1,0-19,0-1,0-17,0-2,0-14,0-27,0-18,0-34,0-24,0-14,0 3,0-2,0-12,0-2,0-8,0 0,0-5,0-21,0-6,0-18,0 0,0-6,0-13,0-9,0-15,0 3,0-7,0 12,0 7,0-12,0-5,0-6,0-14,0-16,0 0,0 3,0-5,0 1,0-5,0-22,0-22,0-18,0 20,0 22,0 13,0 12,0 0,0 8,0-3,0-8,0-10,0-4,0 8,0 1,0-5,0 3,0-11,0-18,0-27,0-26,0-19,0-13,0-12,0-5,0-6,0 0,0-1,0-4,0 4,0 2,0 3,0 4,0 6,0 2,0-2,0-12,0-1,0 0,0-1,0 6,0 2,0-5,0-2,0 4,0 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4:43.22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 contextRef="#ctx0" brushRef="#br0">4111 7594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2.157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4070 8236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17.49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2554 6116,'32'0,"47"0,45 0,26 0,19 0,12 0,3 0,-3 0,27 0,15 0,5 0,-18 0,-21 0,-30 0,-18 0,-21 0,-16 0,-3 0,-11 0,-1 0,2 0,-10 0,-14 0,-15 0,-1 0,13 0,9 0,19 0,40 0,34 0,15 0,37 0,8 0,21 0,22 0,29 0,33 0,13 0,-4 0,-26 0,-19 0,-20 0,-1 0,6 0,38 0,20 0,6 0,9 0,-2 0,0 0,2 0,16 0,34 0,32 0,9 0,3 0,6 0,18 0,-9 0,-8 0,-29 0,-22 0,-16 0,-14 0,1 0,1 0,1 0,-10 0,-20 0,-25 0,-3 0,9 0,11 0,12 0,2 0,14 0,34 0,50 0,40 0,9 0,1 0,16 0,25 0,6 0,-21 0,-55 0,-48 0,-32 0,-29 0,-21 0,-36 0,-25 0,-47 0,-48 0,-30 0,-17 0,-6 0,12 0,13 0,16 0,1 0,3 0,-1 0,-22 0,-32 0,-28 0,-25 0,-24 0,-17 0,-11 0,-14 0,-12 0,-8 0,-3 0,4 0,-2 0,4 0,-2 0,4 0,11 0,11 0,9 0,5 0,-2 0,-4 0,-4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2.870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17113 6116,'13'0,"33"0,26 0,28 0,15 0,2 0,-5 0,-14 0,-12 0,-18 0,-16 0,-12 0,-8 0,-4 0,-4 0,0 0,-1 0,1 0,1 0,1 0,14 0,8 0,2 0,-3 0,-1 0,1 0,-3 0,-4 0,-5 0,1 0,-1 0,-2 0,-2 0,-2 0,-1 0,-1 0,4 0,2 0,-1 0,-1 0,-2 0,5 0,8 0,12 0,2 0,-6 0,-5 0,-7 0,-5 0,-3 0,-7 0,-3 0,0 0,1 0,1 0,2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4:43.22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Group>
    <inkml:annotationXML>
      <emma:emma xmlns:emma="http://www.w3.org/2003/04/emma" version="1.0">
        <emma:interpretation id="{CE3C0F3F-24E3-4F65-A548-F947998A8FF0}" emma:medium="tactile" emma:mode="ink">
          <msink:context xmlns:msink="http://schemas.microsoft.com/ink/2010/main" type="inkDrawing" rotatedBoundingBox="4189,14846 4204,14846 4204,14861 4189,14861" shapeName="Other"/>
        </emma:interpretation>
      </emma:emma>
    </inkml:annotationXML>
    <inkml:trace contextRef="#ctx0" brushRef="#br0">4111 7594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9.82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603,'0'27,"0"50,0 48,0 49,0 36,0 35,0 14,0 21,0 10,0-15,0-16,0-11,0-13,0-8,0-3,0 6,0 14,0 2,0 4,0 6,0-14,0-2,0 8,0 6,0 7,0-1,0 1,0-3,0-8,0-2,0-7,0-3,0 3,0-2,0-7,0 4,0-12,0 7,0 9,0 0,0-4,0-6,0-5,0-6,0-2,0 11,0-16,0-1,0-15,0-4,0-7,0-18,0-4,0-13,0 0,0-11,0-16,0-11,0-6,0-7,0-12,0-20,0-18,0-11,0 9,0 2,0 6,0-2,0-5,0 8,0 6,0 0,0-13,0-18,0-29,0-41,0-14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1.94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18392 1177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5.65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19933 1284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17.645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5227,'0'18,"0"38,0 33,0 18,0 5,0 7,0-4,0-12,0-11,0-6,0-14,0-5,0-10,0-5,0-2,0-6,0-5,0 0,0-3,0 2,0-1,0-2,0-2,0 1,0 1,0 2,0 1,0-2,0-4,0-1,0 2,0 5,0 1,0 2,0 0,0-4,0-3,0-2,0-3,0 3,0 1,0-1,0-2,0 0,0-2,0 4,0 6,0 9,0 2,0-3,0-4,0-6,0-4,0 6,0 2,0-2,0 6,0 0,0-2,0-9,0-1,0-5,0-4,0-14,0-9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0.13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8597,'0'9,"0"12,0 7,0 8,0 3,0-2,0-2,0-2,0-2,0-3,0 0,0 3,0 1,0 0,0 3,0 1,0-2,0-1,0-3,0-1,0-1,0 3,0 2,0 3,0 2,0-3,0-2,0-2,0-11,0-9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1.08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19679 8382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47.08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2540 493,'37'0,"47"0,60 0,70 0,70 0,42 0,11 0,-20 0,-19 0,-22 0,-33 0,-34 0,-25 0,-17 0,-14 0,-5 0,-2 0,8 0,-10 0,-16 0,-6 0,-10 0,2 0,-4 0,-7 0,6 0,17 0,13 0,20 0,11 0,30 0,13 0,7 0,11 0,-6 0,-5 0,15 0,17 0,20 0,28 0,26 0,13 0,12 0,-8 0,-8 0,-16 0,-6 0,15 0,11 0,21 0,-5 0,-9 0,-18 0,-14 0,-6 0,17 0,17 0,5 0,-11 0,1 0,6 0,19 0,20 0,26 0,18 0,8 0,3 0,1 0,7 0,1 0,-4 0,16 0,10 0,8 0,15 0,14 0,-16 0,-8 0,-32 0,-19 0,-24 0,-35 0,-36 0,-20 0,-9 0,-2 0,2 0,-6 0,6 0,-14 0,0 0,2 0,-1 0,-10 0,-18 0,-30 0,-33 0,-27 0,-40 0,-38 0,-26 0,-21 0,-18 0,-16 0,-10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2.774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16979 493,'13'0,"15"0,10 0,14 0,1 0,-3 0,-6 0,-5 0,-1 0,-2 0,2 0,-2 0,4 0,-2 0,2 0,9 0,4 0,16 0,14 0,13 0,15 0,4 0,-5 0,-7 0,-12 0,-12 0,-11 0,-12 0,-7 0,-2 0,-1 0,-2 0,-6 0,-4 0,6 0,6 0,-2 0,-2 0,-6 0,-2 0,-4 0,-2 0,-1 0,4 0,5 0,2 0,-1 0,-3 0,-2 0,2 0,5 0,0 0,-2 0,-3 0,-2 0,-3 0,-1 0,-1 0,-1 0,1 0,-6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3.95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19372 2934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1.116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2770 642,'0'19,"0"61,0 64,0 54,0 26,0 21,0 6,0 7,0 34,0 22,0 24,0 19,0 23,0 12,0 14,0 2,0-2,0 3,0 25,0 5,0 1,0-19,0-1,0-17,0-2,0-14,0-27,0-18,0-34,0-24,0-14,0 3,0-2,0-12,0-2,0-8,0 0,0-5,0-21,0-6,0-18,0 0,0-6,0-13,0-9,0-15,0 3,0-7,0 12,0 7,0-12,0-5,0-6,0-14,0-16,0 0,0 3,0-5,0 1,0-5,0-22,0-22,0-18,0 20,0 22,0 13,0 12,0 0,0 8,0-3,0-8,0-10,0-4,0 8,0 1,0-5,0 3,0-11,0-18,0-27,0-26,0-19,0-13,0-12,0-5,0-6,0 0,0-1,0-4,0 4,0 2,0 3,0 4,0 6,0 2,0-2,0-12,0-1,0 0,0-1,0 6,0 2,0-5,0-2,0 4,0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2.157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Group>
    <inkml:annotationXML>
      <emma:emma xmlns:emma="http://www.w3.org/2003/04/emma" version="1.0">
        <emma:interpretation id="{1E5976F8-B638-4052-8349-1FB693DEB71F}" emma:medium="tactile" emma:mode="ink">
          <msink:context xmlns:msink="http://schemas.microsoft.com/ink/2010/main" type="inkDrawing" rotatedBoundingBox="3686,16168 3701,16168 3701,16183 3686,16183" shapeName="Other"/>
        </emma:interpretation>
      </emma:emma>
    </inkml:annotationXML>
    <inkml:trace contextRef="#ctx0" brushRef="#br0">4070 8236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4:43.22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 contextRef="#ctx0" brushRef="#br0">4111 7594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2.157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4070 8236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17.49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2554 6116,'32'0,"47"0,45 0,26 0,19 0,12 0,3 0,-3 0,27 0,15 0,5 0,-18 0,-21 0,-30 0,-18 0,-21 0,-16 0,-3 0,-11 0,-1 0,2 0,-10 0,-14 0,-15 0,-1 0,13 0,9 0,19 0,40 0,34 0,15 0,37 0,8 0,21 0,22 0,29 0,33 0,13 0,-4 0,-26 0,-19 0,-20 0,-1 0,6 0,38 0,20 0,6 0,9 0,-2 0,0 0,2 0,16 0,34 0,32 0,9 0,3 0,6 0,18 0,-9 0,-8 0,-29 0,-22 0,-16 0,-14 0,1 0,1 0,1 0,-10 0,-20 0,-25 0,-3 0,9 0,11 0,12 0,2 0,14 0,34 0,50 0,40 0,9 0,1 0,16 0,25 0,6 0,-21 0,-55 0,-48 0,-32 0,-29 0,-21 0,-36 0,-25 0,-47 0,-48 0,-30 0,-17 0,-6 0,12 0,13 0,16 0,1 0,3 0,-1 0,-22 0,-32 0,-28 0,-25 0,-24 0,-17 0,-11 0,-14 0,-12 0,-8 0,-3 0,4 0,-2 0,4 0,-2 0,4 0,11 0,11 0,9 0,5 0,-2 0,-4 0,-4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2.870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17113 6116,'13'0,"33"0,26 0,28 0,15 0,2 0,-5 0,-14 0,-12 0,-18 0,-16 0,-12 0,-8 0,-4 0,-4 0,0 0,-1 0,1 0,1 0,1 0,14 0,8 0,2 0,-3 0,-1 0,1 0,-3 0,-4 0,-5 0,1 0,-1 0,-2 0,-2 0,-2 0,-1 0,-1 0,4 0,2 0,-1 0,-1 0,-2 0,5 0,8 0,12 0,2 0,-6 0,-5 0,-7 0,-5 0,-3 0,-7 0,-3 0,0 0,1 0,1 0,2 0,-4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9.82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603,'0'27,"0"50,0 48,0 49,0 36,0 35,0 14,0 21,0 10,0-15,0-16,0-11,0-13,0-8,0-3,0 6,0 14,0 2,0 4,0 6,0-14,0-2,0 8,0 6,0 7,0-1,0 1,0-3,0-8,0-2,0-7,0-3,0 3,0-2,0-7,0 4,0-12,0 7,0 9,0 0,0-4,0-6,0-5,0-6,0-2,0 11,0-16,0-1,0-15,0-4,0-7,0-18,0-4,0-13,0 0,0-11,0-16,0-11,0-6,0-7,0-12,0-20,0-18,0-11,0 9,0 2,0 6,0-2,0-5,0 8,0 6,0 0,0-13,0-18,0-29,0-41,0-14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1.94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18392 1177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5.65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19933 1284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17.645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5227,'0'18,"0"38,0 33,0 18,0 5,0 7,0-4,0-12,0-11,0-6,0-14,0-5,0-10,0-5,0-2,0-6,0-5,0 0,0-3,0 2,0-1,0-2,0-2,0 1,0 1,0 2,0 1,0-2,0-4,0-1,0 2,0 5,0 1,0 2,0 0,0-4,0-3,0-2,0-3,0 3,0 1,0-1,0-2,0 0,0-2,0 4,0 6,0 9,0 2,0-3,0-4,0-6,0-4,0 6,0 2,0-2,0 6,0 0,0-2,0-9,0-1,0-5,0-4,0-14,0-9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0.13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8597,'0'9,"0"12,0 7,0 8,0 3,0-2,0-2,0-2,0-2,0-3,0 0,0 3,0 1,0 0,0 3,0 1,0-2,0-1,0-3,0-1,0-1,0 3,0 2,0 3,0 2,0-3,0-2,0-2,0-11,0-9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1.08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19679 8382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17.49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Group>
    <inkml:annotationXML>
      <emma:emma xmlns:emma="http://www.w3.org/2003/04/emma" version="1.0">
        <emma:interpretation id="{BF1C4C3B-98EE-4989-8144-798CC975EEF4}" emma:medium="tactile" emma:mode="ink">
          <msink:context xmlns:msink="http://schemas.microsoft.com/ink/2010/main" type="inkDrawing" rotatedBoundingBox="1096,18140 30380,18140 30380,18155 1096,18155" shapeName="Other"/>
        </emma:interpretation>
      </emma:emma>
    </inkml:annotationXML>
    <inkml:trace contextRef="#ctx0" brushRef="#br0">2554 6116,'32'0,"47"0,45 0,26 0,19 0,12 0,3 0,-3 0,27 0,15 0,5 0,-18 0,-21 0,-30 0,-18 0,-21 0,-16 0,-3 0,-11 0,-1 0,2 0,-10 0,-14 0,-15 0,-1 0,13 0,9 0,19 0,40 0,34 0,15 0,37 0,8 0,21 0,22 0,29 0,33 0,13 0,-4 0,-26 0,-19 0,-20 0,-1 0,6 0,38 0,20 0,6 0,9 0,-2 0,0 0,2 0,16 0,34 0,32 0,9 0,3 0,6 0,18 0,-9 0,-8 0,-29 0,-22 0,-16 0,-14 0,1 0,1 0,1 0,-10 0,-20 0,-25 0,-3 0,9 0,11 0,12 0,2 0,14 0,34 0,50 0,40 0,9 0,1 0,16 0,25 0,6 0,-21 0,-55 0,-48 0,-32 0,-29 0,-21 0,-36 0,-25 0,-47 0,-48 0,-30 0,-17 0,-6 0,12 0,13 0,16 0,1 0,3 0,-1 0,-22 0,-32 0,-28 0,-25 0,-24 0,-17 0,-11 0,-14 0,-12 0,-8 0,-3 0,4 0,-2 0,4 0,-2 0,4 0,11 0,11 0,9 0,5 0,-2 0,-4 0,-4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47.08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2540 493,'37'0,"47"0,60 0,70 0,70 0,42 0,11 0,-20 0,-19 0,-22 0,-33 0,-34 0,-25 0,-17 0,-14 0,-5 0,-2 0,8 0,-10 0,-16 0,-6 0,-10 0,2 0,-4 0,-7 0,6 0,17 0,13 0,20 0,11 0,30 0,13 0,7 0,11 0,-6 0,-5 0,15 0,17 0,20 0,28 0,26 0,13 0,12 0,-8 0,-8 0,-16 0,-6 0,15 0,11 0,21 0,-5 0,-9 0,-18 0,-14 0,-6 0,17 0,17 0,5 0,-11 0,1 0,6 0,19 0,20 0,26 0,18 0,8 0,3 0,1 0,7 0,1 0,-4 0,16 0,10 0,8 0,15 0,14 0,-16 0,-8 0,-32 0,-19 0,-24 0,-35 0,-36 0,-20 0,-9 0,-2 0,2 0,-6 0,6 0,-14 0,0 0,2 0,-1 0,-10 0,-18 0,-30 0,-33 0,-27 0,-40 0,-38 0,-26 0,-21 0,-18 0,-16 0,-10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2.774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16979 493,'13'0,"15"0,10 0,14 0,1 0,-3 0,-6 0,-5 0,-1 0,-2 0,2 0,-2 0,4 0,-2 0,2 0,9 0,4 0,16 0,14 0,13 0,15 0,4 0,-5 0,-7 0,-12 0,-12 0,-11 0,-12 0,-7 0,-2 0,-1 0,-2 0,-6 0,-4 0,6 0,6 0,-2 0,-2 0,-6 0,-2 0,-4 0,-2 0,-1 0,4 0,5 0,2 0,-1 0,-3 0,-2 0,2 0,5 0,0 0,-2 0,-3 0,-2 0,-3 0,-1 0,-1 0,-1 0,1 0,-6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3.95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19372 2934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1.116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2770 642,'0'19,"0"61,0 64,0 54,0 26,0 21,0 6,0 7,0 34,0 22,0 24,0 19,0 23,0 12,0 14,0 2,0-2,0 3,0 25,0 5,0 1,0-19,0-1,0-17,0-2,0-14,0-27,0-18,0-34,0-24,0-14,0 3,0-2,0-12,0-2,0-8,0 0,0-5,0-21,0-6,0-18,0 0,0-6,0-13,0-9,0-15,0 3,0-7,0 12,0 7,0-12,0-5,0-6,0-14,0-16,0 0,0 3,0-5,0 1,0-5,0-22,0-22,0-18,0 20,0 22,0 13,0 12,0 0,0 8,0-3,0-8,0-10,0-4,0 8,0 1,0-5,0 3,0-11,0-18,0-27,0-26,0-19,0-13,0-12,0-5,0-6,0 0,0-1,0-4,0 4,0 2,0 3,0 4,0 6,0 2,0-2,0-12,0-1,0 0,0-1,0 6,0 2,0-5,0-2,0 4,0 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4:43.22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 contextRef="#ctx0" brushRef="#br0">4111 7594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2.157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4070 8236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17.49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2554 6116,'32'0,"47"0,45 0,26 0,19 0,12 0,3 0,-3 0,27 0,15 0,5 0,-18 0,-21 0,-30 0,-18 0,-21 0,-16 0,-3 0,-11 0,-1 0,2 0,-10 0,-14 0,-15 0,-1 0,13 0,9 0,19 0,40 0,34 0,15 0,37 0,8 0,21 0,22 0,29 0,33 0,13 0,-4 0,-26 0,-19 0,-20 0,-1 0,6 0,38 0,20 0,6 0,9 0,-2 0,0 0,2 0,16 0,34 0,32 0,9 0,3 0,6 0,18 0,-9 0,-8 0,-29 0,-22 0,-16 0,-14 0,1 0,1 0,1 0,-10 0,-20 0,-25 0,-3 0,9 0,11 0,12 0,2 0,14 0,34 0,50 0,40 0,9 0,1 0,16 0,25 0,6 0,-21 0,-55 0,-48 0,-32 0,-29 0,-21 0,-36 0,-25 0,-47 0,-48 0,-30 0,-17 0,-6 0,12 0,13 0,16 0,1 0,3 0,-1 0,-22 0,-32 0,-28 0,-25 0,-24 0,-17 0,-11 0,-14 0,-12 0,-8 0,-3 0,4 0,-2 0,4 0,-2 0,4 0,11 0,11 0,9 0,5 0,-2 0,-4 0,-4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2.870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17113 6116,'13'0,"33"0,26 0,28 0,15 0,2 0,-5 0,-14 0,-12 0,-18 0,-16 0,-12 0,-8 0,-4 0,-4 0,0 0,-1 0,1 0,1 0,1 0,14 0,8 0,2 0,-3 0,-1 0,1 0,-3 0,-4 0,-5 0,1 0,-1 0,-2 0,-2 0,-2 0,-1 0,-1 0,4 0,2 0,-1 0,-1 0,-2 0,5 0,8 0,12 0,2 0,-6 0,-5 0,-7 0,-5 0,-3 0,-7 0,-3 0,0 0,1 0,1 0,2 0,-4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9.82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603,'0'27,"0"50,0 48,0 49,0 36,0 35,0 14,0 21,0 10,0-15,0-16,0-11,0-13,0-8,0-3,0 6,0 14,0 2,0 4,0 6,0-14,0-2,0 8,0 6,0 7,0-1,0 1,0-3,0-8,0-2,0-7,0-3,0 3,0-2,0-7,0 4,0-12,0 7,0 9,0 0,0-4,0-6,0-5,0-6,0-2,0 11,0-16,0-1,0-15,0-4,0-7,0-18,0-4,0-13,0 0,0-11,0-16,0-11,0-6,0-7,0-12,0-20,0-18,0-11,0 9,0 2,0 6,0-2,0-5,0 8,0 6,0 0,0-13,0-18,0-29,0-41,0-14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1.94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18392 1177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2.870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Group>
    <inkml:annotationXML>
      <emma:emma xmlns:emma="http://www.w3.org/2003/04/emma" version="1.0">
        <emma:interpretation id="{A2B8936F-EBB1-48B8-AE5D-D5C51349E2EC}" emma:medium="tactile" emma:mode="ink">
          <msink:context xmlns:msink="http://schemas.microsoft.com/ink/2010/main" type="inkDrawing" rotatedBoundingBox="30212,18140 32641,18140 32641,18155 30212,18155" shapeName="Other"/>
        </emma:interpretation>
      </emma:emma>
    </inkml:annotationXML>
    <inkml:trace contextRef="#ctx0" brushRef="#br0">17113 6116,'13'0,"33"0,26 0,28 0,15 0,2 0,-5 0,-14 0,-12 0,-18 0,-16 0,-12 0,-8 0,-4 0,-4 0,0 0,-1 0,1 0,1 0,1 0,14 0,8 0,2 0,-3 0,-1 0,1 0,-3 0,-4 0,-5 0,1 0,-1 0,-2 0,-2 0,-2 0,-1 0,-1 0,4 0,2 0,-1 0,-1 0,-2 0,5 0,8 0,12 0,2 0,-6 0,-5 0,-7 0,-5 0,-3 0,-7 0,-3 0,0 0,1 0,1 0,2 0,-4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5.65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19933 1284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17.645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5227,'0'18,"0"38,0 33,0 18,0 5,0 7,0-4,0-12,0-11,0-6,0-14,0-5,0-10,0-5,0-2,0-6,0-5,0 0,0-3,0 2,0-1,0-2,0-2,0 1,0 1,0 2,0 1,0-2,0-4,0-1,0 2,0 5,0 1,0 2,0 0,0-4,0-3,0-2,0-3,0 3,0 1,0-1,0-2,0 0,0-2,0 4,0 6,0 9,0 2,0-3,0-4,0-6,0-4,0 6,0 2,0-2,0 6,0 0,0-2,0-9,0-1,0-5,0-4,0-14,0-9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0.13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8597,'0'9,"0"12,0 7,0 8,0 3,0-2,0-2,0-2,0-2,0-3,0 0,0 3,0 1,0 0,0 3,0 1,0-2,0-1,0-3,0-1,0-1,0 3,0 2,0 3,0 2,0-3,0-2,0-2,0-11,0-9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1.08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19679 8382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47.08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2540 493,'37'0,"47"0,60 0,70 0,70 0,42 0,11 0,-20 0,-19 0,-22 0,-33 0,-34 0,-25 0,-17 0,-14 0,-5 0,-2 0,8 0,-10 0,-16 0,-6 0,-10 0,2 0,-4 0,-7 0,6 0,17 0,13 0,20 0,11 0,30 0,13 0,7 0,11 0,-6 0,-5 0,15 0,17 0,20 0,28 0,26 0,13 0,12 0,-8 0,-8 0,-16 0,-6 0,15 0,11 0,21 0,-5 0,-9 0,-18 0,-14 0,-6 0,17 0,17 0,5 0,-11 0,1 0,6 0,19 0,20 0,26 0,18 0,8 0,3 0,1 0,7 0,1 0,-4 0,16 0,10 0,8 0,15 0,14 0,-16 0,-8 0,-32 0,-19 0,-24 0,-35 0,-36 0,-20 0,-9 0,-2 0,2 0,-6 0,6 0,-14 0,0 0,2 0,-1 0,-10 0,-18 0,-30 0,-33 0,-27 0,-40 0,-38 0,-26 0,-21 0,-18 0,-16 0,-10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2.774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16979 493,'13'0,"15"0,10 0,14 0,1 0,-3 0,-6 0,-5 0,-1 0,-2 0,2 0,-2 0,4 0,-2 0,2 0,9 0,4 0,16 0,14 0,13 0,15 0,4 0,-5 0,-7 0,-12 0,-12 0,-11 0,-12 0,-7 0,-2 0,-1 0,-2 0,-6 0,-4 0,6 0,6 0,-2 0,-2 0,-6 0,-2 0,-4 0,-2 0,-1 0,4 0,5 0,2 0,-1 0,-3 0,-2 0,2 0,5 0,0 0,-2 0,-3 0,-2 0,-3 0,-1 0,-1 0,-1 0,1 0,-6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3.95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19372 2934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1.116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2770 642,'0'19,"0"61,0 64,0 54,0 26,0 21,0 6,0 7,0 34,0 22,0 24,0 19,0 23,0 12,0 14,0 2,0-2,0 3,0 25,0 5,0 1,0-19,0-1,0-17,0-2,0-14,0-27,0-18,0-34,0-24,0-14,0 3,0-2,0-12,0-2,0-8,0 0,0-5,0-21,0-6,0-18,0 0,0-6,0-13,0-9,0-15,0 3,0-7,0 12,0 7,0-12,0-5,0-6,0-14,0-16,0 0,0 3,0-5,0 1,0-5,0-22,0-22,0-18,0 20,0 22,0 13,0 12,0 0,0 8,0-3,0-8,0-10,0-4,0 8,0 1,0-5,0 3,0-11,0-18,0-27,0-26,0-19,0-13,0-12,0-5,0-6,0 0,0-1,0-4,0 4,0 2,0 3,0 4,0 6,0 2,0-2,0-12,0-1,0 0,0-1,0 6,0 2,0-5,0-2,0 4,0 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4:43.22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 contextRef="#ctx0" brushRef="#br0">4111 7594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2.157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4070 8236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9.82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Group>
    <inkml:annotationXML>
      <emma:emma xmlns:emma="http://www.w3.org/2003/04/emma" version="1.0">
        <emma:interpretation id="{7AD0CA88-E62F-4267-83AE-A1FE025BCDC0}" emma:medium="tactile" emma:mode="ink">
          <msink:context xmlns:msink="http://schemas.microsoft.com/ink/2010/main" type="inkDrawing" rotatedBoundingBox="32771,988 32771,14568 32756,14568 32756,988" shapeName="Other"/>
        </emma:interpretation>
      </emma:emma>
    </inkml:annotationXML>
    <inkml:trace contextRef="#ctx0" brushRef="#br0">18392 603,'0'27,"0"50,0 48,0 49,0 36,0 35,0 14,0 21,0 10,0-15,0-16,0-11,0-13,0-8,0-3,0 6,0 14,0 2,0 4,0 6,0-14,0-2,0 8,0 6,0 7,0-1,0 1,0-3,0-8,0-2,0-7,0-3,0 3,0-2,0-7,0 4,0-12,0 7,0 9,0 0,0-4,0-6,0-5,0-6,0-2,0 11,0-16,0-1,0-15,0-4,0-7,0-18,0-4,0-13,0 0,0-11,0-16,0-11,0-6,0-7,0-12,0-20,0-18,0-11,0 9,0 2,0 6,0-2,0-5,0 8,0 6,0 0,0-13,0-18,0-29,0-41,0-14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17.49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2554 6116,'32'0,"47"0,45 0,26 0,19 0,12 0,3 0,-3 0,27 0,15 0,5 0,-18 0,-21 0,-30 0,-18 0,-21 0,-16 0,-3 0,-11 0,-1 0,2 0,-10 0,-14 0,-15 0,-1 0,13 0,9 0,19 0,40 0,34 0,15 0,37 0,8 0,21 0,22 0,29 0,33 0,13 0,-4 0,-26 0,-19 0,-20 0,-1 0,6 0,38 0,20 0,6 0,9 0,-2 0,0 0,2 0,16 0,34 0,32 0,9 0,3 0,6 0,18 0,-9 0,-8 0,-29 0,-22 0,-16 0,-14 0,1 0,1 0,1 0,-10 0,-20 0,-25 0,-3 0,9 0,11 0,12 0,2 0,14 0,34 0,50 0,40 0,9 0,1 0,16 0,25 0,6 0,-21 0,-55 0,-48 0,-32 0,-29 0,-21 0,-36 0,-25 0,-47 0,-48 0,-30 0,-17 0,-6 0,12 0,13 0,16 0,1 0,3 0,-1 0,-22 0,-32 0,-28 0,-25 0,-24 0,-17 0,-11 0,-14 0,-12 0,-8 0,-3 0,4 0,-2 0,4 0,-2 0,4 0,11 0,11 0,9 0,5 0,-2 0,-4 0,-4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2.870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17113 6116,'13'0,"33"0,26 0,28 0,15 0,2 0,-5 0,-14 0,-12 0,-18 0,-16 0,-12 0,-8 0,-4 0,-4 0,0 0,-1 0,1 0,1 0,1 0,14 0,8 0,2 0,-3 0,-1 0,1 0,-3 0,-4 0,-5 0,1 0,-1 0,-2 0,-2 0,-2 0,-1 0,-1 0,4 0,2 0,-1 0,-1 0,-2 0,5 0,8 0,12 0,2 0,-6 0,-5 0,-7 0,-5 0,-3 0,-7 0,-3 0,0 0,1 0,1 0,2 0,-4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9.82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603,'0'27,"0"50,0 48,0 49,0 36,0 35,0 14,0 21,0 10,0-15,0-16,0-11,0-13,0-8,0-3,0 6,0 14,0 2,0 4,0 6,0-14,0-2,0 8,0 6,0 7,0-1,0 1,0-3,0-8,0-2,0-7,0-3,0 3,0-2,0-7,0 4,0-12,0 7,0 9,0 0,0-4,0-6,0-5,0-6,0-2,0 11,0-16,0-1,0-15,0-4,0-7,0-18,0-4,0-13,0 0,0-11,0-16,0-11,0-6,0-7,0-12,0-20,0-18,0-11,0 9,0 2,0 6,0-2,0-5,0 8,0 6,0 0,0-13,0-18,0-29,0-41,0-14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1.94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18392 1177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5.65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19933 1284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17.645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5227,'0'18,"0"38,0 33,0 18,0 5,0 7,0-4,0-12,0-11,0-6,0-14,0-5,0-10,0-5,0-2,0-6,0-5,0 0,0-3,0 2,0-1,0-2,0-2,0 1,0 1,0 2,0 1,0-2,0-4,0-1,0 2,0 5,0 1,0 2,0 0,0-4,0-3,0-2,0-3,0 3,0 1,0-1,0-2,0 0,0-2,0 4,0 6,0 9,0 2,0-3,0-4,0-6,0-4,0 6,0 2,0-2,0 6,0 0,0-2,0-9,0-1,0-5,0-4,0-14,0-9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0.13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8597,'0'9,"0"12,0 7,0 8,0 3,0-2,0-2,0-2,0-2,0-3,0 0,0 3,0 1,0 0,0 3,0 1,0-2,0-1,0-3,0-1,0-1,0 3,0 2,0 3,0 2,0-3,0-2,0-2,0-11,0-9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1.08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19679 8382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47.08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2540 493,'37'0,"47"0,60 0,70 0,70 0,42 0,11 0,-20 0,-19 0,-22 0,-33 0,-34 0,-25 0,-17 0,-14 0,-5 0,-2 0,8 0,-10 0,-16 0,-6 0,-10 0,2 0,-4 0,-7 0,6 0,17 0,13 0,20 0,11 0,30 0,13 0,7 0,11 0,-6 0,-5 0,15 0,17 0,20 0,28 0,26 0,13 0,12 0,-8 0,-8 0,-16 0,-6 0,15 0,11 0,21 0,-5 0,-9 0,-18 0,-14 0,-6 0,17 0,17 0,5 0,-11 0,1 0,6 0,19 0,20 0,26 0,18 0,8 0,3 0,1 0,7 0,1 0,-4 0,16 0,10 0,8 0,15 0,14 0,-16 0,-8 0,-32 0,-19 0,-24 0,-35 0,-36 0,-20 0,-9 0,-2 0,2 0,-6 0,6 0,-14 0,0 0,2 0,-1 0,-10 0,-18 0,-30 0,-33 0,-27 0,-40 0,-38 0,-26 0,-21 0,-18 0,-16 0,-10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2.774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16979 493,'13'0,"15"0,10 0,14 0,1 0,-3 0,-6 0,-5 0,-1 0,-2 0,2 0,-2 0,4 0,-2 0,2 0,9 0,4 0,16 0,14 0,13 0,15 0,4 0,-5 0,-7 0,-12 0,-12 0,-11 0,-12 0,-7 0,-2 0,-1 0,-2 0,-6 0,-4 0,6 0,6 0,-2 0,-2 0,-6 0,-2 0,-4 0,-2 0,-1 0,4 0,5 0,2 0,-1 0,-3 0,-2 0,2 0,5 0,0 0,-2 0,-3 0,-2 0,-3 0,-1 0,-1 0,-1 0,1 0,-6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1.94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Group>
    <inkml:annotationXML>
      <emma:emma xmlns:emma="http://www.w3.org/2003/04/emma" version="1.0">
        <emma:interpretation id="{49804CE3-F551-40C4-9BF0-68346DA42225}" emma:medium="tactile" emma:mode="ink">
          <msink:context xmlns:msink="http://schemas.microsoft.com/ink/2010/main" type="inkDrawing" rotatedBoundingBox="32771,2138 32786,2138 32786,2153 32771,2153" shapeName="Other"/>
        </emma:interpretation>
      </emma:emma>
    </inkml:annotationXML>
    <inkml:trace contextRef="#ctx0" brushRef="#br0">18392 1177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3.95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19372 2934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1.116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2770 642,'0'19,"0"61,0 64,0 54,0 26,0 21,0 6,0 7,0 34,0 22,0 24,0 19,0 23,0 12,0 14,0 2,0-2,0 3,0 25,0 5,0 1,0-19,0-1,0-17,0-2,0-14,0-27,0-18,0-34,0-24,0-14,0 3,0-2,0-12,0-2,0-8,0 0,0-5,0-21,0-6,0-18,0 0,0-6,0-13,0-9,0-15,0 3,0-7,0 12,0 7,0-12,0-5,0-6,0-14,0-16,0 0,0 3,0-5,0 1,0-5,0-22,0-22,0-18,0 20,0 22,0 13,0 12,0 0,0 8,0-3,0-8,0-10,0-4,0 8,0 1,0-5,0 3,0-11,0-18,0-27,0-26,0-19,0-13,0-12,0-5,0-6,0 0,0-1,0-4,0 4,0 2,0 3,0 4,0 6,0 2,0-2,0-12,0-1,0 0,0-1,0 6,0 2,0-5,0-2,0 4,0 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4:43.22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 contextRef="#ctx0" brushRef="#br0">4111 7594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2.157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4070 8236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17.49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2554 6116,'32'0,"47"0,45 0,26 0,19 0,12 0,3 0,-3 0,27 0,15 0,5 0,-18 0,-21 0,-30 0,-18 0,-21 0,-16 0,-3 0,-11 0,-1 0,2 0,-10 0,-14 0,-15 0,-1 0,13 0,9 0,19 0,40 0,34 0,15 0,37 0,8 0,21 0,22 0,29 0,33 0,13 0,-4 0,-26 0,-19 0,-20 0,-1 0,6 0,38 0,20 0,6 0,9 0,-2 0,0 0,2 0,16 0,34 0,32 0,9 0,3 0,6 0,18 0,-9 0,-8 0,-29 0,-22 0,-16 0,-14 0,1 0,1 0,1 0,-10 0,-20 0,-25 0,-3 0,9 0,11 0,12 0,2 0,14 0,34 0,50 0,40 0,9 0,1 0,16 0,25 0,6 0,-21 0,-55 0,-48 0,-32 0,-29 0,-21 0,-36 0,-25 0,-47 0,-48 0,-30 0,-17 0,-6 0,12 0,13 0,16 0,1 0,3 0,-1 0,-22 0,-32 0,-28 0,-25 0,-24 0,-17 0,-11 0,-14 0,-12 0,-8 0,-3 0,4 0,-2 0,4 0,-2 0,4 0,11 0,11 0,9 0,5 0,-2 0,-4 0,-4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2.870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17113 6116,'13'0,"33"0,26 0,28 0,15 0,2 0,-5 0,-14 0,-12 0,-18 0,-16 0,-12 0,-8 0,-4 0,-4 0,0 0,-1 0,1 0,1 0,1 0,14 0,8 0,2 0,-3 0,-1 0,1 0,-3 0,-4 0,-5 0,1 0,-1 0,-2 0,-2 0,-2 0,-1 0,-1 0,4 0,2 0,-1 0,-1 0,-2 0,5 0,8 0,12 0,2 0,-6 0,-5 0,-7 0,-5 0,-3 0,-7 0,-3 0,0 0,1 0,1 0,2 0,-4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9.82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603,'0'27,"0"50,0 48,0 49,0 36,0 35,0 14,0 21,0 10,0-15,0-16,0-11,0-13,0-8,0-3,0 6,0 14,0 2,0 4,0 6,0-14,0-2,0 8,0 6,0 7,0-1,0 1,0-3,0-8,0-2,0-7,0-3,0 3,0-2,0-7,0 4,0-12,0 7,0 9,0 0,0-4,0-6,0-5,0-6,0-2,0 11,0-16,0-1,0-15,0-4,0-7,0-18,0-4,0-13,0 0,0-11,0-16,0-11,0-6,0-7,0-12,0-20,0-18,0-11,0 9,0 2,0 6,0-2,0-5,0 8,0 6,0 0,0-13,0-18,0-29,0-41,0-14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1.94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18392 1177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5.65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19933 1284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17.645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5227,'0'18,"0"38,0 33,0 18,0 5,0 7,0-4,0-12,0-11,0-6,0-14,0-5,0-10,0-5,0-2,0-6,0-5,0 0,0-3,0 2,0-1,0-2,0-2,0 1,0 1,0 2,0 1,0-2,0-4,0-1,0 2,0 5,0 1,0 2,0 0,0-4,0-3,0-2,0-3,0 3,0 1,0-1,0-2,0 0,0-2,0 4,0 6,0 9,0 2,0-3,0-4,0-6,0-4,0 6,0 2,0-2,0 6,0 0,0-2,0-9,0-1,0-5,0-4,0-14,0-9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5.65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Group>
    <inkml:annotationXML>
      <emma:emma xmlns:emma="http://www.w3.org/2003/04/emma" version="1.0">
        <emma:interpretation id="{CBFB1520-ABCC-4345-AC9E-87E38832B7AC}" emma:medium="tactile" emma:mode="ink">
          <msink:context xmlns:msink="http://schemas.microsoft.com/ink/2010/main" type="inkDrawing" rotatedBoundingBox="35853,8475 35868,8475 35868,8490 35853,8490" shapeName="Other"/>
        </emma:interpretation>
      </emma:emma>
    </inkml:annotationXML>
    <inkml:trace contextRef="#ctx0" brushRef="#br0">19933 1284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0.13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8597,'0'9,"0"12,0 7,0 8,0 3,0-2,0-2,0-2,0-2,0-3,0 0,0 3,0 1,0 0,0 3,0 1,0-2,0-1,0-3,0-1,0-1,0 3,0 2,0 3,0 2,0-3,0-2,0-2,0-11,0-9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1.08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19679 8382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47.08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2540 493,'37'0,"47"0,60 0,70 0,70 0,42 0,11 0,-20 0,-19 0,-22 0,-33 0,-34 0,-25 0,-17 0,-14 0,-5 0,-2 0,8 0,-10 0,-16 0,-6 0,-10 0,2 0,-4 0,-7 0,6 0,17 0,13 0,20 0,11 0,30 0,13 0,7 0,11 0,-6 0,-5 0,15 0,17 0,20 0,28 0,26 0,13 0,12 0,-8 0,-8 0,-16 0,-6 0,15 0,11 0,21 0,-5 0,-9 0,-18 0,-14 0,-6 0,17 0,17 0,5 0,-11 0,1 0,6 0,19 0,20 0,26 0,18 0,8 0,3 0,1 0,7 0,1 0,-4 0,16 0,10 0,8 0,15 0,14 0,-16 0,-8 0,-32 0,-19 0,-24 0,-35 0,-36 0,-20 0,-9 0,-2 0,2 0,-6 0,6 0,-14 0,0 0,2 0,-1 0,-10 0,-18 0,-30 0,-33 0,-27 0,-40 0,-38 0,-26 0,-21 0,-18 0,-16 0,-10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2.774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16979 493,'13'0,"15"0,10 0,14 0,1 0,-3 0,-6 0,-5 0,-1 0,-2 0,2 0,-2 0,4 0,-2 0,2 0,9 0,4 0,16 0,14 0,13 0,15 0,4 0,-5 0,-7 0,-12 0,-12 0,-11 0,-12 0,-7 0,-2 0,-1 0,-2 0,-6 0,-4 0,6 0,6 0,-2 0,-2 0,-6 0,-2 0,-4 0,-2 0,-1 0,4 0,5 0,2 0,-1 0,-3 0,-2 0,2 0,5 0,0 0,-2 0,-3 0,-2 0,-3 0,-1 0,-1 0,-1 0,1 0,-6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3.95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19372 2934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1.116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2770 642,'0'19,"0"61,0 64,0 54,0 26,0 21,0 6,0 7,0 34,0 22,0 24,0 19,0 23,0 12,0 14,0 2,0-2,0 3,0 25,0 5,0 1,0-19,0-1,0-17,0-2,0-14,0-27,0-18,0-34,0-24,0-14,0 3,0-2,0-12,0-2,0-8,0 0,0-5,0-21,0-6,0-18,0 0,0-6,0-13,0-9,0-15,0 3,0-7,0 12,0 7,0-12,0-5,0-6,0-14,0-16,0 0,0 3,0-5,0 1,0-5,0-22,0-22,0-18,0 20,0 22,0 13,0 12,0 0,0 8,0-3,0-8,0-10,0-4,0 8,0 1,0-5,0 3,0-11,0-18,0-27,0-26,0-19,0-13,0-12,0-5,0-6,0 0,0-1,0-4,0 4,0 2,0 3,0 4,0 6,0 2,0-2,0-12,0-1,0 0,0-1,0 6,0 2,0-5,0-2,0 4,0 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4:43.221"/>
    </inkml:context>
    <inkml:brush xml:id="br0">
      <inkml:brushProperty name="width" value="0.03333" units="cm"/>
      <inkml:brushProperty name="height" value="0.03333" units="cm"/>
      <inkml:brushProperty name="ignorePressure" value="1"/>
    </inkml:brush>
  </inkml:definitions>
  <inkml:trace contextRef="#ctx0" brushRef="#br0">4111 7594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2.157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4070 8236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17.49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2554 6116,'32'0,"47"0,45 0,26 0,19 0,12 0,3 0,-3 0,27 0,15 0,5 0,-18 0,-21 0,-30 0,-18 0,-21 0,-16 0,-3 0,-11 0,-1 0,2 0,-10 0,-14 0,-15 0,-1 0,13 0,9 0,19 0,40 0,34 0,15 0,37 0,8 0,21 0,22 0,29 0,33 0,13 0,-4 0,-26 0,-19 0,-20 0,-1 0,6 0,38 0,20 0,6 0,9 0,-2 0,0 0,2 0,16 0,34 0,32 0,9 0,3 0,6 0,18 0,-9 0,-8 0,-29 0,-22 0,-16 0,-14 0,1 0,1 0,1 0,-10 0,-20 0,-25 0,-3 0,9 0,11 0,12 0,2 0,14 0,34 0,50 0,40 0,9 0,1 0,16 0,25 0,6 0,-21 0,-55 0,-48 0,-32 0,-29 0,-21 0,-36 0,-25 0,-47 0,-48 0,-30 0,-17 0,-6 0,12 0,13 0,16 0,1 0,3 0,-1 0,-22 0,-32 0,-28 0,-25 0,-24 0,-17 0,-11 0,-14 0,-12 0,-8 0,-3 0,4 0,-2 0,4 0,-2 0,4 0,11 0,11 0,9 0,5 0,-2 0,-4 0,-4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2.870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17113 6116,'13'0,"33"0,26 0,28 0,15 0,2 0,-5 0,-14 0,-12 0,-18 0,-16 0,-12 0,-8 0,-4 0,-4 0,0 0,-1 0,1 0,1 0,1 0,14 0,8 0,2 0,-3 0,-1 0,1 0,-3 0,-4 0,-5 0,1 0,-1 0,-2 0,-2 0,-2 0,-1 0,-1 0,4 0,2 0,-1 0,-1 0,-2 0,5 0,8 0,12 0,2 0,-6 0,-5 0,-7 0,-5 0,-3 0,-7 0,-3 0,0 0,1 0,1 0,2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17.645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Group>
    <inkml:annotationXML>
      <emma:emma xmlns:emma="http://www.w3.org/2003/04/emma" version="1.0">
        <emma:interpretation id="{A0CD5018-0183-4447-879D-BD1FC5CE82AB}" emma:medium="tactile" emma:mode="ink">
          <msink:context xmlns:msink="http://schemas.microsoft.com/ink/2010/main" type="inkDrawing" rotatedBoundingBox="32771,14411 32771,17350 32756,17350 32756,14411" shapeName="Other"/>
        </emma:interpretation>
      </emma:emma>
    </inkml:annotationXML>
    <inkml:trace contextRef="#ctx0" brushRef="#br0">18392 5227,'0'18,"0"38,0 33,0 18,0 5,0 7,0-4,0-12,0-11,0-6,0-14,0-5,0-10,0-5,0-2,0-6,0-5,0 0,0-3,0 2,0-1,0-2,0-2,0 1,0 1,0 2,0 1,0-2,0-4,0-1,0 2,0 5,0 1,0 2,0 0,0-4,0-3,0-2,0-3,0 3,0 1,0-1,0-2,0 0,0-2,0 4,0 6,0 9,0 2,0-3,0-4,0-6,0-4,0 6,0 2,0-2,0 6,0 0,0-2,0-9,0-1,0-5,0-4,0-14,0-9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9.821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603,'0'27,"0"50,0 48,0 49,0 36,0 35,0 14,0 21,0 10,0-15,0-16,0-11,0-13,0-8,0-3,0 6,0 14,0 2,0 4,0 6,0-14,0-2,0 8,0 6,0 7,0-1,0 1,0-3,0-8,0-2,0-7,0-3,0 3,0-2,0-7,0 4,0-12,0 7,0 9,0 0,0-4,0-6,0-5,0-6,0-2,0 11,0-16,0-1,0-15,0-4,0-7,0-18,0-4,0-13,0 0,0-11,0-16,0-11,0-6,0-7,0-12,0-20,0-18,0-11,0 9,0 2,0 6,0-2,0-5,0 8,0 6,0 0,0-13,0-18,0-29,0-41,0-14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8:51.94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18392 1177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7:25.65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19933 1284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17.645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5227,'0'18,"0"38,0 33,0 18,0 5,0 7,0-4,0-12,0-11,0-6,0-14,0-5,0-10,0-5,0-2,0-6,0-5,0 0,0-3,0 2,0-1,0-2,0-2,0 1,0 1,0 2,0 1,0-2,0-4,0-1,0 2,0 5,0 1,0 2,0 0,0-4,0-3,0-2,0-3,0 3,0 1,0-1,0-2,0 0,0-2,0 4,0 6,0 9,0 2,0-3,0-4,0-6,0-4,0 6,0 2,0-2,0 6,0 0,0-2,0-9,0-1,0-5,0-4,0-14,0-9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0.137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18392 8597,'0'9,"0"12,0 7,0 8,0 3,0-2,0-2,0-2,0-2,0-3,0 0,0 3,0 1,0 0,0 3,0 1,0-2,0-1,0-3,0-1,0-1,0 3,0 2,0 3,0 2,0-3,0-2,0-2,0-11,0-9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31.083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19679 8382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47.08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2540 493,'37'0,"47"0,60 0,70 0,70 0,42 0,11 0,-20 0,-19 0,-22 0,-33 0,-34 0,-25 0,-17 0,-14 0,-5 0,-2 0,8 0,-10 0,-16 0,-6 0,-10 0,2 0,-4 0,-7 0,6 0,17 0,13 0,20 0,11 0,30 0,13 0,7 0,11 0,-6 0,-5 0,15 0,17 0,20 0,28 0,26 0,13 0,12 0,-8 0,-8 0,-16 0,-6 0,15 0,11 0,21 0,-5 0,-9 0,-18 0,-14 0,-6 0,17 0,17 0,5 0,-11 0,1 0,6 0,19 0,20 0,26 0,18 0,8 0,3 0,1 0,7 0,1 0,-4 0,16 0,10 0,8 0,15 0,14 0,-16 0,-8 0,-32 0,-19 0,-24 0,-35 0,-36 0,-20 0,-9 0,-2 0,2 0,-6 0,6 0,-14 0,0 0,2 0,-1 0,-10 0,-18 0,-30 0,-33 0,-27 0,-40 0,-38 0,-26 0,-21 0,-18 0,-16 0,-10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2.774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16979 493,'13'0,"15"0,10 0,14 0,1 0,-3 0,-6 0,-5 0,-1 0,-2 0,2 0,-2 0,4 0,-2 0,2 0,9 0,4 0,16 0,14 0,13 0,15 0,4 0,-5 0,-7 0,-12 0,-12 0,-11 0,-12 0,-7 0,-2 0,-1 0,-2 0,-6 0,-4 0,6 0,6 0,-2 0,-2 0,-6 0,-2 0,-4 0,-2 0,-1 0,4 0,5 0,2 0,-1 0,-3 0,-2 0,2 0,5 0,0 0,-2 0,-3 0,-2 0,-3 0,-1 0,-1 0,-1 0,1 0,-6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9:53.952"/>
    </inkml:context>
    <inkml:brush xml:id="br0">
      <inkml:brushProperty name="width" value="0.07056" units="cm"/>
      <inkml:brushProperty name="height" value="0.07056" units="cm"/>
      <inkml:brushProperty name="color" value="#E26714"/>
      <inkml:brushProperty name="ignorePressure" value="1"/>
    </inkml:brush>
  </inkml:definitions>
  <inkml:trace contextRef="#ctx0" brushRef="#br0">19372 2934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4-25T03:16:21.116"/>
    </inkml:context>
    <inkml:brush xml:id="br0">
      <inkml:brushProperty name="width" value="0.07056" units="cm"/>
      <inkml:brushProperty name="height" value="0.07056" units="cm"/>
      <inkml:brushProperty name="color" value="#C55A11"/>
      <inkml:brushProperty name="ignorePressure" value="1"/>
    </inkml:brush>
  </inkml:definitions>
  <inkml:trace contextRef="#ctx0" brushRef="#br0">2770 642,'0'19,"0"61,0 64,0 54,0 26,0 21,0 6,0 7,0 34,0 22,0 24,0 19,0 23,0 12,0 14,0 2,0-2,0 3,0 25,0 5,0 1,0-19,0-1,0-17,0-2,0-14,0-27,0-18,0-34,0-24,0-14,0 3,0-2,0-12,0-2,0-8,0 0,0-5,0-21,0-6,0-18,0 0,0-6,0-13,0-9,0-15,0 3,0-7,0 12,0 7,0-12,0-5,0-6,0-14,0-16,0 0,0 3,0-5,0 1,0-5,0-22,0-22,0-18,0 20,0 22,0 13,0 12,0 0,0 8,0-3,0-8,0-10,0-4,0 8,0 1,0-5,0 3,0-11,0-18,0-27,0-26,0-19,0-13,0-12,0-5,0-6,0 0,0-1,0-4,0 4,0 2,0 3,0 4,0 6,0 2,0-2,0-12,0-1,0 0,0-1,0 6,0 2,0-5,0-2,0 4,0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E52B1-6E69-41F2-B124-9A22D5E28200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BBDFE-8817-4E1D-A881-2D5AE20B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BDFE-8817-4E1D-A881-2D5AE20B3B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BDFE-8817-4E1D-A881-2D5AE20B3B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2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BDFE-8817-4E1D-A881-2D5AE20B3B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BDFE-8817-4E1D-A881-2D5AE20B3B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BDFE-8817-4E1D-A881-2D5AE20B3B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BDFE-8817-4E1D-A881-2D5AE20B3B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49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BDFE-8817-4E1D-A881-2D5AE20B3B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0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BDFE-8817-4E1D-A881-2D5AE20B3B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BDFE-8817-4E1D-A881-2D5AE20B3B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73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BBDFE-8817-4E1D-A881-2D5AE20B3B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9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4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6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4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55A3-1897-435D-9551-51293FF233F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2953-953A-4692-8239-DA29E0F10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7.xml"/><Relationship Id="rId18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image" Target="../media/image7.png"/><Relationship Id="rId7" Type="http://schemas.openxmlformats.org/officeDocument/2006/relationships/customXml" Target="../ink/ink4.xml"/><Relationship Id="rId12" Type="http://schemas.openxmlformats.org/officeDocument/2006/relationships/image" Target="../media/image4.png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customXml" Target="../ink/ink14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23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customXml" Target="../ink/ink11.xml"/><Relationship Id="rId4" Type="http://schemas.openxmlformats.org/officeDocument/2006/relationships/image" Target="../media/image1.png"/><Relationship Id="rId9" Type="http://schemas.openxmlformats.org/officeDocument/2006/relationships/customXml" Target="../ink/ink5.xml"/><Relationship Id="rId14" Type="http://schemas.openxmlformats.org/officeDocument/2006/relationships/customXml" Target="../ink/ink8.xml"/><Relationship Id="rId22" Type="http://schemas.openxmlformats.org/officeDocument/2006/relationships/customXml" Target="../ink/ink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133.xml"/><Relationship Id="rId18" Type="http://schemas.openxmlformats.org/officeDocument/2006/relationships/image" Target="../media/image6.png"/><Relationship Id="rId3" Type="http://schemas.openxmlformats.org/officeDocument/2006/relationships/customXml" Target="../ink/ink127.xml"/><Relationship Id="rId21" Type="http://schemas.openxmlformats.org/officeDocument/2006/relationships/image" Target="../media/image7.png"/><Relationship Id="rId7" Type="http://schemas.openxmlformats.org/officeDocument/2006/relationships/customXml" Target="../ink/ink130.xml"/><Relationship Id="rId12" Type="http://schemas.openxmlformats.org/officeDocument/2006/relationships/image" Target="../media/image4.png"/><Relationship Id="rId17" Type="http://schemas.openxmlformats.org/officeDocument/2006/relationships/customXml" Target="../ink/ink136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.png"/><Relationship Id="rId20" Type="http://schemas.openxmlformats.org/officeDocument/2006/relationships/customXml" Target="../ink/ink13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9.xml"/><Relationship Id="rId11" Type="http://schemas.openxmlformats.org/officeDocument/2006/relationships/customXml" Target="../ink/ink132.xml"/><Relationship Id="rId24" Type="http://schemas.openxmlformats.org/officeDocument/2006/relationships/customXml" Target="../ink/ink140.xml"/><Relationship Id="rId5" Type="http://schemas.openxmlformats.org/officeDocument/2006/relationships/customXml" Target="../ink/ink128.xml"/><Relationship Id="rId15" Type="http://schemas.openxmlformats.org/officeDocument/2006/relationships/customXml" Target="../ink/ink135.xml"/><Relationship Id="rId23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customXml" Target="../ink/ink137.xml"/><Relationship Id="rId4" Type="http://schemas.openxmlformats.org/officeDocument/2006/relationships/image" Target="../media/image1.png"/><Relationship Id="rId9" Type="http://schemas.openxmlformats.org/officeDocument/2006/relationships/customXml" Target="../ink/ink131.xml"/><Relationship Id="rId14" Type="http://schemas.openxmlformats.org/officeDocument/2006/relationships/customXml" Target="../ink/ink134.xml"/><Relationship Id="rId22" Type="http://schemas.openxmlformats.org/officeDocument/2006/relationships/customXml" Target="../ink/ink1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21.xml"/><Relationship Id="rId18" Type="http://schemas.openxmlformats.org/officeDocument/2006/relationships/image" Target="../media/image6.png"/><Relationship Id="rId3" Type="http://schemas.openxmlformats.org/officeDocument/2006/relationships/customXml" Target="../ink/ink15.xml"/><Relationship Id="rId21" Type="http://schemas.openxmlformats.org/officeDocument/2006/relationships/image" Target="../media/image7.png"/><Relationship Id="rId7" Type="http://schemas.openxmlformats.org/officeDocument/2006/relationships/customXml" Target="../ink/ink18.xml"/><Relationship Id="rId12" Type="http://schemas.openxmlformats.org/officeDocument/2006/relationships/image" Target="../media/image4.png"/><Relationship Id="rId17" Type="http://schemas.openxmlformats.org/officeDocument/2006/relationships/customXml" Target="../ink/ink24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.png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customXml" Target="../ink/ink20.xml"/><Relationship Id="rId24" Type="http://schemas.openxmlformats.org/officeDocument/2006/relationships/customXml" Target="../ink/ink28.xml"/><Relationship Id="rId5" Type="http://schemas.openxmlformats.org/officeDocument/2006/relationships/customXml" Target="../ink/ink16.xml"/><Relationship Id="rId15" Type="http://schemas.openxmlformats.org/officeDocument/2006/relationships/customXml" Target="../ink/ink23.xml"/><Relationship Id="rId23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19.xml"/><Relationship Id="rId14" Type="http://schemas.openxmlformats.org/officeDocument/2006/relationships/customXml" Target="../ink/ink22.xml"/><Relationship Id="rId22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35.xml"/><Relationship Id="rId18" Type="http://schemas.openxmlformats.org/officeDocument/2006/relationships/image" Target="../media/image6.png"/><Relationship Id="rId3" Type="http://schemas.openxmlformats.org/officeDocument/2006/relationships/customXml" Target="../ink/ink29.xml"/><Relationship Id="rId21" Type="http://schemas.openxmlformats.org/officeDocument/2006/relationships/image" Target="../media/image7.png"/><Relationship Id="rId7" Type="http://schemas.openxmlformats.org/officeDocument/2006/relationships/customXml" Target="../ink/ink32.xml"/><Relationship Id="rId12" Type="http://schemas.openxmlformats.org/officeDocument/2006/relationships/image" Target="../media/image4.png"/><Relationship Id="rId17" Type="http://schemas.openxmlformats.org/officeDocument/2006/relationships/customXml" Target="../ink/ink38.xml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customXml" Target="../ink/ink34.xml"/><Relationship Id="rId24" Type="http://schemas.openxmlformats.org/officeDocument/2006/relationships/customXml" Target="../ink/ink42.xml"/><Relationship Id="rId5" Type="http://schemas.openxmlformats.org/officeDocument/2006/relationships/customXml" Target="../ink/ink30.xml"/><Relationship Id="rId15" Type="http://schemas.openxmlformats.org/officeDocument/2006/relationships/customXml" Target="../ink/ink37.xml"/><Relationship Id="rId23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customXml" Target="../ink/ink39.xml"/><Relationship Id="rId4" Type="http://schemas.openxmlformats.org/officeDocument/2006/relationships/image" Target="../media/image1.png"/><Relationship Id="rId9" Type="http://schemas.openxmlformats.org/officeDocument/2006/relationships/customXml" Target="../ink/ink33.xml"/><Relationship Id="rId14" Type="http://schemas.openxmlformats.org/officeDocument/2006/relationships/customXml" Target="../ink/ink36.xml"/><Relationship Id="rId22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49.xml"/><Relationship Id="rId18" Type="http://schemas.openxmlformats.org/officeDocument/2006/relationships/image" Target="../media/image6.png"/><Relationship Id="rId3" Type="http://schemas.openxmlformats.org/officeDocument/2006/relationships/customXml" Target="../ink/ink43.xml"/><Relationship Id="rId21" Type="http://schemas.openxmlformats.org/officeDocument/2006/relationships/image" Target="../media/image7.png"/><Relationship Id="rId7" Type="http://schemas.openxmlformats.org/officeDocument/2006/relationships/customXml" Target="../ink/ink46.xml"/><Relationship Id="rId12" Type="http://schemas.openxmlformats.org/officeDocument/2006/relationships/image" Target="../media/image4.png"/><Relationship Id="rId17" Type="http://schemas.openxmlformats.org/officeDocument/2006/relationships/customXml" Target="../ink/ink52.xml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.png"/><Relationship Id="rId20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11" Type="http://schemas.openxmlformats.org/officeDocument/2006/relationships/customXml" Target="../ink/ink48.xml"/><Relationship Id="rId24" Type="http://schemas.openxmlformats.org/officeDocument/2006/relationships/customXml" Target="../ink/ink56.xml"/><Relationship Id="rId5" Type="http://schemas.openxmlformats.org/officeDocument/2006/relationships/customXml" Target="../ink/ink44.xml"/><Relationship Id="rId15" Type="http://schemas.openxmlformats.org/officeDocument/2006/relationships/customXml" Target="../ink/ink51.xml"/><Relationship Id="rId23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customXml" Target="../ink/ink53.xml"/><Relationship Id="rId4" Type="http://schemas.openxmlformats.org/officeDocument/2006/relationships/image" Target="../media/image1.png"/><Relationship Id="rId9" Type="http://schemas.openxmlformats.org/officeDocument/2006/relationships/customXml" Target="../ink/ink47.xml"/><Relationship Id="rId14" Type="http://schemas.openxmlformats.org/officeDocument/2006/relationships/customXml" Target="../ink/ink50.xml"/><Relationship Id="rId22" Type="http://schemas.openxmlformats.org/officeDocument/2006/relationships/customXml" Target="../ink/ink5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63.xml"/><Relationship Id="rId18" Type="http://schemas.openxmlformats.org/officeDocument/2006/relationships/image" Target="../media/image6.png"/><Relationship Id="rId3" Type="http://schemas.openxmlformats.org/officeDocument/2006/relationships/customXml" Target="../ink/ink57.xml"/><Relationship Id="rId21" Type="http://schemas.openxmlformats.org/officeDocument/2006/relationships/image" Target="../media/image7.png"/><Relationship Id="rId7" Type="http://schemas.openxmlformats.org/officeDocument/2006/relationships/customXml" Target="../ink/ink60.xml"/><Relationship Id="rId12" Type="http://schemas.openxmlformats.org/officeDocument/2006/relationships/image" Target="../media/image4.png"/><Relationship Id="rId17" Type="http://schemas.openxmlformats.org/officeDocument/2006/relationships/customXml" Target="../ink/ink66.xml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.png"/><Relationship Id="rId20" Type="http://schemas.openxmlformats.org/officeDocument/2006/relationships/customXml" Target="../ink/ink6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9.xml"/><Relationship Id="rId11" Type="http://schemas.openxmlformats.org/officeDocument/2006/relationships/customXml" Target="../ink/ink62.xml"/><Relationship Id="rId24" Type="http://schemas.openxmlformats.org/officeDocument/2006/relationships/customXml" Target="../ink/ink70.xml"/><Relationship Id="rId5" Type="http://schemas.openxmlformats.org/officeDocument/2006/relationships/customXml" Target="../ink/ink58.xml"/><Relationship Id="rId15" Type="http://schemas.openxmlformats.org/officeDocument/2006/relationships/customXml" Target="../ink/ink65.xml"/><Relationship Id="rId23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customXml" Target="../ink/ink67.xml"/><Relationship Id="rId4" Type="http://schemas.openxmlformats.org/officeDocument/2006/relationships/image" Target="../media/image1.png"/><Relationship Id="rId9" Type="http://schemas.openxmlformats.org/officeDocument/2006/relationships/customXml" Target="../ink/ink61.xml"/><Relationship Id="rId14" Type="http://schemas.openxmlformats.org/officeDocument/2006/relationships/customXml" Target="../ink/ink64.xml"/><Relationship Id="rId22" Type="http://schemas.openxmlformats.org/officeDocument/2006/relationships/customXml" Target="../ink/ink6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77.xml"/><Relationship Id="rId18" Type="http://schemas.openxmlformats.org/officeDocument/2006/relationships/image" Target="../media/image6.png"/><Relationship Id="rId3" Type="http://schemas.openxmlformats.org/officeDocument/2006/relationships/customXml" Target="../ink/ink71.xml"/><Relationship Id="rId21" Type="http://schemas.openxmlformats.org/officeDocument/2006/relationships/image" Target="../media/image7.png"/><Relationship Id="rId7" Type="http://schemas.openxmlformats.org/officeDocument/2006/relationships/customXml" Target="../ink/ink74.xml"/><Relationship Id="rId12" Type="http://schemas.openxmlformats.org/officeDocument/2006/relationships/image" Target="../media/image4.png"/><Relationship Id="rId17" Type="http://schemas.openxmlformats.org/officeDocument/2006/relationships/customXml" Target="../ink/ink80.xml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.png"/><Relationship Id="rId20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3.xml"/><Relationship Id="rId11" Type="http://schemas.openxmlformats.org/officeDocument/2006/relationships/customXml" Target="../ink/ink76.xml"/><Relationship Id="rId24" Type="http://schemas.openxmlformats.org/officeDocument/2006/relationships/customXml" Target="../ink/ink84.xml"/><Relationship Id="rId5" Type="http://schemas.openxmlformats.org/officeDocument/2006/relationships/customXml" Target="../ink/ink72.xml"/><Relationship Id="rId15" Type="http://schemas.openxmlformats.org/officeDocument/2006/relationships/customXml" Target="../ink/ink79.xml"/><Relationship Id="rId23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customXml" Target="../ink/ink81.xml"/><Relationship Id="rId4" Type="http://schemas.openxmlformats.org/officeDocument/2006/relationships/image" Target="../media/image1.png"/><Relationship Id="rId9" Type="http://schemas.openxmlformats.org/officeDocument/2006/relationships/customXml" Target="../ink/ink75.xml"/><Relationship Id="rId14" Type="http://schemas.openxmlformats.org/officeDocument/2006/relationships/customXml" Target="../ink/ink78.xml"/><Relationship Id="rId22" Type="http://schemas.openxmlformats.org/officeDocument/2006/relationships/customXml" Target="../ink/ink8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91.xml"/><Relationship Id="rId18" Type="http://schemas.openxmlformats.org/officeDocument/2006/relationships/image" Target="../media/image6.png"/><Relationship Id="rId3" Type="http://schemas.openxmlformats.org/officeDocument/2006/relationships/customXml" Target="../ink/ink85.xml"/><Relationship Id="rId21" Type="http://schemas.openxmlformats.org/officeDocument/2006/relationships/image" Target="../media/image7.png"/><Relationship Id="rId7" Type="http://schemas.openxmlformats.org/officeDocument/2006/relationships/customXml" Target="../ink/ink88.xml"/><Relationship Id="rId12" Type="http://schemas.openxmlformats.org/officeDocument/2006/relationships/image" Target="../media/image4.png"/><Relationship Id="rId17" Type="http://schemas.openxmlformats.org/officeDocument/2006/relationships/customXml" Target="../ink/ink94.xml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.png"/><Relationship Id="rId20" Type="http://schemas.openxmlformats.org/officeDocument/2006/relationships/customXml" Target="../ink/ink9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7.xml"/><Relationship Id="rId11" Type="http://schemas.openxmlformats.org/officeDocument/2006/relationships/customXml" Target="../ink/ink90.xml"/><Relationship Id="rId24" Type="http://schemas.openxmlformats.org/officeDocument/2006/relationships/customXml" Target="../ink/ink98.xml"/><Relationship Id="rId5" Type="http://schemas.openxmlformats.org/officeDocument/2006/relationships/customXml" Target="../ink/ink86.xml"/><Relationship Id="rId15" Type="http://schemas.openxmlformats.org/officeDocument/2006/relationships/customXml" Target="../ink/ink93.xml"/><Relationship Id="rId23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customXml" Target="../ink/ink95.xml"/><Relationship Id="rId4" Type="http://schemas.openxmlformats.org/officeDocument/2006/relationships/image" Target="../media/image1.png"/><Relationship Id="rId9" Type="http://schemas.openxmlformats.org/officeDocument/2006/relationships/customXml" Target="../ink/ink89.xml"/><Relationship Id="rId14" Type="http://schemas.openxmlformats.org/officeDocument/2006/relationships/customXml" Target="../ink/ink92.xml"/><Relationship Id="rId22" Type="http://schemas.openxmlformats.org/officeDocument/2006/relationships/customXml" Target="../ink/ink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105.xml"/><Relationship Id="rId18" Type="http://schemas.openxmlformats.org/officeDocument/2006/relationships/image" Target="../media/image6.png"/><Relationship Id="rId3" Type="http://schemas.openxmlformats.org/officeDocument/2006/relationships/customXml" Target="../ink/ink99.xml"/><Relationship Id="rId21" Type="http://schemas.openxmlformats.org/officeDocument/2006/relationships/image" Target="../media/image7.png"/><Relationship Id="rId7" Type="http://schemas.openxmlformats.org/officeDocument/2006/relationships/customXml" Target="../ink/ink102.xml"/><Relationship Id="rId12" Type="http://schemas.openxmlformats.org/officeDocument/2006/relationships/image" Target="../media/image4.png"/><Relationship Id="rId17" Type="http://schemas.openxmlformats.org/officeDocument/2006/relationships/customXml" Target="../ink/ink108.xml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.png"/><Relationship Id="rId20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1.xml"/><Relationship Id="rId11" Type="http://schemas.openxmlformats.org/officeDocument/2006/relationships/customXml" Target="../ink/ink104.xml"/><Relationship Id="rId24" Type="http://schemas.openxmlformats.org/officeDocument/2006/relationships/customXml" Target="../ink/ink112.xml"/><Relationship Id="rId5" Type="http://schemas.openxmlformats.org/officeDocument/2006/relationships/customXml" Target="../ink/ink100.xml"/><Relationship Id="rId15" Type="http://schemas.openxmlformats.org/officeDocument/2006/relationships/customXml" Target="../ink/ink107.xml"/><Relationship Id="rId23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customXml" Target="../ink/ink109.xml"/><Relationship Id="rId4" Type="http://schemas.openxmlformats.org/officeDocument/2006/relationships/image" Target="../media/image1.png"/><Relationship Id="rId9" Type="http://schemas.openxmlformats.org/officeDocument/2006/relationships/customXml" Target="../ink/ink103.xml"/><Relationship Id="rId14" Type="http://schemas.openxmlformats.org/officeDocument/2006/relationships/customXml" Target="../ink/ink106.xml"/><Relationship Id="rId22" Type="http://schemas.openxmlformats.org/officeDocument/2006/relationships/customXml" Target="../ink/ink1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119.xml"/><Relationship Id="rId18" Type="http://schemas.openxmlformats.org/officeDocument/2006/relationships/image" Target="../media/image6.png"/><Relationship Id="rId3" Type="http://schemas.openxmlformats.org/officeDocument/2006/relationships/customXml" Target="../ink/ink113.xml"/><Relationship Id="rId21" Type="http://schemas.openxmlformats.org/officeDocument/2006/relationships/image" Target="../media/image7.png"/><Relationship Id="rId7" Type="http://schemas.openxmlformats.org/officeDocument/2006/relationships/customXml" Target="../ink/ink116.xml"/><Relationship Id="rId12" Type="http://schemas.openxmlformats.org/officeDocument/2006/relationships/image" Target="../media/image4.png"/><Relationship Id="rId17" Type="http://schemas.openxmlformats.org/officeDocument/2006/relationships/customXml" Target="../ink/ink122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.png"/><Relationship Id="rId20" Type="http://schemas.openxmlformats.org/officeDocument/2006/relationships/customXml" Target="../ink/ink1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5.xml"/><Relationship Id="rId11" Type="http://schemas.openxmlformats.org/officeDocument/2006/relationships/customXml" Target="../ink/ink118.xml"/><Relationship Id="rId24" Type="http://schemas.openxmlformats.org/officeDocument/2006/relationships/customXml" Target="../ink/ink126.xml"/><Relationship Id="rId5" Type="http://schemas.openxmlformats.org/officeDocument/2006/relationships/customXml" Target="../ink/ink114.xml"/><Relationship Id="rId15" Type="http://schemas.openxmlformats.org/officeDocument/2006/relationships/customXml" Target="../ink/ink121.xml"/><Relationship Id="rId23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customXml" Target="../ink/ink123.xml"/><Relationship Id="rId4" Type="http://schemas.openxmlformats.org/officeDocument/2006/relationships/image" Target="../media/image1.png"/><Relationship Id="rId9" Type="http://schemas.openxmlformats.org/officeDocument/2006/relationships/customXml" Target="../ink/ink117.xml"/><Relationship Id="rId14" Type="http://schemas.openxmlformats.org/officeDocument/2006/relationships/customXml" Target="../ink/ink120.xml"/><Relationship Id="rId22" Type="http://schemas.openxmlformats.org/officeDocument/2006/relationships/customXml" Target="../ink/ink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6375" y="735291"/>
            <a:ext cx="965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" panose="020E0602020502020306" pitchFamily="34" charset="0"/>
              </a:rPr>
              <a:t>ITCS 5102 Survey of Programming Languages</a:t>
            </a:r>
          </a:p>
          <a:p>
            <a:pPr algn="ctr"/>
            <a:r>
              <a:rPr lang="en-US" sz="2400" dirty="0">
                <a:latin typeface="Berlin Sans FB" panose="020E0602020502020306" pitchFamily="34" charset="0"/>
              </a:rPr>
              <a:t>Term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9312" y="2224725"/>
            <a:ext cx="886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Email Sentiment Analyzer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9004" y="4461515"/>
            <a:ext cx="46568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Rucha Kshirsagar    (800956296)</a:t>
            </a:r>
          </a:p>
          <a:p>
            <a:pPr algn="just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Aasrita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Kadiyala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(800963238)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Vinusha Bobburu     (800969202)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Neha Dalvi               (800970459)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Deepti Joshi             (800960753)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1940" y="3891333"/>
            <a:ext cx="3968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390782" y="353845"/>
              <a:ext cx="240" cy="6217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82" y="341245"/>
                <a:ext cx="17040" cy="62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508192" y="5344892"/>
              <a:ext cx="240" cy="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327262" y="5820565"/>
              <a:ext cx="240" cy="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94611" y="6530703"/>
              <a:ext cx="10542720" cy="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11" y="6522303"/>
                <a:ext cx="1056792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10876371" y="6530703"/>
              <a:ext cx="874800" cy="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3771" y="6522303"/>
                <a:ext cx="90000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797731" y="355958"/>
              <a:ext cx="240" cy="4889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9331" y="343358"/>
                <a:ext cx="17040" cy="4914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/>
              <p14:cNvContentPartPr/>
              <p14:nvPr/>
            </p14:nvContentPartPr>
            <p14:xfrm>
              <a:off x="11797731" y="769958"/>
              <a:ext cx="240" cy="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2907251" y="3051183"/>
              <a:ext cx="240" cy="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11797731" y="5187979"/>
              <a:ext cx="240" cy="1058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9331" y="5175380"/>
                <a:ext cx="17040" cy="108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1797731" y="6208131"/>
              <a:ext cx="240" cy="329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89331" y="6195531"/>
                <a:ext cx="1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2724371" y="6054291"/>
              <a:ext cx="240" cy="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85011" y="363385"/>
              <a:ext cx="10373040" cy="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1" y="354985"/>
                <a:ext cx="103982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10780131" y="363385"/>
              <a:ext cx="1019760" cy="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67532" y="354985"/>
                <a:ext cx="1044957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2503091" y="2121385"/>
              <a:ext cx="240" cy="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283203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390782" y="353845"/>
              <a:ext cx="240" cy="6217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82" y="341245"/>
                <a:ext cx="17040" cy="62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508192" y="5344892"/>
              <a:ext cx="240" cy="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327262" y="5820565"/>
              <a:ext cx="240" cy="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94611" y="6530703"/>
              <a:ext cx="10542720" cy="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11" y="6522303"/>
                <a:ext cx="1056792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10876371" y="6530703"/>
              <a:ext cx="874800" cy="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3771" y="6522303"/>
                <a:ext cx="90000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797731" y="355958"/>
              <a:ext cx="240" cy="4889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9331" y="343358"/>
                <a:ext cx="17040" cy="4914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/>
              <p14:cNvContentPartPr/>
              <p14:nvPr/>
            </p14:nvContentPartPr>
            <p14:xfrm>
              <a:off x="11797731" y="769958"/>
              <a:ext cx="240" cy="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2907251" y="3051183"/>
              <a:ext cx="240" cy="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11797731" y="5187979"/>
              <a:ext cx="240" cy="1058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9331" y="5175380"/>
                <a:ext cx="17040" cy="108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1797731" y="6208131"/>
              <a:ext cx="240" cy="329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89331" y="6195531"/>
                <a:ext cx="1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2724371" y="6054291"/>
              <a:ext cx="240" cy="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85011" y="363385"/>
              <a:ext cx="10373040" cy="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1" y="354985"/>
                <a:ext cx="103982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10780131" y="363385"/>
              <a:ext cx="1019760" cy="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67532" y="354985"/>
                <a:ext cx="1044957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2503091" y="2121385"/>
              <a:ext cx="240" cy="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/>
            <p:spPr/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1887334" y="1989354"/>
            <a:ext cx="79793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26714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Thank You!!</a:t>
            </a:r>
          </a:p>
          <a:p>
            <a:pPr algn="ctr"/>
            <a:endParaRPr lang="en-US" sz="4400" dirty="0">
              <a:solidFill>
                <a:srgbClr val="E26714"/>
              </a:solidFill>
              <a:latin typeface="Berlin Sans FB" panose="020E0602020502020306" pitchFamily="34" charset="0"/>
              <a:cs typeface="Arial" panose="020B0604020202020204" pitchFamily="34" charset="0"/>
            </a:endParaRP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226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390782" y="353845"/>
              <a:ext cx="240" cy="6217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82" y="341245"/>
                <a:ext cx="17040" cy="62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508192" y="5344892"/>
              <a:ext cx="240" cy="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327262" y="5820565"/>
              <a:ext cx="240" cy="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94611" y="6530703"/>
              <a:ext cx="10542720" cy="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11" y="6522303"/>
                <a:ext cx="1056792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10876371" y="6530703"/>
              <a:ext cx="874800" cy="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3771" y="6522303"/>
                <a:ext cx="90000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797731" y="355958"/>
              <a:ext cx="240" cy="4889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9331" y="343358"/>
                <a:ext cx="17040" cy="4914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/>
              <p14:cNvContentPartPr/>
              <p14:nvPr/>
            </p14:nvContentPartPr>
            <p14:xfrm>
              <a:off x="11797731" y="769958"/>
              <a:ext cx="240" cy="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2907251" y="3051183"/>
              <a:ext cx="240" cy="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11797731" y="5187979"/>
              <a:ext cx="240" cy="1058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9331" y="5175380"/>
                <a:ext cx="17040" cy="108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1797731" y="6208131"/>
              <a:ext cx="240" cy="329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89331" y="6195531"/>
                <a:ext cx="1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2724371" y="6054291"/>
              <a:ext cx="240" cy="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85011" y="363385"/>
              <a:ext cx="10373040" cy="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1" y="354985"/>
                <a:ext cx="103982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10780131" y="363385"/>
              <a:ext cx="1019760" cy="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67532" y="354985"/>
                <a:ext cx="1044957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2503091" y="2121385"/>
              <a:ext cx="240" cy="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/>
            <p:spPr/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3542097" y="875898"/>
            <a:ext cx="4899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26714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798171" y="2083973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To perform sentiment analysis on the emails of employees in an organization.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To determine the positivity and negativity in employees’  communication within the organization.</a:t>
            </a:r>
          </a:p>
          <a:p>
            <a:pPr algn="just"/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To approximate employee satisfaction based on the analysis.</a:t>
            </a:r>
          </a:p>
          <a:p>
            <a:pPr algn="just"/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1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390782" y="353845"/>
              <a:ext cx="240" cy="6217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82" y="341245"/>
                <a:ext cx="17040" cy="62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508192" y="5344892"/>
              <a:ext cx="240" cy="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327262" y="5820565"/>
              <a:ext cx="240" cy="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94611" y="6530703"/>
              <a:ext cx="10542720" cy="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11" y="6522303"/>
                <a:ext cx="1056792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10876371" y="6530703"/>
              <a:ext cx="874800" cy="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3771" y="6522303"/>
                <a:ext cx="90000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797731" y="355958"/>
              <a:ext cx="240" cy="4889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9331" y="343358"/>
                <a:ext cx="17040" cy="4914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/>
              <p14:cNvContentPartPr/>
              <p14:nvPr/>
            </p14:nvContentPartPr>
            <p14:xfrm>
              <a:off x="11797731" y="769958"/>
              <a:ext cx="240" cy="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2907251" y="3051183"/>
              <a:ext cx="240" cy="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11797731" y="5187979"/>
              <a:ext cx="240" cy="1058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9331" y="5175380"/>
                <a:ext cx="17040" cy="108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1797731" y="6208131"/>
              <a:ext cx="240" cy="329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89331" y="6195531"/>
                <a:ext cx="1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2724371" y="6054291"/>
              <a:ext cx="240" cy="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85011" y="363385"/>
              <a:ext cx="10373040" cy="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1" y="354985"/>
                <a:ext cx="103982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10780131" y="363385"/>
              <a:ext cx="1019760" cy="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67532" y="354985"/>
                <a:ext cx="1044957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2503091" y="2121385"/>
              <a:ext cx="240" cy="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/>
            <p:spPr/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3542097" y="875898"/>
            <a:ext cx="4899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26714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Why R?</a:t>
            </a:r>
            <a:endParaRPr lang="en-US" sz="4400" dirty="0"/>
          </a:p>
        </p:txBody>
      </p:sp>
      <p:sp>
        <p:nvSpPr>
          <p:cNvPr id="22" name="TextBox 21"/>
          <p:cNvSpPr txBox="1"/>
          <p:nvPr/>
        </p:nvSpPr>
        <p:spPr>
          <a:xfrm>
            <a:off x="593567" y="1774152"/>
            <a:ext cx="46208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Platform independent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Open source language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Extremely comprehensive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Integrates with other languages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Supports extensions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Provides data analysis tools as in built libraries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Vast community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Flexible and fun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71" y="2299854"/>
            <a:ext cx="5742512" cy="334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1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390782" y="353845"/>
              <a:ext cx="240" cy="6217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82" y="341245"/>
                <a:ext cx="17040" cy="62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508192" y="5344892"/>
              <a:ext cx="240" cy="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327262" y="5820565"/>
              <a:ext cx="240" cy="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94611" y="6530703"/>
              <a:ext cx="10542720" cy="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11" y="6522303"/>
                <a:ext cx="1056792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10876371" y="6530703"/>
              <a:ext cx="874800" cy="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3771" y="6522303"/>
                <a:ext cx="90000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797731" y="355958"/>
              <a:ext cx="240" cy="4889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9331" y="343358"/>
                <a:ext cx="17040" cy="4914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/>
              <p14:cNvContentPartPr/>
              <p14:nvPr/>
            </p14:nvContentPartPr>
            <p14:xfrm>
              <a:off x="11797731" y="769958"/>
              <a:ext cx="240" cy="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2907251" y="3051183"/>
              <a:ext cx="240" cy="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11797731" y="5187979"/>
              <a:ext cx="240" cy="1058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9331" y="5175380"/>
                <a:ext cx="17040" cy="108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1797731" y="6208131"/>
              <a:ext cx="240" cy="329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89331" y="6195531"/>
                <a:ext cx="1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2724371" y="6054291"/>
              <a:ext cx="240" cy="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85011" y="363385"/>
              <a:ext cx="10373040" cy="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1" y="354985"/>
                <a:ext cx="103982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10780131" y="363385"/>
              <a:ext cx="1019760" cy="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67532" y="354985"/>
                <a:ext cx="1044957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2503091" y="2121385"/>
              <a:ext cx="240" cy="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/>
            <p:spPr/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3492468" y="607476"/>
            <a:ext cx="5197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26714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System Architecture 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01" y="1562301"/>
            <a:ext cx="6709855" cy="47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6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390782" y="353845"/>
              <a:ext cx="240" cy="6217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82" y="341245"/>
                <a:ext cx="17040" cy="62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508192" y="5344892"/>
              <a:ext cx="240" cy="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327262" y="5820565"/>
              <a:ext cx="240" cy="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94611" y="6530703"/>
              <a:ext cx="10542720" cy="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11" y="6522303"/>
                <a:ext cx="1056792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10876371" y="6530703"/>
              <a:ext cx="874800" cy="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3771" y="6522303"/>
                <a:ext cx="90000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797731" y="355958"/>
              <a:ext cx="240" cy="4889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9331" y="343358"/>
                <a:ext cx="17040" cy="4914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/>
              <p14:cNvContentPartPr/>
              <p14:nvPr/>
            </p14:nvContentPartPr>
            <p14:xfrm>
              <a:off x="11797731" y="769958"/>
              <a:ext cx="240" cy="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2907251" y="3051183"/>
              <a:ext cx="240" cy="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11797731" y="5187979"/>
              <a:ext cx="240" cy="1058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9331" y="5175380"/>
                <a:ext cx="17040" cy="108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1797731" y="6208131"/>
              <a:ext cx="240" cy="329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89331" y="6195531"/>
                <a:ext cx="1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2724371" y="6054291"/>
              <a:ext cx="240" cy="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85011" y="363385"/>
              <a:ext cx="10373040" cy="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1" y="354985"/>
                <a:ext cx="103982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10780131" y="363385"/>
              <a:ext cx="1019760" cy="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67532" y="354985"/>
                <a:ext cx="1044957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2503091" y="2121385"/>
              <a:ext cx="240" cy="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/>
            <p:spPr/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2156059" y="607476"/>
            <a:ext cx="7979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26714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Sentiment Analysis Algorithm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51" y="1434062"/>
            <a:ext cx="7995811" cy="49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390782" y="353845"/>
              <a:ext cx="240" cy="6217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82" y="341245"/>
                <a:ext cx="17040" cy="62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508192" y="5344892"/>
              <a:ext cx="240" cy="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327262" y="5820565"/>
              <a:ext cx="240" cy="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94611" y="6530703"/>
              <a:ext cx="10542720" cy="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11" y="6522303"/>
                <a:ext cx="1056792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10876371" y="6530703"/>
              <a:ext cx="874800" cy="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3771" y="6522303"/>
                <a:ext cx="90000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797731" y="355958"/>
              <a:ext cx="240" cy="4889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9331" y="343358"/>
                <a:ext cx="17040" cy="4914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/>
              <p14:cNvContentPartPr/>
              <p14:nvPr/>
            </p14:nvContentPartPr>
            <p14:xfrm>
              <a:off x="11797731" y="769958"/>
              <a:ext cx="240" cy="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2907251" y="3051183"/>
              <a:ext cx="240" cy="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11797731" y="5187979"/>
              <a:ext cx="240" cy="1058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9331" y="5175380"/>
                <a:ext cx="17040" cy="108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1797731" y="6208131"/>
              <a:ext cx="240" cy="329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89331" y="6195531"/>
                <a:ext cx="1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2724371" y="6054291"/>
              <a:ext cx="240" cy="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85011" y="363385"/>
              <a:ext cx="10373040" cy="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1" y="354985"/>
                <a:ext cx="103982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10780131" y="363385"/>
              <a:ext cx="1019760" cy="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67532" y="354985"/>
                <a:ext cx="1044957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2503091" y="2121385"/>
              <a:ext cx="240" cy="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/>
            <p:spPr/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1887334" y="622938"/>
            <a:ext cx="7979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26714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Resultant Bar Graph </a:t>
            </a:r>
            <a:endParaRPr lang="en-US" sz="4400" dirty="0"/>
          </a:p>
        </p:txBody>
      </p:sp>
      <p:pic>
        <p:nvPicPr>
          <p:cNvPr id="22" name="Picture 21"/>
          <p:cNvPicPr/>
          <p:nvPr/>
        </p:nvPicPr>
        <p:blipFill>
          <a:blip r:embed="rId25"/>
          <a:stretch>
            <a:fillRect/>
          </a:stretch>
        </p:blipFill>
        <p:spPr>
          <a:xfrm>
            <a:off x="2695074" y="1729104"/>
            <a:ext cx="7171603" cy="43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8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390782" y="353845"/>
              <a:ext cx="240" cy="6217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82" y="341245"/>
                <a:ext cx="17040" cy="62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508192" y="5344892"/>
              <a:ext cx="240" cy="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327262" y="5820565"/>
              <a:ext cx="240" cy="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94611" y="6530703"/>
              <a:ext cx="10542720" cy="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11" y="6522303"/>
                <a:ext cx="1056792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10876371" y="6530703"/>
              <a:ext cx="874800" cy="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3771" y="6522303"/>
                <a:ext cx="90000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797731" y="355958"/>
              <a:ext cx="240" cy="4889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9331" y="343358"/>
                <a:ext cx="17040" cy="4914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/>
              <p14:cNvContentPartPr/>
              <p14:nvPr/>
            </p14:nvContentPartPr>
            <p14:xfrm>
              <a:off x="11797731" y="769958"/>
              <a:ext cx="240" cy="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2907251" y="3051183"/>
              <a:ext cx="240" cy="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11797731" y="5187979"/>
              <a:ext cx="240" cy="1058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9331" y="5175380"/>
                <a:ext cx="17040" cy="108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1797731" y="6208131"/>
              <a:ext cx="240" cy="329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89331" y="6195531"/>
                <a:ext cx="1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2724371" y="6054291"/>
              <a:ext cx="240" cy="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85011" y="363385"/>
              <a:ext cx="10373040" cy="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1" y="354985"/>
                <a:ext cx="103982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10780131" y="363385"/>
              <a:ext cx="1019760" cy="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67532" y="354985"/>
                <a:ext cx="1044957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2503091" y="2121385"/>
              <a:ext cx="240" cy="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/>
            <p:spPr/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1887334" y="622938"/>
            <a:ext cx="7979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26714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Resultant Pie Chart 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02" y="1851326"/>
            <a:ext cx="6693764" cy="35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390782" y="353845"/>
              <a:ext cx="240" cy="6217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82" y="341245"/>
                <a:ext cx="17040" cy="62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508192" y="5344892"/>
              <a:ext cx="240" cy="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327262" y="5820565"/>
              <a:ext cx="240" cy="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94611" y="6530703"/>
              <a:ext cx="10542720" cy="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11" y="6522303"/>
                <a:ext cx="1056792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10876371" y="6530703"/>
              <a:ext cx="874800" cy="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3771" y="6522303"/>
                <a:ext cx="90000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797731" y="355958"/>
              <a:ext cx="240" cy="4889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9331" y="343358"/>
                <a:ext cx="17040" cy="4914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/>
              <p14:cNvContentPartPr/>
              <p14:nvPr/>
            </p14:nvContentPartPr>
            <p14:xfrm>
              <a:off x="11797731" y="769958"/>
              <a:ext cx="240" cy="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2907251" y="3051183"/>
              <a:ext cx="240" cy="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11797731" y="5187979"/>
              <a:ext cx="240" cy="1058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9331" y="5175380"/>
                <a:ext cx="17040" cy="108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1797731" y="6208131"/>
              <a:ext cx="240" cy="329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89331" y="6195531"/>
                <a:ext cx="1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2724371" y="6054291"/>
              <a:ext cx="240" cy="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85011" y="363385"/>
              <a:ext cx="10373040" cy="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1" y="354985"/>
                <a:ext cx="103982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10780131" y="363385"/>
              <a:ext cx="1019760" cy="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67532" y="354985"/>
                <a:ext cx="1044957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2503091" y="2121385"/>
              <a:ext cx="240" cy="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/>
            <p:spPr/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1887334" y="622938"/>
            <a:ext cx="7979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26714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Resultant Word Cloud </a:t>
            </a:r>
            <a:endParaRPr lang="en-US" sz="4400" dirty="0"/>
          </a:p>
        </p:txBody>
      </p:sp>
      <p:pic>
        <p:nvPicPr>
          <p:cNvPr id="20" name="Picture 19"/>
          <p:cNvPicPr/>
          <p:nvPr/>
        </p:nvPicPr>
        <p:blipFill rotWithShape="1">
          <a:blip r:embed="rId25"/>
          <a:srcRect t="11863"/>
          <a:stretch/>
        </p:blipFill>
        <p:spPr>
          <a:xfrm>
            <a:off x="2345102" y="1711165"/>
            <a:ext cx="6924026" cy="44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7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390782" y="353845"/>
              <a:ext cx="240" cy="6217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382" y="341245"/>
                <a:ext cx="17040" cy="62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1508192" y="5344892"/>
              <a:ext cx="240" cy="2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1327262" y="5820565"/>
              <a:ext cx="240" cy="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394611" y="6530703"/>
              <a:ext cx="10542720" cy="2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11" y="6522303"/>
                <a:ext cx="1056792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/>
              <p14:cNvContentPartPr/>
              <p14:nvPr/>
            </p14:nvContentPartPr>
            <p14:xfrm>
              <a:off x="10876371" y="6530703"/>
              <a:ext cx="874800" cy="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63771" y="6522303"/>
                <a:ext cx="90000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797731" y="355958"/>
              <a:ext cx="240" cy="4889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89331" y="343358"/>
                <a:ext cx="17040" cy="4914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/>
              <p14:cNvContentPartPr/>
              <p14:nvPr/>
            </p14:nvContentPartPr>
            <p14:xfrm>
              <a:off x="11797731" y="769958"/>
              <a:ext cx="240" cy="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12907251" y="3051183"/>
              <a:ext cx="240" cy="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/>
              <p14:cNvContentPartPr/>
              <p14:nvPr/>
            </p14:nvContentPartPr>
            <p14:xfrm>
              <a:off x="11797731" y="5187979"/>
              <a:ext cx="240" cy="10586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89331" y="5175380"/>
                <a:ext cx="17040" cy="108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1797731" y="6208131"/>
              <a:ext cx="240" cy="329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89331" y="6195531"/>
                <a:ext cx="17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/>
              <p14:cNvContentPartPr/>
              <p14:nvPr/>
            </p14:nvContentPartPr>
            <p14:xfrm>
              <a:off x="12724371" y="6054291"/>
              <a:ext cx="240" cy="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/>
              <p14:cNvContentPartPr/>
              <p14:nvPr/>
            </p14:nvContentPartPr>
            <p14:xfrm>
              <a:off x="385011" y="363385"/>
              <a:ext cx="10373040" cy="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411" y="354985"/>
                <a:ext cx="103982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10780131" y="363385"/>
              <a:ext cx="1019760" cy="2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67532" y="354985"/>
                <a:ext cx="1044957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12503091" y="2121385"/>
              <a:ext cx="240" cy="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/>
            <p:spPr/>
          </p:pic>
        </mc:Fallback>
      </mc:AlternateContent>
      <p:sp>
        <p:nvSpPr>
          <p:cNvPr id="2" name="TextBox 1"/>
          <p:cNvSpPr txBox="1"/>
          <p:nvPr/>
        </p:nvSpPr>
        <p:spPr>
          <a:xfrm>
            <a:off x="1887334" y="622938"/>
            <a:ext cx="7979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E26714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Conclusion and Future Scope 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27262" y="1761423"/>
            <a:ext cx="9549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system provides the analysis of positive and negative sentiments in emails of employees, that is important information for any organization.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system provides results in a form that are easily understandable and visually attractive.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system can be further analyzed in various analytical applications, like product review content analysis where we can understand the customer views about the product.</a:t>
            </a:r>
          </a:p>
        </p:txBody>
      </p:sp>
    </p:spTree>
    <p:extLst>
      <p:ext uri="{BB962C8B-B14F-4D97-AF65-F5344CB8AC3E}">
        <p14:creationId xmlns:p14="http://schemas.microsoft.com/office/powerpoint/2010/main" val="23879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213</Words>
  <Application>Microsoft Office PowerPoint</Application>
  <PresentationFormat>Widescreen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</dc:creator>
  <cp:lastModifiedBy>Vinusha Bobburu</cp:lastModifiedBy>
  <cp:revision>32</cp:revision>
  <dcterms:created xsi:type="dcterms:W3CDTF">2017-04-25T02:36:33Z</dcterms:created>
  <dcterms:modified xsi:type="dcterms:W3CDTF">2017-04-25T23:43:02Z</dcterms:modified>
</cp:coreProperties>
</file>