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EE5C-15EA-4694-BE21-301E18F8AC61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92AB-808A-4A2C-875B-3640F26949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92AB-808A-4A2C-875B-3640F26949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6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6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9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9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2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9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3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FBFB-C97E-48F8-9879-FE63680924AA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1AB1-513E-42EB-B684-EAC4C133B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116731"/>
            <a:ext cx="10597474" cy="1284051"/>
          </a:xfrm>
        </p:spPr>
        <p:txBody>
          <a:bodyPr>
            <a:normAutofit/>
          </a:bodyPr>
          <a:lstStyle/>
          <a:p>
            <a:pPr algn="ctr"/>
            <a:r>
              <a:rPr lang="en-US" sz="5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 of Databases</a:t>
            </a:r>
            <a:r>
              <a:rPr lang="en-US" sz="5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Rucha</a:t>
            </a:r>
            <a:r>
              <a:rPr lang="en-US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Kolekar</a:t>
            </a:r>
            <a:r>
              <a:rPr lang="en-US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Yadnesh Pande</a:t>
            </a:r>
            <a:endParaRPr lang="en-US" sz="6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512" y="1400782"/>
            <a:ext cx="10515600" cy="5233381"/>
          </a:xfrm>
        </p:spPr>
        <p:txBody>
          <a:bodyPr>
            <a:norm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Book Language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performing of various utility tasks, ranging from helping C code be more portable 	across platforms, using Python modules from C, and parsing function arguments and 	constructing Python values from C values.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Practical Language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toolkit with all your necessary and required equipment to perform the operation 	easily, once equipped provides all services.</a:t>
            </a: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: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C : Create 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 : Read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 : Update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 : Delete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b="1786"/>
          <a:stretch/>
        </p:blipFill>
        <p:spPr>
          <a:xfrm>
            <a:off x="8725712" y="170232"/>
            <a:ext cx="3466288" cy="11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14" y="322730"/>
            <a:ext cx="11194915" cy="100194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 Databases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63" y="1626236"/>
            <a:ext cx="10611256" cy="429619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Import database specific module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Establish connection between python and database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Create Cursor object to execute queries , get result after 		     execution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Execute query with cursor method 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Fetch the results 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 : Commit or Rollback 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connection.commit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7 : Close objects 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cursor.close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()]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b="1786"/>
          <a:stretch/>
        </p:blipFill>
        <p:spPr>
          <a:xfrm>
            <a:off x="8356060" y="322730"/>
            <a:ext cx="3466288" cy="10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171" y="505838"/>
            <a:ext cx="8253366" cy="389106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on the following databases :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47273" y="1204740"/>
            <a:ext cx="107422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MongoDB</a:t>
            </a: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r>
              <a:rPr lang="en-US" dirty="0"/>
              <a:t> 	</a:t>
            </a:r>
            <a:r>
              <a:rPr lang="en-US" dirty="0" smtClean="0"/>
              <a:t>	Installations  : </a:t>
            </a:r>
            <a:r>
              <a:rPr lang="en-US" dirty="0" smtClean="0"/>
              <a:t>Robo</a:t>
            </a:r>
            <a:r>
              <a:rPr lang="en-US" dirty="0" smtClean="0"/>
              <a:t> 3T, MongoDB Community Server</a:t>
            </a:r>
          </a:p>
          <a:p>
            <a:r>
              <a:rPr lang="en-US" dirty="0"/>
              <a:t>		</a:t>
            </a:r>
            <a:r>
              <a:rPr lang="en-US" dirty="0" smtClean="0"/>
              <a:t>Library Used : </a:t>
            </a:r>
            <a:r>
              <a:rPr lang="en-US" dirty="0" smtClean="0"/>
              <a:t>pymongo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Oracle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Installations  : SQL Developer, Oracle Database Express Edition (XE), Java SE Development Kit</a:t>
            </a:r>
          </a:p>
          <a:p>
            <a:pPr lvl="2"/>
            <a:r>
              <a:rPr lang="en-US" dirty="0" smtClean="0"/>
              <a:t>	Library Used : </a:t>
            </a:r>
            <a:r>
              <a:rPr lang="en-US" dirty="0" smtClean="0"/>
              <a:t>cx_Oracle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MySQL</a:t>
            </a:r>
          </a:p>
          <a:p>
            <a:r>
              <a:rPr lang="en-US" dirty="0"/>
              <a:t>	</a:t>
            </a:r>
            <a:r>
              <a:rPr lang="en-US" dirty="0" smtClean="0"/>
              <a:t>	Installations  : MySQL Community Server, MySQL Workbench</a:t>
            </a:r>
          </a:p>
          <a:p>
            <a:r>
              <a:rPr lang="en-US" dirty="0"/>
              <a:t>	</a:t>
            </a:r>
            <a:r>
              <a:rPr lang="en-US" dirty="0" smtClean="0"/>
              <a:t>	Library Used : </a:t>
            </a:r>
            <a:r>
              <a:rPr lang="en-US" dirty="0" smtClean="0"/>
              <a:t>mysql</a:t>
            </a:r>
            <a:r>
              <a:rPr lang="en-US" dirty="0" smtClean="0"/>
              <a:t>-connector-python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MS-SQL</a:t>
            </a:r>
          </a:p>
          <a:p>
            <a:r>
              <a:rPr lang="en-US" dirty="0"/>
              <a:t>	</a:t>
            </a:r>
            <a:r>
              <a:rPr lang="en-US" dirty="0" smtClean="0"/>
              <a:t>	Installations : Microsoft SQL Server, SQL Server Management Studio (SSMS)</a:t>
            </a:r>
          </a:p>
          <a:p>
            <a:r>
              <a:rPr lang="en-US" dirty="0"/>
              <a:t>	</a:t>
            </a:r>
            <a:r>
              <a:rPr lang="en-US" dirty="0" smtClean="0"/>
              <a:t>	Library Used : </a:t>
            </a:r>
            <a:r>
              <a:rPr lang="en-US" dirty="0" smtClean="0"/>
              <a:t>pyodbc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PostgreSQL</a:t>
            </a:r>
          </a:p>
          <a:p>
            <a:r>
              <a:rPr lang="en-US" dirty="0" smtClean="0"/>
              <a:t>		Installations  : PostgreSQL</a:t>
            </a:r>
          </a:p>
          <a:p>
            <a:r>
              <a:rPr lang="en-US" dirty="0"/>
              <a:t>	</a:t>
            </a:r>
            <a:r>
              <a:rPr lang="en-US" dirty="0" smtClean="0"/>
              <a:t>	Library Used : psycopg2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2"/>
            <a:r>
              <a:rPr lang="en-US" dirty="0"/>
              <a:t>	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b="1786"/>
          <a:stretch/>
        </p:blipFill>
        <p:spPr>
          <a:xfrm>
            <a:off x="8540887" y="165370"/>
            <a:ext cx="3466288" cy="10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287</Words>
  <Application>Microsoft Office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CRUD Operation of Databases    - Rucha Kolekar &amp; Yadnesh Pande</vt:lpstr>
      <vt:lpstr>Communicating with Databases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Utilities</dc:title>
  <dc:creator>Yadnesh Pande</dc:creator>
  <cp:lastModifiedBy>Yadnesh Pande</cp:lastModifiedBy>
  <cp:revision>14</cp:revision>
  <dcterms:created xsi:type="dcterms:W3CDTF">2020-08-09T09:11:44Z</dcterms:created>
  <dcterms:modified xsi:type="dcterms:W3CDTF">2020-08-09T16:25:19Z</dcterms:modified>
</cp:coreProperties>
</file>