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4" r:id="rId1"/>
  </p:sldMasterIdLst>
  <p:notesMasterIdLst>
    <p:notesMasterId r:id="rId37"/>
  </p:notesMasterIdLst>
  <p:sldIdLst>
    <p:sldId id="256" r:id="rId2"/>
    <p:sldId id="257" r:id="rId3"/>
    <p:sldId id="289" r:id="rId4"/>
    <p:sldId id="277" r:id="rId5"/>
    <p:sldId id="274" r:id="rId6"/>
    <p:sldId id="290" r:id="rId7"/>
    <p:sldId id="291" r:id="rId8"/>
    <p:sldId id="293" r:id="rId9"/>
    <p:sldId id="292" r:id="rId10"/>
    <p:sldId id="296" r:id="rId11"/>
    <p:sldId id="318" r:id="rId12"/>
    <p:sldId id="319" r:id="rId13"/>
    <p:sldId id="320" r:id="rId14"/>
    <p:sldId id="321" r:id="rId15"/>
    <p:sldId id="294" r:id="rId16"/>
    <p:sldId id="295" r:id="rId17"/>
    <p:sldId id="298" r:id="rId18"/>
    <p:sldId id="299" r:id="rId19"/>
    <p:sldId id="324" r:id="rId20"/>
    <p:sldId id="297" r:id="rId21"/>
    <p:sldId id="300" r:id="rId22"/>
    <p:sldId id="301" r:id="rId23"/>
    <p:sldId id="322" r:id="rId24"/>
    <p:sldId id="323" r:id="rId25"/>
    <p:sldId id="302" r:id="rId26"/>
    <p:sldId id="303" r:id="rId27"/>
    <p:sldId id="304" r:id="rId28"/>
    <p:sldId id="305" r:id="rId29"/>
    <p:sldId id="306" r:id="rId30"/>
    <p:sldId id="307" r:id="rId31"/>
    <p:sldId id="308" r:id="rId32"/>
    <p:sldId id="309" r:id="rId33"/>
    <p:sldId id="310" r:id="rId34"/>
    <p:sldId id="311" r:id="rId35"/>
    <p:sldId id="259" r:id="rId3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7" d="100"/>
          <a:sy n="77" d="100"/>
        </p:scale>
        <p:origin x="6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CC24D9F-6B34-452F-BCF3-98ADDAF6AFF5}" type="datetimeFigureOut">
              <a:rPr lang="en-US" smtClean="0"/>
              <a:t>5/1/2022</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5C35E10-F6FB-4C63-848A-13A4FFBCD03A}" type="slidenum">
              <a:rPr lang="en-US" smtClean="0"/>
              <a:t>‹#›</a:t>
            </a:fld>
            <a:endParaRPr lang="en-US"/>
          </a:p>
        </p:txBody>
      </p:sp>
    </p:spTree>
    <p:extLst>
      <p:ext uri="{BB962C8B-B14F-4D97-AF65-F5344CB8AC3E}">
        <p14:creationId xmlns:p14="http://schemas.microsoft.com/office/powerpoint/2010/main" val="2351162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C35E10-F6FB-4C63-848A-13A4FFBCD03A}" type="slidenum">
              <a:rPr lang="en-US" smtClean="0"/>
              <a:t>1</a:t>
            </a:fld>
            <a:endParaRPr lang="en-US"/>
          </a:p>
        </p:txBody>
      </p:sp>
    </p:spTree>
    <p:extLst>
      <p:ext uri="{BB962C8B-B14F-4D97-AF65-F5344CB8AC3E}">
        <p14:creationId xmlns:p14="http://schemas.microsoft.com/office/powerpoint/2010/main" val="3558915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C35E10-F6FB-4C63-848A-13A4FFBCD03A}" type="slidenum">
              <a:rPr lang="en-US" smtClean="0"/>
              <a:t>3</a:t>
            </a:fld>
            <a:endParaRPr lang="en-US"/>
          </a:p>
        </p:txBody>
      </p:sp>
    </p:spTree>
    <p:extLst>
      <p:ext uri="{BB962C8B-B14F-4D97-AF65-F5344CB8AC3E}">
        <p14:creationId xmlns:p14="http://schemas.microsoft.com/office/powerpoint/2010/main" val="3874989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C35E10-F6FB-4C63-848A-13A4FFBCD03A}" type="slidenum">
              <a:rPr lang="en-US" smtClean="0"/>
              <a:t>5</a:t>
            </a:fld>
            <a:endParaRPr lang="en-US"/>
          </a:p>
        </p:txBody>
      </p:sp>
    </p:spTree>
    <p:extLst>
      <p:ext uri="{BB962C8B-B14F-4D97-AF65-F5344CB8AC3E}">
        <p14:creationId xmlns:p14="http://schemas.microsoft.com/office/powerpoint/2010/main" val="766475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C35E10-F6FB-4C63-848A-13A4FFBCD03A}" type="slidenum">
              <a:rPr lang="en-US" smtClean="0"/>
              <a:t>6</a:t>
            </a:fld>
            <a:endParaRPr lang="en-US"/>
          </a:p>
        </p:txBody>
      </p:sp>
    </p:spTree>
    <p:extLst>
      <p:ext uri="{BB962C8B-B14F-4D97-AF65-F5344CB8AC3E}">
        <p14:creationId xmlns:p14="http://schemas.microsoft.com/office/powerpoint/2010/main" val="423325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8F07D-2E7C-C532-835D-D7D400841A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546BBC-14E3-4AD5-1FF6-857E89657E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78D388-EFB4-5549-0496-77BFE8CC9473}"/>
              </a:ext>
            </a:extLst>
          </p:cNvPr>
          <p:cNvSpPr>
            <a:spLocks noGrp="1"/>
          </p:cNvSpPr>
          <p:nvPr>
            <p:ph type="dt" sz="half" idx="10"/>
          </p:nvPr>
        </p:nvSpPr>
        <p:spPr/>
        <p:txBody>
          <a:bodyPr/>
          <a:lstStyle/>
          <a:p>
            <a:fld id="{1D8BD707-D9CF-40AE-B4C6-C98DA3205C09}" type="datetimeFigureOut">
              <a:rPr lang="en-US" smtClean="0"/>
              <a:t>5/1/2022</a:t>
            </a:fld>
            <a:endParaRPr lang="en-US"/>
          </a:p>
        </p:txBody>
      </p:sp>
      <p:sp>
        <p:nvSpPr>
          <p:cNvPr id="5" name="Footer Placeholder 4">
            <a:extLst>
              <a:ext uri="{FF2B5EF4-FFF2-40B4-BE49-F238E27FC236}">
                <a16:creationId xmlns:a16="http://schemas.microsoft.com/office/drawing/2014/main" id="{EF2E8DA1-E627-36C7-5444-FBCF4E7B1D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39100-B1B1-932B-2928-01ECC26209BB}"/>
              </a:ext>
            </a:extLst>
          </p:cNvPr>
          <p:cNvSpPr>
            <a:spLocks noGrp="1"/>
          </p:cNvSpPr>
          <p:nvPr>
            <p:ph type="sldNum" sz="quarter" idx="12"/>
          </p:nvPr>
        </p:nvSpPr>
        <p:spPr/>
        <p:txBody>
          <a:bodyPr/>
          <a:lstStyle/>
          <a:p>
            <a:pPr marL="38100">
              <a:lnSpc>
                <a:spcPts val="209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903008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79383-2AB5-25D3-71D8-ABD65679B2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C8012B-BF48-D61A-96DF-F0A2F15342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B20F9B-B91E-210F-90E3-D2ED1CCF97E1}"/>
              </a:ext>
            </a:extLst>
          </p:cNvPr>
          <p:cNvSpPr>
            <a:spLocks noGrp="1"/>
          </p:cNvSpPr>
          <p:nvPr>
            <p:ph type="dt" sz="half" idx="10"/>
          </p:nvPr>
        </p:nvSpPr>
        <p:spPr/>
        <p:txBody>
          <a:bodyPr/>
          <a:lstStyle/>
          <a:p>
            <a:fld id="{1D8BD707-D9CF-40AE-B4C6-C98DA3205C09}" type="datetimeFigureOut">
              <a:rPr lang="en-US" smtClean="0"/>
              <a:t>5/1/2022</a:t>
            </a:fld>
            <a:endParaRPr lang="en-US"/>
          </a:p>
        </p:txBody>
      </p:sp>
      <p:sp>
        <p:nvSpPr>
          <p:cNvPr id="5" name="Footer Placeholder 4">
            <a:extLst>
              <a:ext uri="{FF2B5EF4-FFF2-40B4-BE49-F238E27FC236}">
                <a16:creationId xmlns:a16="http://schemas.microsoft.com/office/drawing/2014/main" id="{56BF6E67-AABD-E2D2-8763-EB7654F31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8F1239-F153-B184-D20E-A40B4DFFFFD7}"/>
              </a:ext>
            </a:extLst>
          </p:cNvPr>
          <p:cNvSpPr>
            <a:spLocks noGrp="1"/>
          </p:cNvSpPr>
          <p:nvPr>
            <p:ph type="sldNum" sz="quarter" idx="12"/>
          </p:nvPr>
        </p:nvSpPr>
        <p:spPr/>
        <p:txBody>
          <a:bodyPr/>
          <a:lstStyle/>
          <a:p>
            <a:pPr marL="38100">
              <a:lnSpc>
                <a:spcPts val="209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977367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CF79ED-F4DB-9039-F7E3-B07BE22EAB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698B38-1E45-FDC9-9F96-16B9FA2883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67013C-5D58-9F1D-EDF3-9C88B7561C57}"/>
              </a:ext>
            </a:extLst>
          </p:cNvPr>
          <p:cNvSpPr>
            <a:spLocks noGrp="1"/>
          </p:cNvSpPr>
          <p:nvPr>
            <p:ph type="dt" sz="half" idx="10"/>
          </p:nvPr>
        </p:nvSpPr>
        <p:spPr/>
        <p:txBody>
          <a:bodyPr/>
          <a:lstStyle/>
          <a:p>
            <a:fld id="{1D8BD707-D9CF-40AE-B4C6-C98DA3205C09}" type="datetimeFigureOut">
              <a:rPr lang="en-US" smtClean="0"/>
              <a:t>5/1/2022</a:t>
            </a:fld>
            <a:endParaRPr lang="en-US"/>
          </a:p>
        </p:txBody>
      </p:sp>
      <p:sp>
        <p:nvSpPr>
          <p:cNvPr id="5" name="Footer Placeholder 4">
            <a:extLst>
              <a:ext uri="{FF2B5EF4-FFF2-40B4-BE49-F238E27FC236}">
                <a16:creationId xmlns:a16="http://schemas.microsoft.com/office/drawing/2014/main" id="{66C84E3B-9136-A5FC-A2D0-72987CA461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5AAC94-366D-CE50-603F-06E091437052}"/>
              </a:ext>
            </a:extLst>
          </p:cNvPr>
          <p:cNvSpPr>
            <a:spLocks noGrp="1"/>
          </p:cNvSpPr>
          <p:nvPr>
            <p:ph type="sldNum" sz="quarter" idx="12"/>
          </p:nvPr>
        </p:nvSpPr>
        <p:spPr/>
        <p:txBody>
          <a:bodyPr/>
          <a:lstStyle/>
          <a:p>
            <a:pPr marL="38100">
              <a:lnSpc>
                <a:spcPts val="209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578883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AC0FA-DE35-AB15-6998-C59981B7F0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0ACD70-43A1-62C7-6760-1B286D8D10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D7239-5248-E25F-7EA9-14F840A79551}"/>
              </a:ext>
            </a:extLst>
          </p:cNvPr>
          <p:cNvSpPr>
            <a:spLocks noGrp="1"/>
          </p:cNvSpPr>
          <p:nvPr>
            <p:ph type="dt" sz="half" idx="10"/>
          </p:nvPr>
        </p:nvSpPr>
        <p:spPr/>
        <p:txBody>
          <a:bodyPr/>
          <a:lstStyle/>
          <a:p>
            <a:fld id="{1D8BD707-D9CF-40AE-B4C6-C98DA3205C09}" type="datetimeFigureOut">
              <a:rPr lang="en-US" smtClean="0"/>
              <a:t>5/1/2022</a:t>
            </a:fld>
            <a:endParaRPr lang="en-US"/>
          </a:p>
        </p:txBody>
      </p:sp>
      <p:sp>
        <p:nvSpPr>
          <p:cNvPr id="5" name="Footer Placeholder 4">
            <a:extLst>
              <a:ext uri="{FF2B5EF4-FFF2-40B4-BE49-F238E27FC236}">
                <a16:creationId xmlns:a16="http://schemas.microsoft.com/office/drawing/2014/main" id="{43AFE518-B275-2691-534F-71E534110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87FE6-009A-8958-3F67-834FB2D290CD}"/>
              </a:ext>
            </a:extLst>
          </p:cNvPr>
          <p:cNvSpPr>
            <a:spLocks noGrp="1"/>
          </p:cNvSpPr>
          <p:nvPr>
            <p:ph type="sldNum" sz="quarter" idx="12"/>
          </p:nvPr>
        </p:nvSpPr>
        <p:spPr/>
        <p:txBody>
          <a:bodyPr/>
          <a:lstStyle/>
          <a:p>
            <a:pPr marL="38100">
              <a:lnSpc>
                <a:spcPts val="209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01405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263A-8A07-808E-3868-E502EDAF94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5219EC-B191-8379-4099-677B6185FC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FBC2B-0736-3138-525A-BFD7EFDF2680}"/>
              </a:ext>
            </a:extLst>
          </p:cNvPr>
          <p:cNvSpPr>
            <a:spLocks noGrp="1"/>
          </p:cNvSpPr>
          <p:nvPr>
            <p:ph type="dt" sz="half" idx="10"/>
          </p:nvPr>
        </p:nvSpPr>
        <p:spPr/>
        <p:txBody>
          <a:bodyPr/>
          <a:lstStyle/>
          <a:p>
            <a:fld id="{1D8BD707-D9CF-40AE-B4C6-C98DA3205C09}" type="datetimeFigureOut">
              <a:rPr lang="en-US" smtClean="0"/>
              <a:t>5/1/2022</a:t>
            </a:fld>
            <a:endParaRPr lang="en-US"/>
          </a:p>
        </p:txBody>
      </p:sp>
      <p:sp>
        <p:nvSpPr>
          <p:cNvPr id="5" name="Footer Placeholder 4">
            <a:extLst>
              <a:ext uri="{FF2B5EF4-FFF2-40B4-BE49-F238E27FC236}">
                <a16:creationId xmlns:a16="http://schemas.microsoft.com/office/drawing/2014/main" id="{87DFE4B7-4D8A-F976-0B67-116E017CC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B1C87C-809F-5C19-477B-251999D4261F}"/>
              </a:ext>
            </a:extLst>
          </p:cNvPr>
          <p:cNvSpPr>
            <a:spLocks noGrp="1"/>
          </p:cNvSpPr>
          <p:nvPr>
            <p:ph type="sldNum" sz="quarter" idx="12"/>
          </p:nvPr>
        </p:nvSpPr>
        <p:spPr/>
        <p:txBody>
          <a:bodyPr/>
          <a:lstStyle/>
          <a:p>
            <a:pPr marL="38100">
              <a:lnSpc>
                <a:spcPts val="209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4292266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E61E7-325E-F381-7582-8CAA8D14A7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89C6A2-F37A-B796-432C-98A11EE79B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AF9205-B14A-0225-854F-98D60CB0D4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C8A6E9-D77D-91BD-4D63-1486D8A32CF7}"/>
              </a:ext>
            </a:extLst>
          </p:cNvPr>
          <p:cNvSpPr>
            <a:spLocks noGrp="1"/>
          </p:cNvSpPr>
          <p:nvPr>
            <p:ph type="dt" sz="half" idx="10"/>
          </p:nvPr>
        </p:nvSpPr>
        <p:spPr/>
        <p:txBody>
          <a:bodyPr/>
          <a:lstStyle/>
          <a:p>
            <a:fld id="{1D8BD707-D9CF-40AE-B4C6-C98DA3205C09}" type="datetimeFigureOut">
              <a:rPr lang="en-US" smtClean="0"/>
              <a:t>5/1/2022</a:t>
            </a:fld>
            <a:endParaRPr lang="en-US"/>
          </a:p>
        </p:txBody>
      </p:sp>
      <p:sp>
        <p:nvSpPr>
          <p:cNvPr id="6" name="Footer Placeholder 5">
            <a:extLst>
              <a:ext uri="{FF2B5EF4-FFF2-40B4-BE49-F238E27FC236}">
                <a16:creationId xmlns:a16="http://schemas.microsoft.com/office/drawing/2014/main" id="{D439048D-210A-AE98-A8DE-912F76D63F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DA7498-3BC1-9C9B-D844-E4FF0F0B368E}"/>
              </a:ext>
            </a:extLst>
          </p:cNvPr>
          <p:cNvSpPr>
            <a:spLocks noGrp="1"/>
          </p:cNvSpPr>
          <p:nvPr>
            <p:ph type="sldNum" sz="quarter" idx="12"/>
          </p:nvPr>
        </p:nvSpPr>
        <p:spPr/>
        <p:txBody>
          <a:bodyPr/>
          <a:lstStyle/>
          <a:p>
            <a:pPr marL="38100">
              <a:lnSpc>
                <a:spcPts val="209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38109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E5A06-4C38-6248-E62D-84BE149E0C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365442-4187-5660-4DFD-1250BE8F44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298D0F-6187-E07D-5BF2-8545B1C10C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06C1AF-2A32-9611-0034-7611C7BF7F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5680EE-4B9F-5656-D132-BC074A6CE7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5A16D2-F175-E30D-BF81-BFB71591F466}"/>
              </a:ext>
            </a:extLst>
          </p:cNvPr>
          <p:cNvSpPr>
            <a:spLocks noGrp="1"/>
          </p:cNvSpPr>
          <p:nvPr>
            <p:ph type="dt" sz="half" idx="10"/>
          </p:nvPr>
        </p:nvSpPr>
        <p:spPr/>
        <p:txBody>
          <a:bodyPr/>
          <a:lstStyle/>
          <a:p>
            <a:fld id="{1D8BD707-D9CF-40AE-B4C6-C98DA3205C09}" type="datetimeFigureOut">
              <a:rPr lang="en-US" smtClean="0"/>
              <a:t>5/1/2022</a:t>
            </a:fld>
            <a:endParaRPr lang="en-US"/>
          </a:p>
        </p:txBody>
      </p:sp>
      <p:sp>
        <p:nvSpPr>
          <p:cNvPr id="8" name="Footer Placeholder 7">
            <a:extLst>
              <a:ext uri="{FF2B5EF4-FFF2-40B4-BE49-F238E27FC236}">
                <a16:creationId xmlns:a16="http://schemas.microsoft.com/office/drawing/2014/main" id="{E2BF01B1-BF68-CF1F-11F6-BEAF6F2E0C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9E03E7-7DD2-345F-4086-36AC880F5C8A}"/>
              </a:ext>
            </a:extLst>
          </p:cNvPr>
          <p:cNvSpPr>
            <a:spLocks noGrp="1"/>
          </p:cNvSpPr>
          <p:nvPr>
            <p:ph type="sldNum" sz="quarter" idx="12"/>
          </p:nvPr>
        </p:nvSpPr>
        <p:spPr/>
        <p:txBody>
          <a:bodyPr/>
          <a:lstStyle/>
          <a:p>
            <a:pPr marL="38100">
              <a:lnSpc>
                <a:spcPts val="209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651930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C3BB2-99B5-682F-4C4C-F67089F6AB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08A9EE-613F-0FA9-0AB6-807210212FC7}"/>
              </a:ext>
            </a:extLst>
          </p:cNvPr>
          <p:cNvSpPr>
            <a:spLocks noGrp="1"/>
          </p:cNvSpPr>
          <p:nvPr>
            <p:ph type="dt" sz="half" idx="10"/>
          </p:nvPr>
        </p:nvSpPr>
        <p:spPr/>
        <p:txBody>
          <a:bodyPr/>
          <a:lstStyle/>
          <a:p>
            <a:fld id="{1D8BD707-D9CF-40AE-B4C6-C98DA3205C09}" type="datetimeFigureOut">
              <a:rPr lang="en-US" smtClean="0"/>
              <a:t>5/1/2022</a:t>
            </a:fld>
            <a:endParaRPr lang="en-US"/>
          </a:p>
        </p:txBody>
      </p:sp>
      <p:sp>
        <p:nvSpPr>
          <p:cNvPr id="4" name="Footer Placeholder 3">
            <a:extLst>
              <a:ext uri="{FF2B5EF4-FFF2-40B4-BE49-F238E27FC236}">
                <a16:creationId xmlns:a16="http://schemas.microsoft.com/office/drawing/2014/main" id="{E2CC3955-EA4D-9474-0905-5403EA1A69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78FD63-5FC3-08CE-037D-5F9397957E73}"/>
              </a:ext>
            </a:extLst>
          </p:cNvPr>
          <p:cNvSpPr>
            <a:spLocks noGrp="1"/>
          </p:cNvSpPr>
          <p:nvPr>
            <p:ph type="sldNum" sz="quarter" idx="12"/>
          </p:nvPr>
        </p:nvSpPr>
        <p:spPr/>
        <p:txBody>
          <a:bodyPr/>
          <a:lstStyle/>
          <a:p>
            <a:pPr marL="38100">
              <a:lnSpc>
                <a:spcPts val="209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525788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26DE1D-5452-5013-203D-10CB7576C150}"/>
              </a:ext>
            </a:extLst>
          </p:cNvPr>
          <p:cNvSpPr>
            <a:spLocks noGrp="1"/>
          </p:cNvSpPr>
          <p:nvPr>
            <p:ph type="dt" sz="half" idx="10"/>
          </p:nvPr>
        </p:nvSpPr>
        <p:spPr/>
        <p:txBody>
          <a:bodyPr/>
          <a:lstStyle/>
          <a:p>
            <a:fld id="{1D8BD707-D9CF-40AE-B4C6-C98DA3205C09}" type="datetimeFigureOut">
              <a:rPr lang="en-US" smtClean="0"/>
              <a:t>5/1/2022</a:t>
            </a:fld>
            <a:endParaRPr lang="en-US"/>
          </a:p>
        </p:txBody>
      </p:sp>
      <p:sp>
        <p:nvSpPr>
          <p:cNvPr id="3" name="Footer Placeholder 2">
            <a:extLst>
              <a:ext uri="{FF2B5EF4-FFF2-40B4-BE49-F238E27FC236}">
                <a16:creationId xmlns:a16="http://schemas.microsoft.com/office/drawing/2014/main" id="{1AF84014-7F9F-306C-8363-D45FDF6FBE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7FAF41-1761-D2D9-3A62-A0B4FF17AC17}"/>
              </a:ext>
            </a:extLst>
          </p:cNvPr>
          <p:cNvSpPr>
            <a:spLocks noGrp="1"/>
          </p:cNvSpPr>
          <p:nvPr>
            <p:ph type="sldNum" sz="quarter" idx="12"/>
          </p:nvPr>
        </p:nvSpPr>
        <p:spPr/>
        <p:txBody>
          <a:bodyPr/>
          <a:lstStyle/>
          <a:p>
            <a:pPr marL="38100">
              <a:lnSpc>
                <a:spcPts val="209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881052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3C841-986B-7A40-D41B-AEAF40A1A5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CBC80B-B4DC-49F6-638B-46A080EA23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693BD8-F9DC-B7A8-C1BC-5C2076E018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C45539-8117-F0E6-4753-2BE11538039A}"/>
              </a:ext>
            </a:extLst>
          </p:cNvPr>
          <p:cNvSpPr>
            <a:spLocks noGrp="1"/>
          </p:cNvSpPr>
          <p:nvPr>
            <p:ph type="dt" sz="half" idx="10"/>
          </p:nvPr>
        </p:nvSpPr>
        <p:spPr/>
        <p:txBody>
          <a:bodyPr/>
          <a:lstStyle/>
          <a:p>
            <a:fld id="{1D8BD707-D9CF-40AE-B4C6-C98DA3205C09}" type="datetimeFigureOut">
              <a:rPr lang="en-US" smtClean="0"/>
              <a:t>5/1/2022</a:t>
            </a:fld>
            <a:endParaRPr lang="en-US"/>
          </a:p>
        </p:txBody>
      </p:sp>
      <p:sp>
        <p:nvSpPr>
          <p:cNvPr id="6" name="Footer Placeholder 5">
            <a:extLst>
              <a:ext uri="{FF2B5EF4-FFF2-40B4-BE49-F238E27FC236}">
                <a16:creationId xmlns:a16="http://schemas.microsoft.com/office/drawing/2014/main" id="{2053334E-7129-BBBE-8156-4D2AD93B76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3B2E48-F764-EE9F-B9E3-1B8F4B37E7A4}"/>
              </a:ext>
            </a:extLst>
          </p:cNvPr>
          <p:cNvSpPr>
            <a:spLocks noGrp="1"/>
          </p:cNvSpPr>
          <p:nvPr>
            <p:ph type="sldNum" sz="quarter" idx="12"/>
          </p:nvPr>
        </p:nvSpPr>
        <p:spPr/>
        <p:txBody>
          <a:bodyPr/>
          <a:lstStyle/>
          <a:p>
            <a:pPr marL="38100">
              <a:lnSpc>
                <a:spcPts val="209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60635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1FEC9-0F53-C68D-A97C-C32A90A092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334838-1A92-4AA8-7874-3D98C8EB9F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3D5359-CDC3-ABB6-32C0-1572173A58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D9467B-15E1-05DB-BF5A-99689DD63783}"/>
              </a:ext>
            </a:extLst>
          </p:cNvPr>
          <p:cNvSpPr>
            <a:spLocks noGrp="1"/>
          </p:cNvSpPr>
          <p:nvPr>
            <p:ph type="dt" sz="half" idx="10"/>
          </p:nvPr>
        </p:nvSpPr>
        <p:spPr/>
        <p:txBody>
          <a:bodyPr/>
          <a:lstStyle/>
          <a:p>
            <a:fld id="{1D8BD707-D9CF-40AE-B4C6-C98DA3205C09}" type="datetimeFigureOut">
              <a:rPr lang="en-US" smtClean="0"/>
              <a:t>5/1/2022</a:t>
            </a:fld>
            <a:endParaRPr lang="en-US"/>
          </a:p>
        </p:txBody>
      </p:sp>
      <p:sp>
        <p:nvSpPr>
          <p:cNvPr id="6" name="Footer Placeholder 5">
            <a:extLst>
              <a:ext uri="{FF2B5EF4-FFF2-40B4-BE49-F238E27FC236}">
                <a16:creationId xmlns:a16="http://schemas.microsoft.com/office/drawing/2014/main" id="{9B7AACD1-923B-7D70-FC11-8374C7FE376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71ED7AA-DEAF-7092-289C-23AFFAE620BA}"/>
              </a:ext>
            </a:extLst>
          </p:cNvPr>
          <p:cNvSpPr>
            <a:spLocks noGrp="1"/>
          </p:cNvSpPr>
          <p:nvPr>
            <p:ph type="sldNum" sz="quarter" idx="12"/>
          </p:nvPr>
        </p:nvSpPr>
        <p:spPr/>
        <p:txBody>
          <a:bodyPr/>
          <a:lstStyle/>
          <a:p>
            <a:pPr marL="38100">
              <a:lnSpc>
                <a:spcPts val="209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143564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816B86-DB40-F70F-BD4A-86B9BA10EB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8C7D75-D346-9B7F-CADA-80E3BCC5DB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D69D49-4ED3-1DCF-CBC5-BC0E71B4EE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5/1/2022</a:t>
            </a:fld>
            <a:endParaRPr lang="en-US"/>
          </a:p>
        </p:txBody>
      </p:sp>
      <p:sp>
        <p:nvSpPr>
          <p:cNvPr id="5" name="Footer Placeholder 4">
            <a:extLst>
              <a:ext uri="{FF2B5EF4-FFF2-40B4-BE49-F238E27FC236}">
                <a16:creationId xmlns:a16="http://schemas.microsoft.com/office/drawing/2014/main" id="{0310DC1C-C262-F3B3-8907-2B3D06B813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CD19E5-3773-9E5E-36AD-22BEC5056F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ts val="209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92225675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9035" y="0"/>
            <a:ext cx="3720855" cy="6858000"/>
            <a:chOff x="0" y="0"/>
            <a:chExt cx="3891915" cy="6858000"/>
          </a:xfrm>
          <a:solidFill>
            <a:schemeClr val="accent1">
              <a:lumMod val="75000"/>
            </a:schemeClr>
          </a:solidFill>
        </p:grpSpPr>
        <p:sp>
          <p:nvSpPr>
            <p:cNvPr id="3" name="object 3"/>
            <p:cNvSpPr/>
            <p:nvPr/>
          </p:nvSpPr>
          <p:spPr>
            <a:xfrm>
              <a:off x="0" y="0"/>
              <a:ext cx="3648710" cy="6858000"/>
            </a:xfrm>
            <a:custGeom>
              <a:avLst/>
              <a:gdLst/>
              <a:ahLst/>
              <a:cxnLst/>
              <a:rect l="l" t="t" r="r" b="b"/>
              <a:pathLst>
                <a:path w="3648710" h="6858000">
                  <a:moveTo>
                    <a:pt x="3648455" y="0"/>
                  </a:moveTo>
                  <a:lnTo>
                    <a:pt x="0" y="0"/>
                  </a:lnTo>
                  <a:lnTo>
                    <a:pt x="0" y="6857998"/>
                  </a:lnTo>
                  <a:lnTo>
                    <a:pt x="2394585" y="6857998"/>
                  </a:lnTo>
                  <a:lnTo>
                    <a:pt x="3648455" y="0"/>
                  </a:lnTo>
                  <a:close/>
                </a:path>
              </a:pathLst>
            </a:custGeom>
            <a:grpFill/>
          </p:spPr>
          <p:txBody>
            <a:bodyPr wrap="square" lIns="0" tIns="0" rIns="0" bIns="0" rtlCol="0"/>
            <a:lstStyle/>
            <a:p>
              <a:endParaRPr/>
            </a:p>
          </p:txBody>
        </p:sp>
        <p:sp>
          <p:nvSpPr>
            <p:cNvPr id="4" name="object 4"/>
            <p:cNvSpPr/>
            <p:nvPr/>
          </p:nvSpPr>
          <p:spPr>
            <a:xfrm>
              <a:off x="2394050" y="0"/>
              <a:ext cx="1497965" cy="6858000"/>
            </a:xfrm>
            <a:custGeom>
              <a:avLst/>
              <a:gdLst/>
              <a:ahLst/>
              <a:cxnLst/>
              <a:rect l="l" t="t" r="r" b="b"/>
              <a:pathLst>
                <a:path w="1497964" h="6858000">
                  <a:moveTo>
                    <a:pt x="1497532" y="0"/>
                  </a:moveTo>
                  <a:lnTo>
                    <a:pt x="1185176" y="0"/>
                  </a:lnTo>
                  <a:lnTo>
                    <a:pt x="0" y="6857998"/>
                  </a:lnTo>
                  <a:lnTo>
                    <a:pt x="312351" y="6857998"/>
                  </a:lnTo>
                  <a:lnTo>
                    <a:pt x="1497532" y="0"/>
                  </a:lnTo>
                  <a:close/>
                </a:path>
              </a:pathLst>
            </a:custGeom>
            <a:grpFill/>
          </p:spPr>
          <p:txBody>
            <a:bodyPr wrap="square" lIns="0" tIns="0" rIns="0" bIns="0" rtlCol="0"/>
            <a:lstStyle/>
            <a:p>
              <a:endParaRPr/>
            </a:p>
          </p:txBody>
        </p:sp>
      </p:grpSp>
      <p:sp>
        <p:nvSpPr>
          <p:cNvPr id="5" name="object 5"/>
          <p:cNvSpPr/>
          <p:nvPr/>
        </p:nvSpPr>
        <p:spPr>
          <a:xfrm>
            <a:off x="8500181" y="5187880"/>
            <a:ext cx="3067528" cy="1223205"/>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4112383" y="1970559"/>
            <a:ext cx="7018020" cy="553741"/>
          </a:xfrm>
          <a:prstGeom prst="rect">
            <a:avLst/>
          </a:prstGeom>
        </p:spPr>
        <p:txBody>
          <a:bodyPr vert="horz" wrap="square" lIns="0" tIns="54610" rIns="0" bIns="0" rtlCol="0">
            <a:spAutoFit/>
          </a:bodyPr>
          <a:lstStyle/>
          <a:p>
            <a:pPr marL="24765" marR="17780" indent="-3810" algn="ctr">
              <a:lnSpc>
                <a:spcPct val="90000"/>
              </a:lnSpc>
              <a:spcBef>
                <a:spcPts val="430"/>
              </a:spcBef>
            </a:pPr>
            <a:r>
              <a:rPr lang="en-US" sz="5400" i="1" baseline="-21021" dirty="0">
                <a:solidFill>
                  <a:schemeClr val="accent5">
                    <a:lumMod val="50000"/>
                  </a:schemeClr>
                </a:solidFill>
                <a:latin typeface="Arial" panose="020B0604020202020204" pitchFamily="34" charset="0"/>
                <a:cs typeface="Arial" panose="020B0604020202020204" pitchFamily="34" charset="0"/>
              </a:rPr>
              <a:t>Health Care System </a:t>
            </a:r>
            <a:endParaRPr sz="5400" i="1" baseline="-21021" dirty="0">
              <a:solidFill>
                <a:schemeClr val="accent5">
                  <a:lumMod val="50000"/>
                </a:schemeClr>
              </a:solidFill>
              <a:latin typeface="Arial" panose="020B0604020202020204" pitchFamily="34" charset="0"/>
              <a:cs typeface="Arial" panose="020B0604020202020204" pitchFamily="34" charset="0"/>
            </a:endParaRPr>
          </a:p>
        </p:txBody>
      </p:sp>
      <p:sp>
        <p:nvSpPr>
          <p:cNvPr id="7" name="object 7"/>
          <p:cNvSpPr txBox="1"/>
          <p:nvPr/>
        </p:nvSpPr>
        <p:spPr>
          <a:xfrm>
            <a:off x="3260714" y="3696463"/>
            <a:ext cx="2983611" cy="412934"/>
          </a:xfrm>
          <a:prstGeom prst="rect">
            <a:avLst/>
          </a:prstGeom>
        </p:spPr>
        <p:txBody>
          <a:bodyPr vert="horz" wrap="square" lIns="0" tIns="134620" rIns="0" bIns="0" rtlCol="0">
            <a:spAutoFit/>
          </a:bodyPr>
          <a:lstStyle/>
          <a:p>
            <a:pPr algn="ctr">
              <a:lnSpc>
                <a:spcPct val="100000"/>
              </a:lnSpc>
              <a:spcBef>
                <a:spcPts val="1060"/>
              </a:spcBef>
            </a:pPr>
            <a:r>
              <a:rPr lang="en-US" dirty="0">
                <a:latin typeface="Arial Black"/>
                <a:cs typeface="Arial Black"/>
              </a:rPr>
              <a:t>Rucha </a:t>
            </a:r>
            <a:r>
              <a:rPr lang="en-US" dirty="0" err="1">
                <a:latin typeface="Arial Black"/>
                <a:cs typeface="Arial Black"/>
              </a:rPr>
              <a:t>Mangalekar</a:t>
            </a:r>
            <a:endParaRPr sz="1800" dirty="0">
              <a:latin typeface="Arial Black"/>
              <a:cs typeface="Arial Black"/>
            </a:endParaRPr>
          </a:p>
        </p:txBody>
      </p:sp>
      <p:sp>
        <p:nvSpPr>
          <p:cNvPr id="9" name="TextBox 8">
            <a:extLst>
              <a:ext uri="{FF2B5EF4-FFF2-40B4-BE49-F238E27FC236}">
                <a16:creationId xmlns:a16="http://schemas.microsoft.com/office/drawing/2014/main" id="{21D662D2-D3E2-44A6-B079-FCB2BB0FE98E}"/>
              </a:ext>
            </a:extLst>
          </p:cNvPr>
          <p:cNvSpPr txBox="1"/>
          <p:nvPr/>
        </p:nvSpPr>
        <p:spPr>
          <a:xfrm>
            <a:off x="5756805" y="3761858"/>
            <a:ext cx="3541488" cy="369332"/>
          </a:xfrm>
          <a:prstGeom prst="rect">
            <a:avLst/>
          </a:prstGeom>
          <a:noFill/>
        </p:spPr>
        <p:txBody>
          <a:bodyPr wrap="square">
            <a:spAutoFit/>
          </a:bodyPr>
          <a:lstStyle/>
          <a:p>
            <a:pPr algn="ctr">
              <a:lnSpc>
                <a:spcPct val="100000"/>
              </a:lnSpc>
              <a:spcBef>
                <a:spcPts val="1060"/>
              </a:spcBef>
            </a:pPr>
            <a:r>
              <a:rPr lang="en-US" dirty="0">
                <a:latin typeface="Arial Black"/>
                <a:cs typeface="Arial Black"/>
              </a:rPr>
              <a:t>Ayushi Patel</a:t>
            </a:r>
            <a:endParaRPr lang="en-US" sz="1800" dirty="0">
              <a:latin typeface="Arial Black"/>
              <a:cs typeface="Arial Black"/>
            </a:endParaRPr>
          </a:p>
        </p:txBody>
      </p:sp>
      <p:sp>
        <p:nvSpPr>
          <p:cNvPr id="12" name="TextBox 11">
            <a:extLst>
              <a:ext uri="{FF2B5EF4-FFF2-40B4-BE49-F238E27FC236}">
                <a16:creationId xmlns:a16="http://schemas.microsoft.com/office/drawing/2014/main" id="{227DAABC-8AE8-48CA-8D69-5AD5C4EC7685}"/>
              </a:ext>
            </a:extLst>
          </p:cNvPr>
          <p:cNvSpPr txBox="1"/>
          <p:nvPr/>
        </p:nvSpPr>
        <p:spPr>
          <a:xfrm>
            <a:off x="2643036" y="3244334"/>
            <a:ext cx="9769025" cy="369332"/>
          </a:xfrm>
          <a:prstGeom prst="rect">
            <a:avLst/>
          </a:prstGeom>
          <a:noFill/>
        </p:spPr>
        <p:txBody>
          <a:bodyPr wrap="square">
            <a:spAutoFit/>
          </a:bodyPr>
          <a:lstStyle/>
          <a:p>
            <a:pPr algn="ctr">
              <a:lnSpc>
                <a:spcPct val="100000"/>
              </a:lnSpc>
              <a:spcBef>
                <a:spcPts val="1060"/>
              </a:spcBef>
            </a:pPr>
            <a:r>
              <a:rPr lang="en-US" b="1" dirty="0">
                <a:cs typeface="Arial Black"/>
              </a:rPr>
              <a:t>Application Engineering &amp; Development [INFO 5100]</a:t>
            </a:r>
            <a:endParaRPr lang="en-US" sz="1800" b="1" dirty="0">
              <a:cs typeface="Arial Black"/>
            </a:endParaRPr>
          </a:p>
        </p:txBody>
      </p:sp>
      <p:sp>
        <p:nvSpPr>
          <p:cNvPr id="13" name="TextBox 12">
            <a:extLst>
              <a:ext uri="{FF2B5EF4-FFF2-40B4-BE49-F238E27FC236}">
                <a16:creationId xmlns:a16="http://schemas.microsoft.com/office/drawing/2014/main" id="{71E5E10D-3B9E-43AF-A244-0AEB65A287B8}"/>
              </a:ext>
            </a:extLst>
          </p:cNvPr>
          <p:cNvSpPr txBox="1"/>
          <p:nvPr/>
        </p:nvSpPr>
        <p:spPr>
          <a:xfrm>
            <a:off x="6755113" y="4100427"/>
            <a:ext cx="1611770" cy="400110"/>
          </a:xfrm>
          <a:prstGeom prst="rect">
            <a:avLst/>
          </a:prstGeom>
          <a:noFill/>
        </p:spPr>
        <p:txBody>
          <a:bodyPr wrap="square" rtlCol="0">
            <a:spAutoFit/>
          </a:bodyPr>
          <a:lstStyle/>
          <a:p>
            <a:r>
              <a:rPr lang="en-US" sz="2000" b="1" i="1" dirty="0"/>
              <a:t>002925618</a:t>
            </a:r>
            <a:endParaRPr lang="en-IN" sz="2000" b="1" i="1" dirty="0"/>
          </a:p>
        </p:txBody>
      </p:sp>
      <p:sp>
        <p:nvSpPr>
          <p:cNvPr id="15" name="TextBox 14">
            <a:extLst>
              <a:ext uri="{FF2B5EF4-FFF2-40B4-BE49-F238E27FC236}">
                <a16:creationId xmlns:a16="http://schemas.microsoft.com/office/drawing/2014/main" id="{D21962BC-59A4-4AFC-9AAB-C52B5F181232}"/>
              </a:ext>
            </a:extLst>
          </p:cNvPr>
          <p:cNvSpPr txBox="1"/>
          <p:nvPr/>
        </p:nvSpPr>
        <p:spPr>
          <a:xfrm>
            <a:off x="3892015" y="4100428"/>
            <a:ext cx="1544873" cy="400110"/>
          </a:xfrm>
          <a:prstGeom prst="rect">
            <a:avLst/>
          </a:prstGeom>
          <a:noFill/>
        </p:spPr>
        <p:txBody>
          <a:bodyPr wrap="square">
            <a:spAutoFit/>
          </a:bodyPr>
          <a:lstStyle/>
          <a:p>
            <a:r>
              <a:rPr lang="en-US" sz="2000" b="1" i="1" dirty="0"/>
              <a:t>002106988</a:t>
            </a:r>
            <a:endParaRPr lang="en-IN" sz="2000" b="1" i="1" dirty="0"/>
          </a:p>
        </p:txBody>
      </p:sp>
      <p:sp>
        <p:nvSpPr>
          <p:cNvPr id="14" name="TextBox 13">
            <a:extLst>
              <a:ext uri="{FF2B5EF4-FFF2-40B4-BE49-F238E27FC236}">
                <a16:creationId xmlns:a16="http://schemas.microsoft.com/office/drawing/2014/main" id="{A17F14AF-4566-4C9E-9324-EE4658B8C28B}"/>
              </a:ext>
            </a:extLst>
          </p:cNvPr>
          <p:cNvSpPr txBox="1"/>
          <p:nvPr/>
        </p:nvSpPr>
        <p:spPr>
          <a:xfrm>
            <a:off x="9163158" y="4109397"/>
            <a:ext cx="3152049" cy="400110"/>
          </a:xfrm>
          <a:prstGeom prst="rect">
            <a:avLst/>
          </a:prstGeom>
          <a:noFill/>
        </p:spPr>
        <p:txBody>
          <a:bodyPr wrap="square">
            <a:spAutoFit/>
          </a:bodyPr>
          <a:lstStyle/>
          <a:p>
            <a:r>
              <a:rPr lang="en-IN" sz="2000" b="1" i="1" dirty="0"/>
              <a:t>002980963</a:t>
            </a:r>
          </a:p>
        </p:txBody>
      </p:sp>
      <p:sp>
        <p:nvSpPr>
          <p:cNvPr id="16" name="TextBox 15">
            <a:extLst>
              <a:ext uri="{FF2B5EF4-FFF2-40B4-BE49-F238E27FC236}">
                <a16:creationId xmlns:a16="http://schemas.microsoft.com/office/drawing/2014/main" id="{3238F2AE-C532-40C7-9CC4-5F576ABDF2BA}"/>
              </a:ext>
            </a:extLst>
          </p:cNvPr>
          <p:cNvSpPr txBox="1"/>
          <p:nvPr/>
        </p:nvSpPr>
        <p:spPr>
          <a:xfrm>
            <a:off x="8686800" y="3761858"/>
            <a:ext cx="3152049" cy="369332"/>
          </a:xfrm>
          <a:prstGeom prst="rect">
            <a:avLst/>
          </a:prstGeom>
          <a:noFill/>
        </p:spPr>
        <p:txBody>
          <a:bodyPr wrap="square">
            <a:spAutoFit/>
          </a:bodyPr>
          <a:lstStyle/>
          <a:p>
            <a:pPr algn="ctr">
              <a:lnSpc>
                <a:spcPct val="100000"/>
              </a:lnSpc>
              <a:spcBef>
                <a:spcPts val="1060"/>
              </a:spcBef>
            </a:pPr>
            <a:r>
              <a:rPr lang="en-US" sz="1800" dirty="0">
                <a:latin typeface="Arial Black"/>
                <a:cs typeface="Arial Black"/>
              </a:rPr>
              <a:t>Maurya Ramteke</a:t>
            </a:r>
          </a:p>
        </p:txBody>
      </p:sp>
      <p:pic>
        <p:nvPicPr>
          <p:cNvPr id="10" name="Picture 9">
            <a:extLst>
              <a:ext uri="{FF2B5EF4-FFF2-40B4-BE49-F238E27FC236}">
                <a16:creationId xmlns:a16="http://schemas.microsoft.com/office/drawing/2014/main" id="{4B2E0CF2-B7F0-4C99-A116-16AC298ED8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9630" y="452655"/>
            <a:ext cx="3083527" cy="13408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55D942-15DE-4B0A-8080-4A625AB23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993" y="880707"/>
            <a:ext cx="9774014" cy="5096586"/>
          </a:xfrm>
          <a:prstGeom prst="rect">
            <a:avLst/>
          </a:prstGeom>
        </p:spPr>
      </p:pic>
      <p:sp>
        <p:nvSpPr>
          <p:cNvPr id="4" name="TextBox 3">
            <a:extLst>
              <a:ext uri="{FF2B5EF4-FFF2-40B4-BE49-F238E27FC236}">
                <a16:creationId xmlns:a16="http://schemas.microsoft.com/office/drawing/2014/main" id="{740C1572-E73C-2026-668A-579BDFB704F1}"/>
              </a:ext>
            </a:extLst>
          </p:cNvPr>
          <p:cNvSpPr txBox="1"/>
          <p:nvPr/>
        </p:nvSpPr>
        <p:spPr>
          <a:xfrm>
            <a:off x="1600200" y="304800"/>
            <a:ext cx="6097656" cy="584775"/>
          </a:xfrm>
          <a:prstGeom prst="rect">
            <a:avLst/>
          </a:prstGeom>
          <a:noFill/>
        </p:spPr>
        <p:txBody>
          <a:bodyPr wrap="square">
            <a:spAutoFit/>
          </a:bodyPr>
          <a:lstStyle/>
          <a:p>
            <a:r>
              <a:rPr lang="en-US" sz="3200" spc="5" dirty="0">
                <a:latin typeface="Rockwell Condensed (Headings)"/>
              </a:rPr>
              <a:t>HOSPITAL ENTERPRISE</a:t>
            </a:r>
            <a:endParaRPr lang="en-US" sz="3200" dirty="0">
              <a:latin typeface="Rockwell Condensed (Headings)"/>
            </a:endParaRPr>
          </a:p>
        </p:txBody>
      </p:sp>
    </p:spTree>
    <p:extLst>
      <p:ext uri="{BB962C8B-B14F-4D97-AF65-F5344CB8AC3E}">
        <p14:creationId xmlns:p14="http://schemas.microsoft.com/office/powerpoint/2010/main" val="447189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2132CE-E2EF-42ED-8B5B-2D0008F30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4230" y="899759"/>
            <a:ext cx="9783540" cy="5058481"/>
          </a:xfrm>
          <a:prstGeom prst="rect">
            <a:avLst/>
          </a:prstGeom>
        </p:spPr>
      </p:pic>
    </p:spTree>
    <p:extLst>
      <p:ext uri="{BB962C8B-B14F-4D97-AF65-F5344CB8AC3E}">
        <p14:creationId xmlns:p14="http://schemas.microsoft.com/office/powerpoint/2010/main" val="2482443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8109B8-306D-469E-A439-3B163AD4E1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222513"/>
            <a:ext cx="9840698" cy="5125165"/>
          </a:xfrm>
          <a:prstGeom prst="rect">
            <a:avLst/>
          </a:prstGeom>
        </p:spPr>
      </p:pic>
      <p:sp>
        <p:nvSpPr>
          <p:cNvPr id="4" name="TextBox 3">
            <a:extLst>
              <a:ext uri="{FF2B5EF4-FFF2-40B4-BE49-F238E27FC236}">
                <a16:creationId xmlns:a16="http://schemas.microsoft.com/office/drawing/2014/main" id="{2DA52272-2CE2-35EF-6E2C-C4F039E3E101}"/>
              </a:ext>
            </a:extLst>
          </p:cNvPr>
          <p:cNvSpPr txBox="1"/>
          <p:nvPr/>
        </p:nvSpPr>
        <p:spPr>
          <a:xfrm>
            <a:off x="1447800" y="228600"/>
            <a:ext cx="6629400" cy="584775"/>
          </a:xfrm>
          <a:prstGeom prst="rect">
            <a:avLst/>
          </a:prstGeom>
          <a:noFill/>
        </p:spPr>
        <p:txBody>
          <a:bodyPr wrap="square">
            <a:spAutoFit/>
          </a:bodyPr>
          <a:lstStyle/>
          <a:p>
            <a:r>
              <a:rPr lang="en-US" sz="3200" spc="5" dirty="0">
                <a:latin typeface="Rockwell Condensed (Headings)"/>
              </a:rPr>
              <a:t>PHARMACY</a:t>
            </a:r>
            <a:r>
              <a:rPr lang="en-US" sz="1800" spc="5" dirty="0">
                <a:latin typeface="Rockwell Condensed (Headings)"/>
              </a:rPr>
              <a:t> </a:t>
            </a:r>
            <a:r>
              <a:rPr lang="en-US" sz="3200" spc="5" dirty="0">
                <a:latin typeface="Rockwell Condensed (Headings)"/>
              </a:rPr>
              <a:t>ENTERPRISE</a:t>
            </a:r>
            <a:endParaRPr lang="en-US" sz="1800" dirty="0">
              <a:latin typeface="Rockwell Condensed (Headings)"/>
            </a:endParaRPr>
          </a:p>
        </p:txBody>
      </p:sp>
    </p:spTree>
    <p:extLst>
      <p:ext uri="{BB962C8B-B14F-4D97-AF65-F5344CB8AC3E}">
        <p14:creationId xmlns:p14="http://schemas.microsoft.com/office/powerpoint/2010/main" val="1346107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E1369F-837B-473D-822C-4B0AB7D4F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335" y="918812"/>
            <a:ext cx="9707330" cy="5020376"/>
          </a:xfrm>
          <a:prstGeom prst="rect">
            <a:avLst/>
          </a:prstGeom>
        </p:spPr>
      </p:pic>
    </p:spTree>
    <p:extLst>
      <p:ext uri="{BB962C8B-B14F-4D97-AF65-F5344CB8AC3E}">
        <p14:creationId xmlns:p14="http://schemas.microsoft.com/office/powerpoint/2010/main" val="3940140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1EB1B2-23CA-46C5-844D-38DC32DD1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905000"/>
            <a:ext cx="9745435" cy="5058481"/>
          </a:xfrm>
          <a:prstGeom prst="rect">
            <a:avLst/>
          </a:prstGeom>
        </p:spPr>
      </p:pic>
      <p:sp>
        <p:nvSpPr>
          <p:cNvPr id="4" name="TextBox 3">
            <a:extLst>
              <a:ext uri="{FF2B5EF4-FFF2-40B4-BE49-F238E27FC236}">
                <a16:creationId xmlns:a16="http://schemas.microsoft.com/office/drawing/2014/main" id="{BC3289BE-6793-6072-7C76-95C6772E25C9}"/>
              </a:ext>
            </a:extLst>
          </p:cNvPr>
          <p:cNvSpPr txBox="1"/>
          <p:nvPr/>
        </p:nvSpPr>
        <p:spPr>
          <a:xfrm>
            <a:off x="1752600" y="228600"/>
            <a:ext cx="6097656" cy="584775"/>
          </a:xfrm>
          <a:prstGeom prst="rect">
            <a:avLst/>
          </a:prstGeom>
          <a:noFill/>
        </p:spPr>
        <p:txBody>
          <a:bodyPr wrap="square">
            <a:spAutoFit/>
          </a:bodyPr>
          <a:lstStyle/>
          <a:p>
            <a:r>
              <a:rPr lang="en-US" sz="3200" spc="5" dirty="0">
                <a:latin typeface="Rockwell Condensed (Headings)"/>
              </a:rPr>
              <a:t>DEVICE</a:t>
            </a:r>
            <a:r>
              <a:rPr lang="en-US" sz="1100" spc="5" dirty="0">
                <a:latin typeface="Rockwell Condensed (Headings)"/>
              </a:rPr>
              <a:t>  </a:t>
            </a:r>
            <a:r>
              <a:rPr lang="en-US" sz="3200" spc="5" dirty="0">
                <a:latin typeface="Rockwell Condensed (Headings)"/>
              </a:rPr>
              <a:t>REGISTRY</a:t>
            </a:r>
            <a:endParaRPr lang="en-US" sz="1100" dirty="0">
              <a:latin typeface="Rockwell Condensed (Headings)"/>
            </a:endParaRPr>
          </a:p>
        </p:txBody>
      </p:sp>
    </p:spTree>
    <p:extLst>
      <p:ext uri="{BB962C8B-B14F-4D97-AF65-F5344CB8AC3E}">
        <p14:creationId xmlns:p14="http://schemas.microsoft.com/office/powerpoint/2010/main" val="1489536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25CAB0-4EBC-408D-935F-EDA48D0B9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993" y="918812"/>
            <a:ext cx="9774014" cy="5020376"/>
          </a:xfrm>
          <a:prstGeom prst="rect">
            <a:avLst/>
          </a:prstGeom>
        </p:spPr>
      </p:pic>
    </p:spTree>
    <p:extLst>
      <p:ext uri="{BB962C8B-B14F-4D97-AF65-F5344CB8AC3E}">
        <p14:creationId xmlns:p14="http://schemas.microsoft.com/office/powerpoint/2010/main" val="2939629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94A407-6D60-4B50-BEA2-92723F9FA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045" y="880707"/>
            <a:ext cx="9735909" cy="5096586"/>
          </a:xfrm>
          <a:prstGeom prst="rect">
            <a:avLst/>
          </a:prstGeom>
        </p:spPr>
      </p:pic>
    </p:spTree>
    <p:extLst>
      <p:ext uri="{BB962C8B-B14F-4D97-AF65-F5344CB8AC3E}">
        <p14:creationId xmlns:p14="http://schemas.microsoft.com/office/powerpoint/2010/main" val="150058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D1AE0C-8683-4A3A-97AC-19CA918411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756" y="928338"/>
            <a:ext cx="9764488" cy="5001323"/>
          </a:xfrm>
          <a:prstGeom prst="rect">
            <a:avLst/>
          </a:prstGeom>
        </p:spPr>
      </p:pic>
    </p:spTree>
    <p:extLst>
      <p:ext uri="{BB962C8B-B14F-4D97-AF65-F5344CB8AC3E}">
        <p14:creationId xmlns:p14="http://schemas.microsoft.com/office/powerpoint/2010/main" val="1776041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C8F442-BB2E-4911-8FE1-7671C216F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519" y="904522"/>
            <a:ext cx="9754961" cy="5048955"/>
          </a:xfrm>
          <a:prstGeom prst="rect">
            <a:avLst/>
          </a:prstGeom>
        </p:spPr>
      </p:pic>
    </p:spTree>
    <p:extLst>
      <p:ext uri="{BB962C8B-B14F-4D97-AF65-F5344CB8AC3E}">
        <p14:creationId xmlns:p14="http://schemas.microsoft.com/office/powerpoint/2010/main" val="1658434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0052AB5-0F56-4AD6-9455-0A2750EC1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756" y="890233"/>
            <a:ext cx="9764488" cy="5077534"/>
          </a:xfrm>
          <a:prstGeom prst="rect">
            <a:avLst/>
          </a:prstGeom>
        </p:spPr>
      </p:pic>
    </p:spTree>
    <p:extLst>
      <p:ext uri="{BB962C8B-B14F-4D97-AF65-F5344CB8AC3E}">
        <p14:creationId xmlns:p14="http://schemas.microsoft.com/office/powerpoint/2010/main" val="1797296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 y="0"/>
            <a:ext cx="609599" cy="6858000"/>
          </a:xfrm>
          <a:custGeom>
            <a:avLst/>
            <a:gdLst/>
            <a:ahLst/>
            <a:cxnLst/>
            <a:rect l="l" t="t" r="r" b="b"/>
            <a:pathLst>
              <a:path w="256540" h="6858000">
                <a:moveTo>
                  <a:pt x="0" y="6857996"/>
                </a:moveTo>
                <a:lnTo>
                  <a:pt x="256032" y="6857996"/>
                </a:lnTo>
                <a:lnTo>
                  <a:pt x="256032" y="0"/>
                </a:lnTo>
                <a:lnTo>
                  <a:pt x="0" y="0"/>
                </a:lnTo>
                <a:lnTo>
                  <a:pt x="0" y="6857996"/>
                </a:lnTo>
                <a:close/>
              </a:path>
            </a:pathLst>
          </a:custGeom>
          <a:solidFill>
            <a:schemeClr val="accent1">
              <a:lumMod val="75000"/>
            </a:schemeClr>
          </a:solidFill>
        </p:spPr>
        <p:txBody>
          <a:bodyPr wrap="square" lIns="0" tIns="0" rIns="0" bIns="0" rtlCol="0"/>
          <a:lstStyle/>
          <a:p>
            <a:endParaRPr/>
          </a:p>
        </p:txBody>
      </p:sp>
      <p:grpSp>
        <p:nvGrpSpPr>
          <p:cNvPr id="3" name="object 3"/>
          <p:cNvGrpSpPr/>
          <p:nvPr/>
        </p:nvGrpSpPr>
        <p:grpSpPr>
          <a:xfrm>
            <a:off x="392895" y="0"/>
            <a:ext cx="300064" cy="6882581"/>
            <a:chOff x="332231" y="0"/>
            <a:chExt cx="167061" cy="6882581"/>
          </a:xfrm>
          <a:solidFill>
            <a:schemeClr val="bg2"/>
          </a:solidFill>
        </p:grpSpPr>
        <p:sp>
          <p:nvSpPr>
            <p:cNvPr id="4" name="object 4"/>
            <p:cNvSpPr/>
            <p:nvPr/>
          </p:nvSpPr>
          <p:spPr>
            <a:xfrm>
              <a:off x="332231" y="0"/>
              <a:ext cx="120650" cy="6858000"/>
            </a:xfrm>
            <a:custGeom>
              <a:avLst/>
              <a:gdLst/>
              <a:ahLst/>
              <a:cxnLst/>
              <a:rect l="l" t="t" r="r" b="b"/>
              <a:pathLst>
                <a:path w="120650" h="6858000">
                  <a:moveTo>
                    <a:pt x="0" y="6857996"/>
                  </a:moveTo>
                  <a:lnTo>
                    <a:pt x="120396" y="6857996"/>
                  </a:lnTo>
                  <a:lnTo>
                    <a:pt x="120396" y="0"/>
                  </a:lnTo>
                  <a:lnTo>
                    <a:pt x="0" y="0"/>
                  </a:lnTo>
                  <a:lnTo>
                    <a:pt x="0" y="6857996"/>
                  </a:lnTo>
                  <a:close/>
                </a:path>
              </a:pathLst>
            </a:custGeom>
            <a:grpFill/>
          </p:spPr>
          <p:txBody>
            <a:bodyPr wrap="square" lIns="0" tIns="0" rIns="0" bIns="0" rtlCol="0"/>
            <a:lstStyle/>
            <a:p>
              <a:endParaRPr dirty="0"/>
            </a:p>
          </p:txBody>
        </p:sp>
        <p:sp>
          <p:nvSpPr>
            <p:cNvPr id="5" name="object 5"/>
            <p:cNvSpPr/>
            <p:nvPr/>
          </p:nvSpPr>
          <p:spPr>
            <a:xfrm>
              <a:off x="423092" y="24581"/>
              <a:ext cx="76200" cy="6858000"/>
            </a:xfrm>
            <a:custGeom>
              <a:avLst/>
              <a:gdLst/>
              <a:ahLst/>
              <a:cxnLst/>
              <a:rect l="l" t="t" r="r" b="b"/>
              <a:pathLst>
                <a:path w="76200" h="6858000">
                  <a:moveTo>
                    <a:pt x="0" y="6857996"/>
                  </a:moveTo>
                  <a:lnTo>
                    <a:pt x="76200" y="6857996"/>
                  </a:lnTo>
                  <a:lnTo>
                    <a:pt x="76200" y="0"/>
                  </a:lnTo>
                  <a:lnTo>
                    <a:pt x="0" y="0"/>
                  </a:lnTo>
                  <a:lnTo>
                    <a:pt x="0" y="6857996"/>
                  </a:lnTo>
                  <a:close/>
                </a:path>
              </a:pathLst>
            </a:custGeom>
            <a:grpFill/>
          </p:spPr>
          <p:txBody>
            <a:bodyPr wrap="square" lIns="0" tIns="0" rIns="0" bIns="0" rtlCol="0"/>
            <a:lstStyle/>
            <a:p>
              <a:endParaRPr dirty="0"/>
            </a:p>
          </p:txBody>
        </p:sp>
      </p:grpSp>
      <p:sp>
        <p:nvSpPr>
          <p:cNvPr id="6" name="object 6"/>
          <p:cNvSpPr/>
          <p:nvPr/>
        </p:nvSpPr>
        <p:spPr>
          <a:xfrm>
            <a:off x="11539714" y="6317974"/>
            <a:ext cx="518782" cy="458420"/>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3733800" y="32722"/>
            <a:ext cx="4953000" cy="628377"/>
          </a:xfrm>
          <a:prstGeom prst="rect">
            <a:avLst/>
          </a:prstGeom>
        </p:spPr>
        <p:txBody>
          <a:bodyPr vert="horz" wrap="square" lIns="0" tIns="12700" rIns="0" bIns="0" rtlCol="0">
            <a:spAutoFit/>
          </a:bodyPr>
          <a:lstStyle/>
          <a:p>
            <a:pPr marL="12700">
              <a:lnSpc>
                <a:spcPct val="100000"/>
              </a:lnSpc>
              <a:spcBef>
                <a:spcPts val="100"/>
              </a:spcBef>
            </a:pPr>
            <a:r>
              <a:rPr lang="en-US" sz="3600" spc="5" dirty="0"/>
              <a:t>      </a:t>
            </a:r>
            <a:r>
              <a:rPr lang="en-US" sz="4000" spc="5" dirty="0">
                <a:latin typeface="Rockwell Condensed (Headings)"/>
              </a:rPr>
              <a:t>Problem</a:t>
            </a:r>
            <a:r>
              <a:rPr lang="en-US" sz="3600" spc="5" dirty="0"/>
              <a:t> </a:t>
            </a:r>
            <a:r>
              <a:rPr lang="en-US" sz="4000" spc="5" dirty="0">
                <a:latin typeface="Rockwell Condensed (Headings)"/>
              </a:rPr>
              <a:t>Statement</a:t>
            </a:r>
            <a:endParaRPr sz="4000" spc="5" dirty="0">
              <a:latin typeface="Rockwell Condensed (Headings)"/>
            </a:endParaRPr>
          </a:p>
        </p:txBody>
      </p:sp>
      <p:sp>
        <p:nvSpPr>
          <p:cNvPr id="8" name="object 8"/>
          <p:cNvSpPr txBox="1"/>
          <p:nvPr/>
        </p:nvSpPr>
        <p:spPr>
          <a:xfrm>
            <a:off x="1524000" y="1178432"/>
            <a:ext cx="10111906" cy="5069968"/>
          </a:xfrm>
          <a:prstGeom prst="rect">
            <a:avLst/>
          </a:prstGeom>
        </p:spPr>
        <p:txBody>
          <a:bodyPr vert="horz" wrap="square" lIns="0" tIns="13335" rIns="0" bIns="0" rtlCol="0">
            <a:spAutoFit/>
          </a:bodyPr>
          <a:lstStyle/>
          <a:p>
            <a:pPr marL="285750" indent="-285750">
              <a:lnSpc>
                <a:spcPct val="107000"/>
              </a:lnSpc>
              <a:spcBef>
                <a:spcPts val="900"/>
              </a:spcBef>
              <a:spcAft>
                <a:spcPts val="9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health-care industry wants to classify patients based on their pathology data in order to improve their CARE (Self-management, Doctor-Advise, Further Diagnostic, and Chronic Medication) management, which will allow them to create a multi-classification model to build a CARE Management Model with the adequate patient classification.</a:t>
            </a:r>
          </a:p>
          <a:p>
            <a:pPr marL="285750" indent="-285750">
              <a:lnSpc>
                <a:spcPct val="107000"/>
              </a:lnSpc>
              <a:spcBef>
                <a:spcPts val="900"/>
              </a:spcBef>
              <a:spcAft>
                <a:spcPts val="9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healthcare system had to coordinate with numerous departments, such as the necessity for timely vaccination, ventilators, and the effects on people's health difficulties, such as heart disease and other consequences.</a:t>
            </a:r>
          </a:p>
          <a:p>
            <a:pPr marL="285750" indent="-285750">
              <a:lnSpc>
                <a:spcPct val="107000"/>
              </a:lnSpc>
              <a:spcBef>
                <a:spcPts val="900"/>
              </a:spcBef>
              <a:spcAft>
                <a:spcPts val="9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 large number of front-line fighters were involved in the emergency, including doctors, COVID-19 emergency teams, government officials with vaccination teams, ambulances, the pharmacy industry with drug supply, and vital devices such as ventilators for the people's survival.</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p>
            <a:pPr marL="285750" lvl="0" indent="-285750" algn="just">
              <a:lnSpc>
                <a:spcPct val="107000"/>
              </a:lnSpc>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This situation resulted in abrupt changes in the healthcare system, as they were required to be more responsive and conscientious, as well as the government's involvement in tracking vaccinations provided, following up on individual's health status after recovering from the disease, supplying necessary medicines and devices, and ensuring that all emergency response teams are intact and provide on-time services.</a:t>
            </a:r>
            <a:endParaRPr sz="3150" baseline="-21164"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D578D4-21AF-4AF5-B3EE-11C8AA792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809" y="894996"/>
            <a:ext cx="9726382" cy="5068007"/>
          </a:xfrm>
          <a:prstGeom prst="rect">
            <a:avLst/>
          </a:prstGeom>
        </p:spPr>
      </p:pic>
    </p:spTree>
    <p:extLst>
      <p:ext uri="{BB962C8B-B14F-4D97-AF65-F5344CB8AC3E}">
        <p14:creationId xmlns:p14="http://schemas.microsoft.com/office/powerpoint/2010/main" val="968804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1AE99F-B92A-49D6-AB1F-4BB7CE7291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098" y="918812"/>
            <a:ext cx="9697803" cy="5020376"/>
          </a:xfrm>
          <a:prstGeom prst="rect">
            <a:avLst/>
          </a:prstGeom>
        </p:spPr>
      </p:pic>
    </p:spTree>
    <p:extLst>
      <p:ext uri="{BB962C8B-B14F-4D97-AF65-F5344CB8AC3E}">
        <p14:creationId xmlns:p14="http://schemas.microsoft.com/office/powerpoint/2010/main" val="802492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12C7B9-2519-4869-92AD-10F841A8F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282" y="914049"/>
            <a:ext cx="9745435" cy="5029902"/>
          </a:xfrm>
          <a:prstGeom prst="rect">
            <a:avLst/>
          </a:prstGeom>
        </p:spPr>
      </p:pic>
    </p:spTree>
    <p:extLst>
      <p:ext uri="{BB962C8B-B14F-4D97-AF65-F5344CB8AC3E}">
        <p14:creationId xmlns:p14="http://schemas.microsoft.com/office/powerpoint/2010/main" val="931394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44E522-024B-49C4-8EBB-F91246241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282" y="899759"/>
            <a:ext cx="9745435" cy="5058481"/>
          </a:xfrm>
          <a:prstGeom prst="rect">
            <a:avLst/>
          </a:prstGeom>
        </p:spPr>
      </p:pic>
    </p:spTree>
    <p:extLst>
      <p:ext uri="{BB962C8B-B14F-4D97-AF65-F5344CB8AC3E}">
        <p14:creationId xmlns:p14="http://schemas.microsoft.com/office/powerpoint/2010/main" val="2162054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5CCA20-DAC8-410C-A2A7-1919CA3935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914" y="899759"/>
            <a:ext cx="9650172" cy="5058481"/>
          </a:xfrm>
          <a:prstGeom prst="rect">
            <a:avLst/>
          </a:prstGeom>
        </p:spPr>
      </p:pic>
    </p:spTree>
    <p:extLst>
      <p:ext uri="{BB962C8B-B14F-4D97-AF65-F5344CB8AC3E}">
        <p14:creationId xmlns:p14="http://schemas.microsoft.com/office/powerpoint/2010/main" val="2976693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FB6D97-AEAF-413E-BEA9-9B0658ADC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335" y="914049"/>
            <a:ext cx="9707330" cy="5029902"/>
          </a:xfrm>
          <a:prstGeom prst="rect">
            <a:avLst/>
          </a:prstGeom>
        </p:spPr>
      </p:pic>
    </p:spTree>
    <p:extLst>
      <p:ext uri="{BB962C8B-B14F-4D97-AF65-F5344CB8AC3E}">
        <p14:creationId xmlns:p14="http://schemas.microsoft.com/office/powerpoint/2010/main" val="3020720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9C3E1A-E407-4BE4-A49B-0DDD66C2A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861" y="885470"/>
            <a:ext cx="9688277" cy="5087060"/>
          </a:xfrm>
          <a:prstGeom prst="rect">
            <a:avLst/>
          </a:prstGeom>
        </p:spPr>
      </p:pic>
    </p:spTree>
    <p:extLst>
      <p:ext uri="{BB962C8B-B14F-4D97-AF65-F5344CB8AC3E}">
        <p14:creationId xmlns:p14="http://schemas.microsoft.com/office/powerpoint/2010/main" val="2196623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11ED10-1456-4A68-835F-004CD7520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756" y="904522"/>
            <a:ext cx="9764488" cy="5048955"/>
          </a:xfrm>
          <a:prstGeom prst="rect">
            <a:avLst/>
          </a:prstGeom>
        </p:spPr>
      </p:pic>
    </p:spTree>
    <p:extLst>
      <p:ext uri="{BB962C8B-B14F-4D97-AF65-F5344CB8AC3E}">
        <p14:creationId xmlns:p14="http://schemas.microsoft.com/office/powerpoint/2010/main" val="1328508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FEC9D1-9DE3-4036-B070-2193721B1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624" y="928338"/>
            <a:ext cx="9678751" cy="5001323"/>
          </a:xfrm>
          <a:prstGeom prst="rect">
            <a:avLst/>
          </a:prstGeom>
        </p:spPr>
      </p:pic>
    </p:spTree>
    <p:extLst>
      <p:ext uri="{BB962C8B-B14F-4D97-AF65-F5344CB8AC3E}">
        <p14:creationId xmlns:p14="http://schemas.microsoft.com/office/powerpoint/2010/main" val="1512337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FCFB37-9700-4DCB-BF3B-12D5E95A6C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335" y="918812"/>
            <a:ext cx="9707330" cy="5020376"/>
          </a:xfrm>
          <a:prstGeom prst="rect">
            <a:avLst/>
          </a:prstGeom>
        </p:spPr>
      </p:pic>
    </p:spTree>
    <p:extLst>
      <p:ext uri="{BB962C8B-B14F-4D97-AF65-F5344CB8AC3E}">
        <p14:creationId xmlns:p14="http://schemas.microsoft.com/office/powerpoint/2010/main" val="425684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8D76-6195-48CB-A645-C934D1C374AE}"/>
              </a:ext>
            </a:extLst>
          </p:cNvPr>
          <p:cNvSpPr>
            <a:spLocks noGrp="1"/>
          </p:cNvSpPr>
          <p:nvPr>
            <p:ph type="title"/>
          </p:nvPr>
        </p:nvSpPr>
        <p:spPr>
          <a:xfrm>
            <a:off x="1676400" y="304800"/>
            <a:ext cx="8991600" cy="492443"/>
          </a:xfrm>
        </p:spPr>
        <p:txBody>
          <a:bodyPr>
            <a:noAutofit/>
          </a:bodyPr>
          <a:lstStyle/>
          <a:p>
            <a:r>
              <a:rPr lang="en-US" sz="3600" dirty="0">
                <a:latin typeface="+mj-lt"/>
              </a:rPr>
              <a:t>                             </a:t>
            </a:r>
            <a:r>
              <a:rPr lang="en-US" sz="4000" dirty="0">
                <a:latin typeface="Rockwell Condensed (Headings)"/>
              </a:rPr>
              <a:t>Proposed</a:t>
            </a:r>
            <a:r>
              <a:rPr lang="en-US" sz="3600" dirty="0"/>
              <a:t> </a:t>
            </a:r>
            <a:r>
              <a:rPr lang="en-US" sz="4000" dirty="0">
                <a:latin typeface="Rockwell Condensed (Headings)"/>
              </a:rPr>
              <a:t>Solution</a:t>
            </a:r>
            <a:endParaRPr lang="en-IN" sz="4000" dirty="0">
              <a:latin typeface="Rockwell Condensed (Headings)"/>
            </a:endParaRPr>
          </a:p>
        </p:txBody>
      </p:sp>
      <p:sp>
        <p:nvSpPr>
          <p:cNvPr id="3" name="Text Placeholder 2">
            <a:extLst>
              <a:ext uri="{FF2B5EF4-FFF2-40B4-BE49-F238E27FC236}">
                <a16:creationId xmlns:a16="http://schemas.microsoft.com/office/drawing/2014/main" id="{2AB394FF-FB4C-438C-9914-162A6A271ACB}"/>
              </a:ext>
            </a:extLst>
          </p:cNvPr>
          <p:cNvSpPr>
            <a:spLocks noGrp="1"/>
          </p:cNvSpPr>
          <p:nvPr>
            <p:ph idx="1"/>
          </p:nvPr>
        </p:nvSpPr>
        <p:spPr>
          <a:xfrm>
            <a:off x="304800" y="816840"/>
            <a:ext cx="11582400" cy="5250307"/>
          </a:xfrm>
        </p:spPr>
        <p:txBody>
          <a:bodyPr>
            <a:normAutofit/>
          </a:bodyPr>
          <a:lstStyle/>
          <a:p>
            <a:pPr marL="342900" indent="-342900">
              <a:lnSpc>
                <a:spcPct val="100000"/>
              </a:lnSpc>
              <a:buFont typeface="Arial" panose="020B0604020202020204" pitchFamily="34" charset="0"/>
              <a:buChar char="•"/>
            </a:pPr>
            <a:endParaRPr lang="en-IN" sz="1800" dirty="0">
              <a:latin typeface="Calibri" panose="020F0502020204030204" pitchFamily="34" charset="0"/>
              <a:cs typeface="Calibri" panose="020F0502020204030204" pitchFamily="34" charset="0"/>
            </a:endParaRPr>
          </a:p>
          <a:p>
            <a:pPr marL="342900" indent="-342900">
              <a:lnSpc>
                <a:spcPct val="100000"/>
              </a:lnSpc>
              <a:buFont typeface="Arial" panose="020B0604020202020204" pitchFamily="34" charset="0"/>
              <a:buChar char="•"/>
            </a:pPr>
            <a:r>
              <a:rPr lang="en-IN" sz="1800" dirty="0">
                <a:latin typeface="Calibri" panose="020F0502020204030204" pitchFamily="34" charset="0"/>
                <a:cs typeface="Calibri" panose="020F0502020204030204" pitchFamily="34" charset="0"/>
              </a:rPr>
              <a:t>Healthcare System is an application which incorporates all the functionalities of a hospital which includes scheduling patient’s appointment to completing their treatments, medications and follow up on the patient’s health conditions even after the treatment.</a:t>
            </a:r>
          </a:p>
          <a:p>
            <a:pPr marL="342900" indent="-342900">
              <a:lnSpc>
                <a:spcPct val="100000"/>
              </a:lnSpc>
              <a:buFont typeface="Arial" panose="020B0604020202020204" pitchFamily="34" charset="0"/>
              <a:buChar char="•"/>
            </a:pPr>
            <a:r>
              <a:rPr lang="en-US" sz="1800" dirty="0">
                <a:latin typeface="Calibri" panose="020F0502020204030204" pitchFamily="34" charset="0"/>
                <a:cs typeface="Calibri" panose="020F0502020204030204" pitchFamily="34" charset="0"/>
              </a:rPr>
              <a:t>It is intended to replace any hospital's existing manual paper-based system. The new system is designed to keep track of patient information. Room availability, staff and operating room scheduling, and patient's bills are all important factors to consider. These services must be delivered in a timely and cost-effective manner, with the goal of lowering the amount of time and resources now necessary for such jobs.</a:t>
            </a:r>
            <a:endParaRPr lang="en-IN" sz="1800" dirty="0">
              <a:latin typeface="Calibri" panose="020F0502020204030204" pitchFamily="34" charset="0"/>
              <a:cs typeface="Calibri" panose="020F0502020204030204" pitchFamily="34" charset="0"/>
            </a:endParaRPr>
          </a:p>
          <a:p>
            <a:pPr marL="342900" indent="-342900">
              <a:lnSpc>
                <a:spcPct val="100000"/>
              </a:lnSpc>
              <a:buFont typeface="Arial" panose="020B0604020202020204" pitchFamily="34" charset="0"/>
              <a:buChar char="•"/>
            </a:pPr>
            <a:r>
              <a:rPr lang="en-US" sz="1800" dirty="0">
                <a:latin typeface="Calibri" panose="020F0502020204030204" pitchFamily="34" charset="0"/>
                <a:cs typeface="Calibri" panose="020F0502020204030204" pitchFamily="34" charset="0"/>
              </a:rPr>
              <a:t>Second, the healthcare system entails working with government agencies to schedule vaccinations for the covid-19 disease, as well as emergency response agencies such as the covid-19 task force, ambulances, and a device management team to provide required equipment to patients after their treatment.</a:t>
            </a:r>
            <a:endParaRPr lang="en-IN" sz="1800" dirty="0">
              <a:latin typeface="Calibri" panose="020F0502020204030204" pitchFamily="34" charset="0"/>
              <a:cs typeface="Calibri" panose="020F0502020204030204" pitchFamily="34" charset="0"/>
            </a:endParaRPr>
          </a:p>
          <a:p>
            <a:pPr marL="342900" indent="-342900">
              <a:lnSpc>
                <a:spcPct val="100000"/>
              </a:lnSpc>
              <a:buFont typeface="Arial" panose="020B0604020202020204" pitchFamily="34" charset="0"/>
              <a:buChar char="•"/>
            </a:pPr>
            <a:r>
              <a:rPr lang="en-IN" sz="1800" dirty="0">
                <a:latin typeface="Calibri" panose="020F0502020204030204" pitchFamily="34" charset="0"/>
                <a:cs typeface="Calibri" panose="020F0502020204030204" pitchFamily="34" charset="0"/>
              </a:rPr>
              <a:t>The application shows the statics and reports for the cardiac immunity in the people during the covid-19 pandemic.</a:t>
            </a:r>
          </a:p>
          <a:p>
            <a:pPr marL="342900" indent="-342900">
              <a:lnSpc>
                <a:spcPct val="100000"/>
              </a:lnSpc>
              <a:buFont typeface="Arial" panose="020B0604020202020204" pitchFamily="34" charset="0"/>
              <a:buChar char="•"/>
            </a:pPr>
            <a:r>
              <a:rPr lang="en-US" sz="1800" dirty="0">
                <a:latin typeface="Calibri" panose="020F0502020204030204" pitchFamily="34" charset="0"/>
                <a:cs typeface="Calibri" panose="020F0502020204030204" pitchFamily="34" charset="0"/>
              </a:rPr>
              <a:t>The application, which was developed in partnership with government enterprises, maintains track of the covid-19 instances in the country, as well as the vaccinations given to the population and the overall process development.</a:t>
            </a:r>
            <a:endParaRPr lang="en-IN" sz="1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IN" sz="2000" dirty="0">
              <a:latin typeface="+mn-lt"/>
            </a:endParaRPr>
          </a:p>
        </p:txBody>
      </p:sp>
      <p:sp>
        <p:nvSpPr>
          <p:cNvPr id="4" name="object 2">
            <a:extLst>
              <a:ext uri="{FF2B5EF4-FFF2-40B4-BE49-F238E27FC236}">
                <a16:creationId xmlns:a16="http://schemas.microsoft.com/office/drawing/2014/main" id="{CC21F98C-6879-2D65-F461-DC9D3DB60B50}"/>
              </a:ext>
            </a:extLst>
          </p:cNvPr>
          <p:cNvSpPr/>
          <p:nvPr/>
        </p:nvSpPr>
        <p:spPr>
          <a:xfrm rot="5400000">
            <a:off x="5836080" y="627525"/>
            <a:ext cx="466457" cy="12148462"/>
          </a:xfrm>
          <a:custGeom>
            <a:avLst/>
            <a:gdLst/>
            <a:ahLst/>
            <a:cxnLst/>
            <a:rect l="l" t="t" r="r" b="b"/>
            <a:pathLst>
              <a:path w="256540" h="6858000">
                <a:moveTo>
                  <a:pt x="0" y="6857996"/>
                </a:moveTo>
                <a:lnTo>
                  <a:pt x="256032" y="6857996"/>
                </a:lnTo>
                <a:lnTo>
                  <a:pt x="256032" y="0"/>
                </a:lnTo>
                <a:lnTo>
                  <a:pt x="0" y="0"/>
                </a:lnTo>
                <a:lnTo>
                  <a:pt x="0" y="6857996"/>
                </a:lnTo>
                <a:close/>
              </a:path>
            </a:pathLst>
          </a:custGeom>
          <a:solidFill>
            <a:schemeClr val="accent1">
              <a:lumMod val="75000"/>
            </a:schemeClr>
          </a:solidFill>
        </p:spPr>
        <p:txBody>
          <a:bodyPr wrap="square" lIns="0" tIns="0" rIns="0" bIns="0" rtlCol="0"/>
          <a:lstStyle/>
          <a:p>
            <a:endParaRPr/>
          </a:p>
        </p:txBody>
      </p:sp>
      <p:grpSp>
        <p:nvGrpSpPr>
          <p:cNvPr id="5" name="object 3">
            <a:extLst>
              <a:ext uri="{FF2B5EF4-FFF2-40B4-BE49-F238E27FC236}">
                <a16:creationId xmlns:a16="http://schemas.microsoft.com/office/drawing/2014/main" id="{E35E43A9-D453-BA86-7E36-89BEA045BFCE}"/>
              </a:ext>
            </a:extLst>
          </p:cNvPr>
          <p:cNvGrpSpPr/>
          <p:nvPr/>
        </p:nvGrpSpPr>
        <p:grpSpPr>
          <a:xfrm rot="5400000">
            <a:off x="5957468" y="367128"/>
            <a:ext cx="228600" cy="12143544"/>
            <a:chOff x="332231" y="0"/>
            <a:chExt cx="167061" cy="6882581"/>
          </a:xfrm>
          <a:solidFill>
            <a:schemeClr val="bg2"/>
          </a:solidFill>
        </p:grpSpPr>
        <p:sp>
          <p:nvSpPr>
            <p:cNvPr id="6" name="object 4">
              <a:extLst>
                <a:ext uri="{FF2B5EF4-FFF2-40B4-BE49-F238E27FC236}">
                  <a16:creationId xmlns:a16="http://schemas.microsoft.com/office/drawing/2014/main" id="{C78F6347-C6FE-A66D-4A43-E5C826EE71A2}"/>
                </a:ext>
              </a:extLst>
            </p:cNvPr>
            <p:cNvSpPr/>
            <p:nvPr/>
          </p:nvSpPr>
          <p:spPr>
            <a:xfrm>
              <a:off x="332231" y="0"/>
              <a:ext cx="120650" cy="6858000"/>
            </a:xfrm>
            <a:custGeom>
              <a:avLst/>
              <a:gdLst/>
              <a:ahLst/>
              <a:cxnLst/>
              <a:rect l="l" t="t" r="r" b="b"/>
              <a:pathLst>
                <a:path w="120650" h="6858000">
                  <a:moveTo>
                    <a:pt x="0" y="6857996"/>
                  </a:moveTo>
                  <a:lnTo>
                    <a:pt x="120396" y="6857996"/>
                  </a:lnTo>
                  <a:lnTo>
                    <a:pt x="120396" y="0"/>
                  </a:lnTo>
                  <a:lnTo>
                    <a:pt x="0" y="0"/>
                  </a:lnTo>
                  <a:lnTo>
                    <a:pt x="0" y="6857996"/>
                  </a:lnTo>
                  <a:close/>
                </a:path>
              </a:pathLst>
            </a:custGeom>
            <a:grpFill/>
          </p:spPr>
          <p:txBody>
            <a:bodyPr wrap="square" lIns="0" tIns="0" rIns="0" bIns="0" rtlCol="0"/>
            <a:lstStyle/>
            <a:p>
              <a:endParaRPr dirty="0"/>
            </a:p>
          </p:txBody>
        </p:sp>
        <p:sp>
          <p:nvSpPr>
            <p:cNvPr id="7" name="object 5">
              <a:extLst>
                <a:ext uri="{FF2B5EF4-FFF2-40B4-BE49-F238E27FC236}">
                  <a16:creationId xmlns:a16="http://schemas.microsoft.com/office/drawing/2014/main" id="{FBD1DB5B-021D-9D1E-03B1-F208DF3BA672}"/>
                </a:ext>
              </a:extLst>
            </p:cNvPr>
            <p:cNvSpPr/>
            <p:nvPr/>
          </p:nvSpPr>
          <p:spPr>
            <a:xfrm>
              <a:off x="423092" y="24581"/>
              <a:ext cx="76200" cy="6858000"/>
            </a:xfrm>
            <a:custGeom>
              <a:avLst/>
              <a:gdLst/>
              <a:ahLst/>
              <a:cxnLst/>
              <a:rect l="l" t="t" r="r" b="b"/>
              <a:pathLst>
                <a:path w="76200" h="6858000">
                  <a:moveTo>
                    <a:pt x="0" y="6857996"/>
                  </a:moveTo>
                  <a:lnTo>
                    <a:pt x="76200" y="6857996"/>
                  </a:lnTo>
                  <a:lnTo>
                    <a:pt x="76200" y="0"/>
                  </a:lnTo>
                  <a:lnTo>
                    <a:pt x="0" y="0"/>
                  </a:lnTo>
                  <a:lnTo>
                    <a:pt x="0" y="6857996"/>
                  </a:lnTo>
                  <a:close/>
                </a:path>
              </a:pathLst>
            </a:custGeom>
            <a:grpFill/>
          </p:spPr>
          <p:txBody>
            <a:bodyPr wrap="square" lIns="0" tIns="0" rIns="0" bIns="0" rtlCol="0"/>
            <a:lstStyle/>
            <a:p>
              <a:endParaRPr dirty="0"/>
            </a:p>
          </p:txBody>
        </p:sp>
      </p:grpSp>
    </p:spTree>
    <p:extLst>
      <p:ext uri="{BB962C8B-B14F-4D97-AF65-F5344CB8AC3E}">
        <p14:creationId xmlns:p14="http://schemas.microsoft.com/office/powerpoint/2010/main" val="2592779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B39418-6D30-45A9-880A-6D92BA8DD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098" y="904522"/>
            <a:ext cx="9697803" cy="5048955"/>
          </a:xfrm>
          <a:prstGeom prst="rect">
            <a:avLst/>
          </a:prstGeom>
        </p:spPr>
      </p:pic>
    </p:spTree>
    <p:extLst>
      <p:ext uri="{BB962C8B-B14F-4D97-AF65-F5344CB8AC3E}">
        <p14:creationId xmlns:p14="http://schemas.microsoft.com/office/powerpoint/2010/main" val="1188399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A7EAC0-C373-496C-9EF0-1E527D4723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388" y="918812"/>
            <a:ext cx="9669224" cy="5020376"/>
          </a:xfrm>
          <a:prstGeom prst="rect">
            <a:avLst/>
          </a:prstGeom>
        </p:spPr>
      </p:pic>
    </p:spTree>
    <p:extLst>
      <p:ext uri="{BB962C8B-B14F-4D97-AF65-F5344CB8AC3E}">
        <p14:creationId xmlns:p14="http://schemas.microsoft.com/office/powerpoint/2010/main" val="994761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84757A-4A8E-4C8F-B758-AE2424371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335" y="875943"/>
            <a:ext cx="9707330" cy="5106113"/>
          </a:xfrm>
          <a:prstGeom prst="rect">
            <a:avLst/>
          </a:prstGeom>
        </p:spPr>
      </p:pic>
    </p:spTree>
    <p:extLst>
      <p:ext uri="{BB962C8B-B14F-4D97-AF65-F5344CB8AC3E}">
        <p14:creationId xmlns:p14="http://schemas.microsoft.com/office/powerpoint/2010/main" val="4097065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CC47CC-B649-43E6-8274-B29051180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045" y="909286"/>
            <a:ext cx="9735909" cy="5039428"/>
          </a:xfrm>
          <a:prstGeom prst="rect">
            <a:avLst/>
          </a:prstGeom>
        </p:spPr>
      </p:pic>
    </p:spTree>
    <p:extLst>
      <p:ext uri="{BB962C8B-B14F-4D97-AF65-F5344CB8AC3E}">
        <p14:creationId xmlns:p14="http://schemas.microsoft.com/office/powerpoint/2010/main" val="12480672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E5D236-6E25-4685-A223-DD582BF01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809" y="890233"/>
            <a:ext cx="9726382" cy="5077534"/>
          </a:xfrm>
          <a:prstGeom prst="rect">
            <a:avLst/>
          </a:prstGeom>
        </p:spPr>
      </p:pic>
    </p:spTree>
    <p:extLst>
      <p:ext uri="{BB962C8B-B14F-4D97-AF65-F5344CB8AC3E}">
        <p14:creationId xmlns:p14="http://schemas.microsoft.com/office/powerpoint/2010/main" val="25158502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2744" y="3098419"/>
            <a:ext cx="10176256" cy="763671"/>
          </a:xfrm>
          <a:prstGeom prst="rect">
            <a:avLst/>
          </a:prstGeom>
        </p:spPr>
        <p:txBody>
          <a:bodyPr vert="horz" wrap="square" lIns="0" tIns="95885" rIns="0" bIns="0" rtlCol="0">
            <a:spAutoFit/>
          </a:bodyPr>
          <a:lstStyle/>
          <a:p>
            <a:pPr marL="50800" marR="43180" algn="ctr">
              <a:lnSpc>
                <a:spcPts val="5180"/>
              </a:lnSpc>
              <a:spcBef>
                <a:spcPts val="755"/>
              </a:spcBef>
            </a:pPr>
            <a:r>
              <a:rPr lang="en-US" sz="4800" b="1" u="sng" spc="-375" dirty="0">
                <a:solidFill>
                  <a:schemeClr val="accent2">
                    <a:lumMod val="75000"/>
                  </a:schemeClr>
                </a:solidFill>
                <a:latin typeface="Abadi Extra Light" panose="020B0604020202020204" pitchFamily="34" charset="0"/>
                <a:cs typeface="Arial Black"/>
              </a:rPr>
              <a:t>Thank</a:t>
            </a:r>
            <a:r>
              <a:rPr lang="en-US" sz="4800" u="sng" spc="-375" dirty="0">
                <a:solidFill>
                  <a:schemeClr val="accent2">
                    <a:lumMod val="75000"/>
                  </a:schemeClr>
                </a:solidFill>
                <a:latin typeface="Arial Black"/>
                <a:cs typeface="Arial Black"/>
              </a:rPr>
              <a:t> </a:t>
            </a:r>
            <a:r>
              <a:rPr lang="en-US" sz="4800" b="1" u="sng" spc="-375" dirty="0">
                <a:solidFill>
                  <a:schemeClr val="accent2">
                    <a:lumMod val="75000"/>
                  </a:schemeClr>
                </a:solidFill>
                <a:latin typeface="Abadi Extra Light" panose="020B0204020104020204" pitchFamily="34" charset="0"/>
                <a:cs typeface="Arial Black"/>
              </a:rPr>
              <a:t>You!!</a:t>
            </a:r>
            <a:endParaRPr sz="4800" b="1" u="sng" dirty="0">
              <a:solidFill>
                <a:schemeClr val="accent2">
                  <a:lumMod val="75000"/>
                </a:schemeClr>
              </a:solidFill>
              <a:latin typeface="Abadi Extra Light" panose="020B0204020104020204" pitchFamily="34" charset="0"/>
              <a:cs typeface="Arial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06A70FDC-6481-4F2E-BD40-3236A51F83FA}"/>
              </a:ext>
            </a:extLst>
          </p:cNvPr>
          <p:cNvSpPr>
            <a:spLocks noGrp="1"/>
          </p:cNvSpPr>
          <p:nvPr>
            <p:ph type="title"/>
          </p:nvPr>
        </p:nvSpPr>
        <p:spPr>
          <a:xfrm>
            <a:off x="583096" y="179075"/>
            <a:ext cx="5486400" cy="492443"/>
          </a:xfrm>
          <a:ln>
            <a:noFill/>
          </a:ln>
        </p:spPr>
        <p:txBody>
          <a:bodyPr>
            <a:noAutofit/>
          </a:bodyPr>
          <a:lstStyle/>
          <a:p>
            <a:r>
              <a:rPr lang="en-IN" sz="3200" dirty="0"/>
              <a:t>Key Functionalities </a:t>
            </a:r>
          </a:p>
        </p:txBody>
      </p:sp>
      <p:sp>
        <p:nvSpPr>
          <p:cNvPr id="5" name="TextBox 4">
            <a:extLst>
              <a:ext uri="{FF2B5EF4-FFF2-40B4-BE49-F238E27FC236}">
                <a16:creationId xmlns:a16="http://schemas.microsoft.com/office/drawing/2014/main" id="{69148310-757E-4E13-82B9-A021FD85904F}"/>
              </a:ext>
            </a:extLst>
          </p:cNvPr>
          <p:cNvSpPr txBox="1"/>
          <p:nvPr/>
        </p:nvSpPr>
        <p:spPr>
          <a:xfrm>
            <a:off x="381000" y="654953"/>
            <a:ext cx="11125200" cy="62748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Scheduling of appointments with the Doctor on an available time slot.</a:t>
            </a:r>
          </a:p>
          <a:p>
            <a:pPr marL="285750" indent="-285750">
              <a:lnSpc>
                <a:spcPct val="150000"/>
              </a:lnSpc>
              <a:buFont typeface="Arial" panose="020B0604020202020204" pitchFamily="34" charset="0"/>
              <a:buChar char="•"/>
            </a:pPr>
            <a:r>
              <a:rPr lang="en-US" dirty="0"/>
              <a:t>Covid-19 testing before doctor’s appointment and getting immediate report .</a:t>
            </a:r>
          </a:p>
          <a:p>
            <a:pPr marL="285750" indent="-285750">
              <a:lnSpc>
                <a:spcPct val="150000"/>
              </a:lnSpc>
              <a:buFont typeface="Arial" panose="020B0604020202020204" pitchFamily="34" charset="0"/>
              <a:buChar char="•"/>
            </a:pPr>
            <a:r>
              <a:rPr lang="en-US" dirty="0"/>
              <a:t>Appointment confirmation of the user with the doctor and providing prescription for aliments diagnosed.</a:t>
            </a:r>
          </a:p>
          <a:p>
            <a:pPr marL="285750" indent="-285750">
              <a:lnSpc>
                <a:spcPct val="150000"/>
              </a:lnSpc>
              <a:buFont typeface="Arial" panose="020B0604020202020204" pitchFamily="34" charset="0"/>
              <a:buChar char="•"/>
            </a:pPr>
            <a:r>
              <a:rPr lang="en-US" dirty="0"/>
              <a:t>Device system for delivering necessary devices to patient  based on the prescription.</a:t>
            </a:r>
          </a:p>
          <a:p>
            <a:pPr marL="285750" indent="-285750">
              <a:lnSpc>
                <a:spcPct val="150000"/>
              </a:lnSpc>
              <a:buFont typeface="Arial" panose="020B0604020202020204" pitchFamily="34" charset="0"/>
              <a:buChar char="•"/>
            </a:pPr>
            <a:r>
              <a:rPr lang="en-US" dirty="0"/>
              <a:t>Cardiac patients are monitored all the times during the medication</a:t>
            </a:r>
          </a:p>
          <a:p>
            <a:pPr marL="285750" indent="-285750">
              <a:lnSpc>
                <a:spcPct val="150000"/>
              </a:lnSpc>
              <a:buFont typeface="Arial" panose="020B0604020202020204" pitchFamily="34" charset="0"/>
              <a:buChar char="•"/>
            </a:pPr>
            <a:r>
              <a:rPr lang="en-US" dirty="0"/>
              <a:t>In all instances, the Covid-19 emergency reaction team is always available.</a:t>
            </a:r>
          </a:p>
          <a:p>
            <a:pPr marL="285750" indent="-285750">
              <a:lnSpc>
                <a:spcPct val="150000"/>
              </a:lnSpc>
              <a:buFont typeface="Arial" panose="020B0604020202020204" pitchFamily="34" charset="0"/>
              <a:buChar char="•"/>
            </a:pPr>
            <a:r>
              <a:rPr lang="en-US" dirty="0"/>
              <a:t>Administrating the drugs/medicines in Pharmacy</a:t>
            </a:r>
          </a:p>
          <a:p>
            <a:pPr marL="285750" indent="-285750">
              <a:lnSpc>
                <a:spcPct val="150000"/>
              </a:lnSpc>
              <a:buFont typeface="Arial" panose="020B0604020202020204" pitchFamily="34" charset="0"/>
              <a:buChar char="•"/>
            </a:pPr>
            <a:r>
              <a:rPr lang="en-US" dirty="0"/>
              <a:t>Updating of the device stocks in the ‘Device Registry’ on a timely basis</a:t>
            </a:r>
          </a:p>
          <a:p>
            <a:pPr marL="285750" indent="-285750">
              <a:lnSpc>
                <a:spcPct val="150000"/>
              </a:lnSpc>
              <a:buFont typeface="Arial" panose="020B0604020202020204" pitchFamily="34" charset="0"/>
              <a:buChar char="•"/>
            </a:pPr>
            <a:r>
              <a:rPr lang="en-US" dirty="0"/>
              <a:t>Registration for vaccination </a:t>
            </a:r>
          </a:p>
          <a:p>
            <a:pPr marL="285750" indent="-285750">
              <a:lnSpc>
                <a:spcPct val="150000"/>
              </a:lnSpc>
              <a:buFont typeface="Arial" panose="020B0604020202020204" pitchFamily="34" charset="0"/>
              <a:buChar char="•"/>
            </a:pPr>
            <a:r>
              <a:rPr lang="en-US" dirty="0"/>
              <a:t>Covid-19 task force ,medical emergency teams available all the time.</a:t>
            </a:r>
          </a:p>
          <a:p>
            <a:pPr marL="285750" indent="-285750">
              <a:lnSpc>
                <a:spcPct val="150000"/>
              </a:lnSpc>
              <a:buFont typeface="Arial" panose="020B0604020202020204" pitchFamily="34" charset="0"/>
              <a:buChar char="•"/>
            </a:pPr>
            <a:r>
              <a:rPr lang="en-US" dirty="0"/>
              <a:t>Generating the statistics and the reports for the cardiac immunity in the people during the Covid-19 Pandemic </a:t>
            </a:r>
          </a:p>
          <a:p>
            <a:pPr marL="285750" indent="-285750">
              <a:lnSpc>
                <a:spcPct val="150000"/>
              </a:lnSpc>
              <a:buFont typeface="Arial" panose="020B0604020202020204" pitchFamily="34" charset="0"/>
              <a:buChar char="•"/>
            </a:pPr>
            <a:r>
              <a:rPr lang="en-US" dirty="0"/>
              <a:t>Creating the reports of number of Covid-19 cases </a:t>
            </a:r>
          </a:p>
          <a:p>
            <a:pPr marL="285750" indent="-285750">
              <a:lnSpc>
                <a:spcPct val="150000"/>
              </a:lnSpc>
              <a:buFont typeface="Arial" panose="020B0604020202020204" pitchFamily="34" charset="0"/>
              <a:buChar char="•"/>
            </a:pPr>
            <a:r>
              <a:rPr lang="en-US" dirty="0"/>
              <a:t>Generating the reports of number of people vaccinated against the Covid-19 cases.</a:t>
            </a:r>
          </a:p>
        </p:txBody>
      </p:sp>
    </p:spTree>
    <p:extLst>
      <p:ext uri="{BB962C8B-B14F-4D97-AF65-F5344CB8AC3E}">
        <p14:creationId xmlns:p14="http://schemas.microsoft.com/office/powerpoint/2010/main" val="9486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3BC6286-C3BD-4383-BCAD-E00BE9193EDB}"/>
              </a:ext>
            </a:extLst>
          </p:cNvPr>
          <p:cNvSpPr>
            <a:spLocks noGrp="1"/>
          </p:cNvSpPr>
          <p:nvPr>
            <p:ph type="title"/>
          </p:nvPr>
        </p:nvSpPr>
        <p:spPr>
          <a:xfrm>
            <a:off x="152400" y="2057400"/>
            <a:ext cx="3200400" cy="1404730"/>
          </a:xfrm>
          <a:ln>
            <a:noFill/>
          </a:ln>
        </p:spPr>
        <p:txBody>
          <a:bodyPr vert="horz" lIns="91440" tIns="45720" rIns="91440" bIns="45720" rtlCol="0" anchor="b">
            <a:noAutofit/>
          </a:bodyPr>
          <a:lstStyle/>
          <a:p>
            <a:pPr algn="r"/>
            <a:r>
              <a:rPr lang="en-US" sz="4400" kern="1200" cap="all" spc="200" baseline="0" dirty="0">
                <a:solidFill>
                  <a:schemeClr val="tx1">
                    <a:lumMod val="95000"/>
                    <a:lumOff val="5000"/>
                  </a:schemeClr>
                </a:solidFill>
                <a:latin typeface="+mj-lt"/>
                <a:ea typeface="+mj-ea"/>
                <a:cs typeface="+mj-cs"/>
              </a:rPr>
              <a:t>Ecosystem Model</a:t>
            </a:r>
          </a:p>
        </p:txBody>
      </p:sp>
      <p:pic>
        <p:nvPicPr>
          <p:cNvPr id="5" name="Picture 4">
            <a:extLst>
              <a:ext uri="{FF2B5EF4-FFF2-40B4-BE49-F238E27FC236}">
                <a16:creationId xmlns:a16="http://schemas.microsoft.com/office/drawing/2014/main" id="{EA4B348D-0622-4DC1-8790-F8062CAE3DA3}"/>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3733800" y="225287"/>
            <a:ext cx="7924800" cy="6456451"/>
          </a:xfrm>
          <a:prstGeom prst="rect">
            <a:avLst/>
          </a:prstGeom>
        </p:spPr>
      </p:pic>
    </p:spTree>
    <p:extLst>
      <p:ext uri="{BB962C8B-B14F-4D97-AF65-F5344CB8AC3E}">
        <p14:creationId xmlns:p14="http://schemas.microsoft.com/office/powerpoint/2010/main" val="49285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4B348D-0622-4DC1-8790-F8062CAE3D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19100" y="664722"/>
            <a:ext cx="11353800" cy="5964678"/>
          </a:xfrm>
          <a:prstGeom prst="rect">
            <a:avLst/>
          </a:prstGeom>
        </p:spPr>
      </p:pic>
      <p:sp>
        <p:nvSpPr>
          <p:cNvPr id="3" name="Title 1">
            <a:extLst>
              <a:ext uri="{FF2B5EF4-FFF2-40B4-BE49-F238E27FC236}">
                <a16:creationId xmlns:a16="http://schemas.microsoft.com/office/drawing/2014/main" id="{A3BC6286-C3BD-4383-BCAD-E00BE9193EDB}"/>
              </a:ext>
            </a:extLst>
          </p:cNvPr>
          <p:cNvSpPr>
            <a:spLocks noGrp="1"/>
          </p:cNvSpPr>
          <p:nvPr>
            <p:ph type="title"/>
          </p:nvPr>
        </p:nvSpPr>
        <p:spPr>
          <a:xfrm>
            <a:off x="304800" y="152401"/>
            <a:ext cx="4191000" cy="492443"/>
          </a:xfrm>
        </p:spPr>
        <p:txBody>
          <a:bodyPr>
            <a:normAutofit fontScale="90000"/>
          </a:bodyPr>
          <a:lstStyle/>
          <a:p>
            <a:r>
              <a:rPr lang="en-US" sz="4400" dirty="0">
                <a:solidFill>
                  <a:schemeClr val="tx1"/>
                </a:solidFill>
              </a:rPr>
              <a:t>UML</a:t>
            </a:r>
            <a:r>
              <a:rPr lang="en-US" dirty="0">
                <a:solidFill>
                  <a:schemeClr val="tx1"/>
                </a:solidFill>
              </a:rPr>
              <a:t> </a:t>
            </a:r>
            <a:r>
              <a:rPr lang="en-US" sz="4400" dirty="0">
                <a:solidFill>
                  <a:schemeClr val="tx1"/>
                </a:solidFill>
              </a:rPr>
              <a:t>Diagram</a:t>
            </a:r>
            <a:endParaRPr lang="en-IN" sz="4400" dirty="0">
              <a:solidFill>
                <a:schemeClr val="tx1"/>
              </a:solidFill>
            </a:endParaRPr>
          </a:p>
        </p:txBody>
      </p:sp>
    </p:spTree>
    <p:extLst>
      <p:ext uri="{BB962C8B-B14F-4D97-AF65-F5344CB8AC3E}">
        <p14:creationId xmlns:p14="http://schemas.microsoft.com/office/powerpoint/2010/main" val="1179466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website&#10;&#10;Description automatically generated">
            <a:extLst>
              <a:ext uri="{FF2B5EF4-FFF2-40B4-BE49-F238E27FC236}">
                <a16:creationId xmlns:a16="http://schemas.microsoft.com/office/drawing/2014/main" id="{6FE049A7-53E8-B0FF-8C96-6D8CCC3BFB88}"/>
              </a:ext>
            </a:extLst>
          </p:cNvPr>
          <p:cNvPicPr>
            <a:picLocks noChangeAspect="1"/>
          </p:cNvPicPr>
          <p:nvPr/>
        </p:nvPicPr>
        <p:blipFill rotWithShape="1">
          <a:blip r:embed="rId2">
            <a:extLst>
              <a:ext uri="{28A0092B-C50C-407E-A947-70E740481C1C}">
                <a14:useLocalDpi xmlns:a14="http://schemas.microsoft.com/office/drawing/2010/main" val="0"/>
              </a:ext>
            </a:extLst>
          </a:blip>
          <a:srcRect r="19793" b="25927"/>
          <a:stretch/>
        </p:blipFill>
        <p:spPr>
          <a:xfrm>
            <a:off x="1271639" y="1124801"/>
            <a:ext cx="9648721" cy="5012336"/>
          </a:xfrm>
          <a:prstGeom prst="rect">
            <a:avLst/>
          </a:prstGeom>
        </p:spPr>
      </p:pic>
      <p:sp>
        <p:nvSpPr>
          <p:cNvPr id="6" name="TextBox 5">
            <a:extLst>
              <a:ext uri="{FF2B5EF4-FFF2-40B4-BE49-F238E27FC236}">
                <a16:creationId xmlns:a16="http://schemas.microsoft.com/office/drawing/2014/main" id="{9E06E03D-51B4-CD5B-3DDA-452921B9A1B0}"/>
              </a:ext>
            </a:extLst>
          </p:cNvPr>
          <p:cNvSpPr txBox="1"/>
          <p:nvPr/>
        </p:nvSpPr>
        <p:spPr>
          <a:xfrm>
            <a:off x="1600200" y="228600"/>
            <a:ext cx="6097656" cy="769441"/>
          </a:xfrm>
          <a:prstGeom prst="rect">
            <a:avLst/>
          </a:prstGeom>
          <a:noFill/>
        </p:spPr>
        <p:txBody>
          <a:bodyPr wrap="square">
            <a:spAutoFit/>
          </a:bodyPr>
          <a:lstStyle/>
          <a:p>
            <a:r>
              <a:rPr lang="en-US" sz="4400" spc="5" dirty="0">
                <a:latin typeface="Rockwell Condensed (Headings)"/>
              </a:rPr>
              <a:t>LOGIN</a:t>
            </a:r>
            <a:r>
              <a:rPr lang="en-US" sz="4400" spc="5" dirty="0"/>
              <a:t> </a:t>
            </a:r>
            <a:r>
              <a:rPr lang="en-US" sz="4400" spc="5" dirty="0">
                <a:latin typeface="Rockwell Condensed (Headings)"/>
              </a:rPr>
              <a:t>PAGE</a:t>
            </a:r>
            <a:endParaRPr lang="en-US" sz="4400" dirty="0">
              <a:latin typeface="Rockwell Condensed (Headings)"/>
            </a:endParaRPr>
          </a:p>
        </p:txBody>
      </p:sp>
    </p:spTree>
    <p:extLst>
      <p:ext uri="{BB962C8B-B14F-4D97-AF65-F5344CB8AC3E}">
        <p14:creationId xmlns:p14="http://schemas.microsoft.com/office/powerpoint/2010/main" val="704465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3E4FE0-E511-47F6-AFB8-63085938B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233061"/>
            <a:ext cx="9745435" cy="5077534"/>
          </a:xfrm>
          <a:prstGeom prst="rect">
            <a:avLst/>
          </a:prstGeom>
        </p:spPr>
      </p:pic>
      <p:sp>
        <p:nvSpPr>
          <p:cNvPr id="4" name="TextBox 3">
            <a:extLst>
              <a:ext uri="{FF2B5EF4-FFF2-40B4-BE49-F238E27FC236}">
                <a16:creationId xmlns:a16="http://schemas.microsoft.com/office/drawing/2014/main" id="{32EDF5C4-0F8D-EAD1-EAF9-FA57F86535CE}"/>
              </a:ext>
            </a:extLst>
          </p:cNvPr>
          <p:cNvSpPr txBox="1"/>
          <p:nvPr/>
        </p:nvSpPr>
        <p:spPr>
          <a:xfrm>
            <a:off x="1447800" y="547405"/>
            <a:ext cx="6097656" cy="646331"/>
          </a:xfrm>
          <a:prstGeom prst="rect">
            <a:avLst/>
          </a:prstGeom>
          <a:noFill/>
        </p:spPr>
        <p:txBody>
          <a:bodyPr wrap="square">
            <a:spAutoFit/>
          </a:bodyPr>
          <a:lstStyle/>
          <a:p>
            <a:r>
              <a:rPr lang="en-US" sz="3600" spc="5" dirty="0">
                <a:latin typeface="Rockwell Condensed (Headings)"/>
              </a:rPr>
              <a:t>REGISTRATION</a:t>
            </a:r>
            <a:r>
              <a:rPr lang="en-US" sz="3600" spc="5" dirty="0"/>
              <a:t> </a:t>
            </a:r>
            <a:r>
              <a:rPr lang="en-US" sz="3600" spc="5" dirty="0">
                <a:latin typeface="Rockwell Condensed (Headings)"/>
              </a:rPr>
              <a:t>PAGE</a:t>
            </a:r>
            <a:endParaRPr lang="en-US" sz="3600" dirty="0">
              <a:latin typeface="Rockwell Condensed (Headings)"/>
            </a:endParaRPr>
          </a:p>
        </p:txBody>
      </p:sp>
    </p:spTree>
    <p:extLst>
      <p:ext uri="{BB962C8B-B14F-4D97-AF65-F5344CB8AC3E}">
        <p14:creationId xmlns:p14="http://schemas.microsoft.com/office/powerpoint/2010/main" val="3606752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91237D-4916-450D-9B0B-6CBB1D155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282" y="904522"/>
            <a:ext cx="9745435" cy="5048955"/>
          </a:xfrm>
          <a:prstGeom prst="rect">
            <a:avLst/>
          </a:prstGeom>
        </p:spPr>
      </p:pic>
    </p:spTree>
    <p:extLst>
      <p:ext uri="{BB962C8B-B14F-4D97-AF65-F5344CB8AC3E}">
        <p14:creationId xmlns:p14="http://schemas.microsoft.com/office/powerpoint/2010/main" val="876509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4122</TotalTime>
  <Words>609</Words>
  <Application>Microsoft Office PowerPoint</Application>
  <PresentationFormat>Widescreen</PresentationFormat>
  <Paragraphs>46</Paragraphs>
  <Slides>35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Abadi Extra Light</vt:lpstr>
      <vt:lpstr>Arial</vt:lpstr>
      <vt:lpstr>Arial Black</vt:lpstr>
      <vt:lpstr>Calibri</vt:lpstr>
      <vt:lpstr>Calibri Light</vt:lpstr>
      <vt:lpstr>Rockwell Condensed (Headings)</vt:lpstr>
      <vt:lpstr>Office Theme</vt:lpstr>
      <vt:lpstr>Health Care System </vt:lpstr>
      <vt:lpstr>      Problem Statement</vt:lpstr>
      <vt:lpstr>                             Proposed Solution</vt:lpstr>
      <vt:lpstr>Key Functionalities </vt:lpstr>
      <vt:lpstr>Ecosystem Model</vt:lpstr>
      <vt:lpstr>UML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Template-COE 16:9 size</dc:title>
  <dc:creator>LeClair, Janet</dc:creator>
  <cp:lastModifiedBy>Maurya Ramteke</cp:lastModifiedBy>
  <cp:revision>64</cp:revision>
  <dcterms:created xsi:type="dcterms:W3CDTF">2021-10-20T01:03:46Z</dcterms:created>
  <dcterms:modified xsi:type="dcterms:W3CDTF">2022-05-02T02:54:10Z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2020-09-27T00:00:00Z</vt:filetime>
  </property>
  <property fmtid="{D5CDD505-2E9C-101B-9397-08002B2CF9AE}" pid="3" name="Creator">
    <vt:lpwstr>Microsoft® PowerPoint® for Office 365</vt:lpwstr>
  </property>
  <property fmtid="{D5CDD505-2E9C-101B-9397-08002B2CF9AE}" pid="4" name="LastSaved">
    <vt:filetime>2021-10-20T00:00:00Z</vt:filetime>
  </property>
</Properties>
</file>