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D03587-ABD2-4DB6-9A48-D744478892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Team08_Nyc_MV_Collisions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30CD1E-71AD-417E-8B41-70AD59C3A5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7/18/23 10:10:12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341ABF1-A089-4C25-AC69-06C684D53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960D3862-1A1E-4F91-B627-799313517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F2A002DE-EF95-4BE0-8B83-112F34C9CA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2023-07-19T02:10:13Z</dcterms:created>
  <dcterms:modified xsi:type="dcterms:W3CDTF">2023-07-19T02:10:13Z</dcterms:modified>
</cp:coreProperties>
</file>