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E4FDF-B5EB-2E47-8E57-9B00B86F5C74}" v="29" dt="2023-12-07T20:36:33.789"/>
    <p1510:client id="{F5F077CB-366D-40B9-B7E9-8CCE9BA2AB66}" v="2" dt="2023-12-07T21:04:18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561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krishnaDarahas Gundepudi" userId="474633f3-a1c1-48b2-b00f-dd41df313e31" providerId="ADAL" clId="{F5F077CB-366D-40B9-B7E9-8CCE9BA2AB66}"/>
    <pc:docChg chg="custSel modSld">
      <pc:chgData name="SrikrishnaDarahas Gundepudi" userId="474633f3-a1c1-48b2-b00f-dd41df313e31" providerId="ADAL" clId="{F5F077CB-366D-40B9-B7E9-8CCE9BA2AB66}" dt="2023-12-07T22:30:03.069" v="64" actId="33524"/>
      <pc:docMkLst>
        <pc:docMk/>
      </pc:docMkLst>
      <pc:sldChg chg="addSp delSp modSp mod">
        <pc:chgData name="SrikrishnaDarahas Gundepudi" userId="474633f3-a1c1-48b2-b00f-dd41df313e31" providerId="ADAL" clId="{F5F077CB-366D-40B9-B7E9-8CCE9BA2AB66}" dt="2023-12-07T21:12:43.052" v="62" actId="14100"/>
        <pc:sldMkLst>
          <pc:docMk/>
          <pc:sldMk cId="2645058396" sldId="256"/>
        </pc:sldMkLst>
        <pc:spChg chg="mod">
          <ac:chgData name="SrikrishnaDarahas Gundepudi" userId="474633f3-a1c1-48b2-b00f-dd41df313e31" providerId="ADAL" clId="{F5F077CB-366D-40B9-B7E9-8CCE9BA2AB66}" dt="2023-12-07T21:03:23.533" v="5" actId="1076"/>
          <ac:spMkLst>
            <pc:docMk/>
            <pc:sldMk cId="2645058396" sldId="256"/>
            <ac:spMk id="3" creationId="{CF5E9056-3FFE-2D8C-74BC-79628C52BDBC}"/>
          </ac:spMkLst>
        </pc:spChg>
        <pc:spChg chg="add mod">
          <ac:chgData name="SrikrishnaDarahas Gundepudi" userId="474633f3-a1c1-48b2-b00f-dd41df313e31" providerId="ADAL" clId="{F5F077CB-366D-40B9-B7E9-8CCE9BA2AB66}" dt="2023-12-07T21:12:43.052" v="62" actId="14100"/>
          <ac:spMkLst>
            <pc:docMk/>
            <pc:sldMk cId="2645058396" sldId="256"/>
            <ac:spMk id="5" creationId="{FA67D4A1-79F9-0ADA-0C36-6C96E2F2B76E}"/>
          </ac:spMkLst>
        </pc:spChg>
        <pc:spChg chg="add del mod">
          <ac:chgData name="SrikrishnaDarahas Gundepudi" userId="474633f3-a1c1-48b2-b00f-dd41df313e31" providerId="ADAL" clId="{F5F077CB-366D-40B9-B7E9-8CCE9BA2AB66}" dt="2023-12-07T21:04:25.346" v="58" actId="478"/>
          <ac:spMkLst>
            <pc:docMk/>
            <pc:sldMk cId="2645058396" sldId="256"/>
            <ac:spMk id="6" creationId="{6CEB3ED6-84D0-1B79-0C24-3A67CE729FA9}"/>
          </ac:spMkLst>
        </pc:spChg>
        <pc:picChg chg="mod">
          <ac:chgData name="SrikrishnaDarahas Gundepudi" userId="474633f3-a1c1-48b2-b00f-dd41df313e31" providerId="ADAL" clId="{F5F077CB-366D-40B9-B7E9-8CCE9BA2AB66}" dt="2023-12-07T21:04:02.016" v="56" actId="1076"/>
          <ac:picMkLst>
            <pc:docMk/>
            <pc:sldMk cId="2645058396" sldId="256"/>
            <ac:picMk id="4" creationId="{93DE94A3-24DD-132D-CA2C-D0AC5F172117}"/>
          </ac:picMkLst>
        </pc:picChg>
      </pc:sldChg>
      <pc:sldChg chg="modSp mod">
        <pc:chgData name="SrikrishnaDarahas Gundepudi" userId="474633f3-a1c1-48b2-b00f-dd41df313e31" providerId="ADAL" clId="{F5F077CB-366D-40B9-B7E9-8CCE9BA2AB66}" dt="2023-12-07T22:30:03.069" v="64" actId="33524"/>
        <pc:sldMkLst>
          <pc:docMk/>
          <pc:sldMk cId="1437547782" sldId="259"/>
        </pc:sldMkLst>
        <pc:spChg chg="mod">
          <ac:chgData name="SrikrishnaDarahas Gundepudi" userId="474633f3-a1c1-48b2-b00f-dd41df313e31" providerId="ADAL" clId="{F5F077CB-366D-40B9-B7E9-8CCE9BA2AB66}" dt="2023-12-07T22:30:03.069" v="64" actId="33524"/>
          <ac:spMkLst>
            <pc:docMk/>
            <pc:sldMk cId="1437547782" sldId="259"/>
            <ac:spMk id="3" creationId="{CCEDC6A5-DEE2-8982-4B9C-BA3E882858CE}"/>
          </ac:spMkLst>
        </pc:spChg>
      </pc:sldChg>
    </pc:docChg>
  </pc:docChgLst>
  <pc:docChgLst>
    <pc:chgData name="SrikrishnaDarahas Gundepudi" userId="474633f3-a1c1-48b2-b00f-dd41df313e31" providerId="ADAL" clId="{2D7E4FDF-B5EB-2E47-8E57-9B00B86F5C74}"/>
    <pc:docChg chg="undo redo custSel addSld modSld">
      <pc:chgData name="SrikrishnaDarahas Gundepudi" userId="474633f3-a1c1-48b2-b00f-dd41df313e31" providerId="ADAL" clId="{2D7E4FDF-B5EB-2E47-8E57-9B00B86F5C74}" dt="2023-12-07T20:49:14.932" v="726" actId="26606"/>
      <pc:docMkLst>
        <pc:docMk/>
      </pc:docMkLst>
      <pc:sldChg chg="addSp delSp modSp mod">
        <pc:chgData name="SrikrishnaDarahas Gundepudi" userId="474633f3-a1c1-48b2-b00f-dd41df313e31" providerId="ADAL" clId="{2D7E4FDF-B5EB-2E47-8E57-9B00B86F5C74}" dt="2023-12-07T20:12:32.630" v="311" actId="122"/>
        <pc:sldMkLst>
          <pc:docMk/>
          <pc:sldMk cId="2216662340" sldId="260"/>
        </pc:sldMkLst>
        <pc:spChg chg="mod">
          <ac:chgData name="SrikrishnaDarahas Gundepudi" userId="474633f3-a1c1-48b2-b00f-dd41df313e31" providerId="ADAL" clId="{2D7E4FDF-B5EB-2E47-8E57-9B00B86F5C74}" dt="2023-12-07T19:57:26.945" v="11" actId="20577"/>
          <ac:spMkLst>
            <pc:docMk/>
            <pc:sldMk cId="2216662340" sldId="260"/>
            <ac:spMk id="2" creationId="{70FFCF51-A49B-17FA-C0AA-AAE5ADADE7B9}"/>
          </ac:spMkLst>
        </pc:spChg>
        <pc:spChg chg="del">
          <ac:chgData name="SrikrishnaDarahas Gundepudi" userId="474633f3-a1c1-48b2-b00f-dd41df313e31" providerId="ADAL" clId="{2D7E4FDF-B5EB-2E47-8E57-9B00B86F5C74}" dt="2023-12-07T19:57:51.206" v="13" actId="478"/>
          <ac:spMkLst>
            <pc:docMk/>
            <pc:sldMk cId="2216662340" sldId="260"/>
            <ac:spMk id="3" creationId="{1E684EEF-49A1-1E80-D701-CB762613539B}"/>
          </ac:spMkLst>
        </pc:spChg>
        <pc:spChg chg="add mod">
          <ac:chgData name="SrikrishnaDarahas Gundepudi" userId="474633f3-a1c1-48b2-b00f-dd41df313e31" providerId="ADAL" clId="{2D7E4FDF-B5EB-2E47-8E57-9B00B86F5C74}" dt="2023-12-07T20:12:07.362" v="303" actId="207"/>
          <ac:spMkLst>
            <pc:docMk/>
            <pc:sldMk cId="2216662340" sldId="260"/>
            <ac:spMk id="4" creationId="{4CC7EE98-6D01-9EFE-A2FE-6CB47380407C}"/>
          </ac:spMkLst>
        </pc:spChg>
        <pc:spChg chg="add mod">
          <ac:chgData name="SrikrishnaDarahas Gundepudi" userId="474633f3-a1c1-48b2-b00f-dd41df313e31" providerId="ADAL" clId="{2D7E4FDF-B5EB-2E47-8E57-9B00B86F5C74}" dt="2023-12-07T20:12:16.965" v="306" actId="207"/>
          <ac:spMkLst>
            <pc:docMk/>
            <pc:sldMk cId="2216662340" sldId="260"/>
            <ac:spMk id="5" creationId="{62AAF026-1B1A-9C4B-2502-DD5710B35E53}"/>
          </ac:spMkLst>
        </pc:spChg>
        <pc:spChg chg="add mod">
          <ac:chgData name="SrikrishnaDarahas Gundepudi" userId="474633f3-a1c1-48b2-b00f-dd41df313e31" providerId="ADAL" clId="{2D7E4FDF-B5EB-2E47-8E57-9B00B86F5C74}" dt="2023-12-07T20:12:32.630" v="311" actId="122"/>
          <ac:spMkLst>
            <pc:docMk/>
            <pc:sldMk cId="2216662340" sldId="260"/>
            <ac:spMk id="6" creationId="{A1E85C45-E48D-D9C7-97F9-A1B7F5755E8F}"/>
          </ac:spMkLst>
        </pc:spChg>
        <pc:spChg chg="add del mod">
          <ac:chgData name="SrikrishnaDarahas Gundepudi" userId="474633f3-a1c1-48b2-b00f-dd41df313e31" providerId="ADAL" clId="{2D7E4FDF-B5EB-2E47-8E57-9B00B86F5C74}" dt="2023-12-07T20:10:52.319" v="291" actId="478"/>
          <ac:spMkLst>
            <pc:docMk/>
            <pc:sldMk cId="2216662340" sldId="260"/>
            <ac:spMk id="19" creationId="{9109059D-476F-EFE3-2D68-81294B31E934}"/>
          </ac:spMkLst>
        </pc:spChg>
        <pc:picChg chg="add mod">
          <ac:chgData name="SrikrishnaDarahas Gundepudi" userId="474633f3-a1c1-48b2-b00f-dd41df313e31" providerId="ADAL" clId="{2D7E4FDF-B5EB-2E47-8E57-9B00B86F5C74}" dt="2023-12-07T20:04:09.154" v="82" actId="1076"/>
          <ac:picMkLst>
            <pc:docMk/>
            <pc:sldMk cId="2216662340" sldId="260"/>
            <ac:picMk id="7" creationId="{DEF5DB58-137E-428D-91A1-522EF947D7DE}"/>
          </ac:picMkLst>
        </pc:picChg>
        <pc:picChg chg="add mod">
          <ac:chgData name="SrikrishnaDarahas Gundepudi" userId="474633f3-a1c1-48b2-b00f-dd41df313e31" providerId="ADAL" clId="{2D7E4FDF-B5EB-2E47-8E57-9B00B86F5C74}" dt="2023-12-07T20:09:27.267" v="164" actId="1076"/>
          <ac:picMkLst>
            <pc:docMk/>
            <pc:sldMk cId="2216662340" sldId="260"/>
            <ac:picMk id="8" creationId="{56CD067A-1C3A-D71A-498B-B91DEFF65A87}"/>
          </ac:picMkLst>
        </pc:picChg>
        <pc:picChg chg="add mod">
          <ac:chgData name="SrikrishnaDarahas Gundepudi" userId="474633f3-a1c1-48b2-b00f-dd41df313e31" providerId="ADAL" clId="{2D7E4FDF-B5EB-2E47-8E57-9B00B86F5C74}" dt="2023-12-07T20:09:24.231" v="163" actId="1076"/>
          <ac:picMkLst>
            <pc:docMk/>
            <pc:sldMk cId="2216662340" sldId="260"/>
            <ac:picMk id="1026" creationId="{98457AA4-12D8-8CF6-3D19-2140363B7E99}"/>
          </ac:picMkLst>
        </pc:picChg>
        <pc:cxnChg chg="add mod">
          <ac:chgData name="SrikrishnaDarahas Gundepudi" userId="474633f3-a1c1-48b2-b00f-dd41df313e31" providerId="ADAL" clId="{2D7E4FDF-B5EB-2E47-8E57-9B00B86F5C74}" dt="2023-12-07T20:10:34.372" v="288" actId="692"/>
          <ac:cxnSpMkLst>
            <pc:docMk/>
            <pc:sldMk cId="2216662340" sldId="260"/>
            <ac:cxnSpMk id="10" creationId="{1F7AA257-D199-D624-FEC3-0C4432FD4FD9}"/>
          </ac:cxnSpMkLst>
        </pc:cxnChg>
        <pc:cxnChg chg="add mod">
          <ac:chgData name="SrikrishnaDarahas Gundepudi" userId="474633f3-a1c1-48b2-b00f-dd41df313e31" providerId="ADAL" clId="{2D7E4FDF-B5EB-2E47-8E57-9B00B86F5C74}" dt="2023-12-07T20:11:27.631" v="296" actId="14100"/>
          <ac:cxnSpMkLst>
            <pc:docMk/>
            <pc:sldMk cId="2216662340" sldId="260"/>
            <ac:cxnSpMk id="20" creationId="{2BCB0BFB-5073-3DB8-0EBA-35D985DE71C3}"/>
          </ac:cxnSpMkLst>
        </pc:cxnChg>
      </pc:sldChg>
      <pc:sldChg chg="addSp delSp modSp new mod">
        <pc:chgData name="SrikrishnaDarahas Gundepudi" userId="474633f3-a1c1-48b2-b00f-dd41df313e31" providerId="ADAL" clId="{2D7E4FDF-B5EB-2E47-8E57-9B00B86F5C74}" dt="2023-12-07T20:20:13.932" v="426" actId="1076"/>
        <pc:sldMkLst>
          <pc:docMk/>
          <pc:sldMk cId="2018749297" sldId="261"/>
        </pc:sldMkLst>
        <pc:spChg chg="mod">
          <ac:chgData name="SrikrishnaDarahas Gundepudi" userId="474633f3-a1c1-48b2-b00f-dd41df313e31" providerId="ADAL" clId="{2D7E4FDF-B5EB-2E47-8E57-9B00B86F5C74}" dt="2023-12-07T20:18:42.921" v="325" actId="20577"/>
          <ac:spMkLst>
            <pc:docMk/>
            <pc:sldMk cId="2018749297" sldId="261"/>
            <ac:spMk id="2" creationId="{D18460BB-E427-2768-9117-44EFF19069AF}"/>
          </ac:spMkLst>
        </pc:spChg>
        <pc:spChg chg="del mod">
          <ac:chgData name="SrikrishnaDarahas Gundepudi" userId="474633f3-a1c1-48b2-b00f-dd41df313e31" providerId="ADAL" clId="{2D7E4FDF-B5EB-2E47-8E57-9B00B86F5C74}" dt="2023-12-07T20:18:22.979" v="322"/>
          <ac:spMkLst>
            <pc:docMk/>
            <pc:sldMk cId="2018749297" sldId="261"/>
            <ac:spMk id="3" creationId="{FDE94073-FDFE-5006-23DE-FDB0467EF5B6}"/>
          </ac:spMkLst>
        </pc:spChg>
        <pc:spChg chg="add mod">
          <ac:chgData name="SrikrishnaDarahas Gundepudi" userId="474633f3-a1c1-48b2-b00f-dd41df313e31" providerId="ADAL" clId="{2D7E4FDF-B5EB-2E47-8E57-9B00B86F5C74}" dt="2023-12-07T20:20:13.932" v="426" actId="1076"/>
          <ac:spMkLst>
            <pc:docMk/>
            <pc:sldMk cId="2018749297" sldId="261"/>
            <ac:spMk id="6" creationId="{08A03086-B2A2-AF74-CE4C-734D35DA5D8F}"/>
          </ac:spMkLst>
        </pc:spChg>
        <pc:picChg chg="add mod">
          <ac:chgData name="SrikrishnaDarahas Gundepudi" userId="474633f3-a1c1-48b2-b00f-dd41df313e31" providerId="ADAL" clId="{2D7E4FDF-B5EB-2E47-8E57-9B00B86F5C74}" dt="2023-12-07T20:18:22.979" v="322"/>
          <ac:picMkLst>
            <pc:docMk/>
            <pc:sldMk cId="2018749297" sldId="261"/>
            <ac:picMk id="5" creationId="{1AEE91EB-C1B0-A831-EE68-8FF8F4D3E973}"/>
          </ac:picMkLst>
        </pc:picChg>
      </pc:sldChg>
      <pc:sldChg chg="addSp delSp modSp new mod">
        <pc:chgData name="SrikrishnaDarahas Gundepudi" userId="474633f3-a1c1-48b2-b00f-dd41df313e31" providerId="ADAL" clId="{2D7E4FDF-B5EB-2E47-8E57-9B00B86F5C74}" dt="2023-12-07T20:28:48.557" v="547" actId="20577"/>
        <pc:sldMkLst>
          <pc:docMk/>
          <pc:sldMk cId="2346619668" sldId="262"/>
        </pc:sldMkLst>
        <pc:spChg chg="mod">
          <ac:chgData name="SrikrishnaDarahas Gundepudi" userId="474633f3-a1c1-48b2-b00f-dd41df313e31" providerId="ADAL" clId="{2D7E4FDF-B5EB-2E47-8E57-9B00B86F5C74}" dt="2023-12-07T20:27:48.949" v="465" actId="20577"/>
          <ac:spMkLst>
            <pc:docMk/>
            <pc:sldMk cId="2346619668" sldId="262"/>
            <ac:spMk id="2" creationId="{343AE34F-E56C-FB60-4C8A-8493A1860D8D}"/>
          </ac:spMkLst>
        </pc:spChg>
        <pc:spChg chg="del">
          <ac:chgData name="SrikrishnaDarahas Gundepudi" userId="474633f3-a1c1-48b2-b00f-dd41df313e31" providerId="ADAL" clId="{2D7E4FDF-B5EB-2E47-8E57-9B00B86F5C74}" dt="2023-12-07T20:27:29.274" v="428"/>
          <ac:spMkLst>
            <pc:docMk/>
            <pc:sldMk cId="2346619668" sldId="262"/>
            <ac:spMk id="3" creationId="{534FBD79-5E90-25F3-C196-86460C76A1C2}"/>
          </ac:spMkLst>
        </pc:spChg>
        <pc:spChg chg="add mod">
          <ac:chgData name="SrikrishnaDarahas Gundepudi" userId="474633f3-a1c1-48b2-b00f-dd41df313e31" providerId="ADAL" clId="{2D7E4FDF-B5EB-2E47-8E57-9B00B86F5C74}" dt="2023-12-07T20:28:48.557" v="547" actId="20577"/>
          <ac:spMkLst>
            <pc:docMk/>
            <pc:sldMk cId="2346619668" sldId="262"/>
            <ac:spMk id="6" creationId="{AA61C684-9598-8ECC-4D7A-5698CCB1CC6B}"/>
          </ac:spMkLst>
        </pc:spChg>
        <pc:picChg chg="add mod">
          <ac:chgData name="SrikrishnaDarahas Gundepudi" userId="474633f3-a1c1-48b2-b00f-dd41df313e31" providerId="ADAL" clId="{2D7E4FDF-B5EB-2E47-8E57-9B00B86F5C74}" dt="2023-12-07T20:27:31.275" v="430" actId="962"/>
          <ac:picMkLst>
            <pc:docMk/>
            <pc:sldMk cId="2346619668" sldId="262"/>
            <ac:picMk id="5" creationId="{B9B56FE0-D8B9-8BF2-C28A-E6FAB6B53BB3}"/>
          </ac:picMkLst>
        </pc:picChg>
      </pc:sldChg>
      <pc:sldChg chg="modSp add mod">
        <pc:chgData name="SrikrishnaDarahas Gundepudi" userId="474633f3-a1c1-48b2-b00f-dd41df313e31" providerId="ADAL" clId="{2D7E4FDF-B5EB-2E47-8E57-9B00B86F5C74}" dt="2023-12-07T20:29:44.226" v="563" actId="20577"/>
        <pc:sldMkLst>
          <pc:docMk/>
          <pc:sldMk cId="1587513492" sldId="263"/>
        </pc:sldMkLst>
        <pc:spChg chg="mod">
          <ac:chgData name="SrikrishnaDarahas Gundepudi" userId="474633f3-a1c1-48b2-b00f-dd41df313e31" providerId="ADAL" clId="{2D7E4FDF-B5EB-2E47-8E57-9B00B86F5C74}" dt="2023-12-07T20:29:44.226" v="563" actId="20577"/>
          <ac:spMkLst>
            <pc:docMk/>
            <pc:sldMk cId="1587513492" sldId="263"/>
            <ac:spMk id="2" creationId="{343AE34F-E56C-FB60-4C8A-8493A1860D8D}"/>
          </ac:spMkLst>
        </pc:spChg>
      </pc:sldChg>
      <pc:sldChg chg="addSp delSp modSp new mod">
        <pc:chgData name="SrikrishnaDarahas Gundepudi" userId="474633f3-a1c1-48b2-b00f-dd41df313e31" providerId="ADAL" clId="{2D7E4FDF-B5EB-2E47-8E57-9B00B86F5C74}" dt="2023-12-07T20:38:10.005" v="635" actId="14100"/>
        <pc:sldMkLst>
          <pc:docMk/>
          <pc:sldMk cId="1987746617" sldId="264"/>
        </pc:sldMkLst>
        <pc:spChg chg="mod">
          <ac:chgData name="SrikrishnaDarahas Gundepudi" userId="474633f3-a1c1-48b2-b00f-dd41df313e31" providerId="ADAL" clId="{2D7E4FDF-B5EB-2E47-8E57-9B00B86F5C74}" dt="2023-12-07T20:37:03.307" v="620" actId="14100"/>
          <ac:spMkLst>
            <pc:docMk/>
            <pc:sldMk cId="1987746617" sldId="264"/>
            <ac:spMk id="2" creationId="{2363D2DD-239D-C82E-E0F8-C0C51BACEEFE}"/>
          </ac:spMkLst>
        </pc:spChg>
        <pc:spChg chg="del">
          <ac:chgData name="SrikrishnaDarahas Gundepudi" userId="474633f3-a1c1-48b2-b00f-dd41df313e31" providerId="ADAL" clId="{2D7E4FDF-B5EB-2E47-8E57-9B00B86F5C74}" dt="2023-12-07T20:36:33.789" v="613"/>
          <ac:spMkLst>
            <pc:docMk/>
            <pc:sldMk cId="1987746617" sldId="264"/>
            <ac:spMk id="3" creationId="{C0CF91CE-3D9F-07EA-A0FE-68E2ED333338}"/>
          </ac:spMkLst>
        </pc:spChg>
        <pc:picChg chg="add mod modCrop">
          <ac:chgData name="SrikrishnaDarahas Gundepudi" userId="474633f3-a1c1-48b2-b00f-dd41df313e31" providerId="ADAL" clId="{2D7E4FDF-B5EB-2E47-8E57-9B00B86F5C74}" dt="2023-12-07T20:38:10.005" v="635" actId="14100"/>
          <ac:picMkLst>
            <pc:docMk/>
            <pc:sldMk cId="1987746617" sldId="264"/>
            <ac:picMk id="4" creationId="{71B333F3-D35F-5395-3E66-03F2EDC4CD6C}"/>
          </ac:picMkLst>
        </pc:picChg>
      </pc:sldChg>
      <pc:sldChg chg="modSp new mod">
        <pc:chgData name="SrikrishnaDarahas Gundepudi" userId="474633f3-a1c1-48b2-b00f-dd41df313e31" providerId="ADAL" clId="{2D7E4FDF-B5EB-2E47-8E57-9B00B86F5C74}" dt="2023-12-07T20:46:34.445" v="680" actId="27636"/>
        <pc:sldMkLst>
          <pc:docMk/>
          <pc:sldMk cId="2553627765" sldId="265"/>
        </pc:sldMkLst>
        <pc:spChg chg="mod">
          <ac:chgData name="SrikrishnaDarahas Gundepudi" userId="474633f3-a1c1-48b2-b00f-dd41df313e31" providerId="ADAL" clId="{2D7E4FDF-B5EB-2E47-8E57-9B00B86F5C74}" dt="2023-12-07T20:46:19.401" v="674" actId="14100"/>
          <ac:spMkLst>
            <pc:docMk/>
            <pc:sldMk cId="2553627765" sldId="265"/>
            <ac:spMk id="2" creationId="{3B5C74C0-BCEA-21E7-AE72-6743AD79DC48}"/>
          </ac:spMkLst>
        </pc:spChg>
        <pc:spChg chg="mod">
          <ac:chgData name="SrikrishnaDarahas Gundepudi" userId="474633f3-a1c1-48b2-b00f-dd41df313e31" providerId="ADAL" clId="{2D7E4FDF-B5EB-2E47-8E57-9B00B86F5C74}" dt="2023-12-07T20:46:34.445" v="680" actId="27636"/>
          <ac:spMkLst>
            <pc:docMk/>
            <pc:sldMk cId="2553627765" sldId="265"/>
            <ac:spMk id="3" creationId="{EB501965-089B-CA13-106D-F5A04D75B614}"/>
          </ac:spMkLst>
        </pc:spChg>
      </pc:sldChg>
      <pc:sldChg chg="addSp delSp modSp new mod setBg">
        <pc:chgData name="SrikrishnaDarahas Gundepudi" userId="474633f3-a1c1-48b2-b00f-dd41df313e31" providerId="ADAL" clId="{2D7E4FDF-B5EB-2E47-8E57-9B00B86F5C74}" dt="2023-12-07T20:49:14.932" v="726" actId="26606"/>
        <pc:sldMkLst>
          <pc:docMk/>
          <pc:sldMk cId="3467755201" sldId="266"/>
        </pc:sldMkLst>
        <pc:spChg chg="mod">
          <ac:chgData name="SrikrishnaDarahas Gundepudi" userId="474633f3-a1c1-48b2-b00f-dd41df313e31" providerId="ADAL" clId="{2D7E4FDF-B5EB-2E47-8E57-9B00B86F5C74}" dt="2023-12-07T20:49:14.932" v="726" actId="26606"/>
          <ac:spMkLst>
            <pc:docMk/>
            <pc:sldMk cId="3467755201" sldId="266"/>
            <ac:spMk id="2" creationId="{F153412A-1B47-C836-4193-7B835524FF98}"/>
          </ac:spMkLst>
        </pc:spChg>
        <pc:spChg chg="add del mod">
          <ac:chgData name="SrikrishnaDarahas Gundepudi" userId="474633f3-a1c1-48b2-b00f-dd41df313e31" providerId="ADAL" clId="{2D7E4FDF-B5EB-2E47-8E57-9B00B86F5C74}" dt="2023-12-07T20:48:34.075" v="721" actId="478"/>
          <ac:spMkLst>
            <pc:docMk/>
            <pc:sldMk cId="3467755201" sldId="266"/>
            <ac:spMk id="3" creationId="{42D65C89-CBEF-BA65-CBBB-94F5D66720C4}"/>
          </ac:spMkLst>
        </pc:spChg>
        <pc:spChg chg="add del">
          <ac:chgData name="SrikrishnaDarahas Gundepudi" userId="474633f3-a1c1-48b2-b00f-dd41df313e31" providerId="ADAL" clId="{2D7E4FDF-B5EB-2E47-8E57-9B00B86F5C74}" dt="2023-12-07T20:47:50.007" v="706" actId="26606"/>
          <ac:spMkLst>
            <pc:docMk/>
            <pc:sldMk cId="3467755201" sldId="266"/>
            <ac:spMk id="8" creationId="{70105F5E-5B61-4F51-927C-5B28DB7DD9BB}"/>
          </ac:spMkLst>
        </pc:spChg>
        <pc:spChg chg="add del">
          <ac:chgData name="SrikrishnaDarahas Gundepudi" userId="474633f3-a1c1-48b2-b00f-dd41df313e31" providerId="ADAL" clId="{2D7E4FDF-B5EB-2E47-8E57-9B00B86F5C74}" dt="2023-12-07T20:47:50.007" v="706" actId="26606"/>
          <ac:spMkLst>
            <pc:docMk/>
            <pc:sldMk cId="3467755201" sldId="266"/>
            <ac:spMk id="10" creationId="{EC48354D-16E9-4575-B90B-6F6DE75D46B1}"/>
          </ac:spMkLst>
        </pc:spChg>
        <pc:spChg chg="add del">
          <ac:chgData name="SrikrishnaDarahas Gundepudi" userId="474633f3-a1c1-48b2-b00f-dd41df313e31" providerId="ADAL" clId="{2D7E4FDF-B5EB-2E47-8E57-9B00B86F5C74}" dt="2023-12-07T20:49:14.932" v="726" actId="26606"/>
          <ac:spMkLst>
            <pc:docMk/>
            <pc:sldMk cId="3467755201" sldId="266"/>
            <ac:spMk id="14" creationId="{4A3E5678-E0CE-4EE8-9480-5A05F00FD19B}"/>
          </ac:spMkLst>
        </pc:spChg>
        <pc:spChg chg="add del">
          <ac:chgData name="SrikrishnaDarahas Gundepudi" userId="474633f3-a1c1-48b2-b00f-dd41df313e31" providerId="ADAL" clId="{2D7E4FDF-B5EB-2E47-8E57-9B00B86F5C74}" dt="2023-12-07T20:49:14.932" v="726" actId="26606"/>
          <ac:spMkLst>
            <pc:docMk/>
            <pc:sldMk cId="3467755201" sldId="266"/>
            <ac:spMk id="15" creationId="{3FE8E618-14B9-4DC2-B015-BFA35A046450}"/>
          </ac:spMkLst>
        </pc:spChg>
        <pc:spChg chg="add">
          <ac:chgData name="SrikrishnaDarahas Gundepudi" userId="474633f3-a1c1-48b2-b00f-dd41df313e31" providerId="ADAL" clId="{2D7E4FDF-B5EB-2E47-8E57-9B00B86F5C74}" dt="2023-12-07T20:49:14.932" v="726" actId="26606"/>
          <ac:spMkLst>
            <pc:docMk/>
            <pc:sldMk cId="3467755201" sldId="266"/>
            <ac:spMk id="20" creationId="{4E5B79A0-69AD-4CBD-897F-32C7A2BA2FBB}"/>
          </ac:spMkLst>
        </pc:spChg>
        <pc:spChg chg="add del">
          <ac:chgData name="SrikrishnaDarahas Gundepudi" userId="474633f3-a1c1-48b2-b00f-dd41df313e31" providerId="ADAL" clId="{2D7E4FDF-B5EB-2E47-8E57-9B00B86F5C74}" dt="2023-12-07T20:49:14.928" v="725" actId="26606"/>
          <ac:spMkLst>
            <pc:docMk/>
            <pc:sldMk cId="3467755201" sldId="266"/>
            <ac:spMk id="21" creationId="{4E5B79A0-69AD-4CBD-897F-32C7A2BA2FBB}"/>
          </ac:spMkLst>
        </pc:spChg>
        <pc:spChg chg="add">
          <ac:chgData name="SrikrishnaDarahas Gundepudi" userId="474633f3-a1c1-48b2-b00f-dd41df313e31" providerId="ADAL" clId="{2D7E4FDF-B5EB-2E47-8E57-9B00B86F5C74}" dt="2023-12-07T20:49:14.932" v="726" actId="26606"/>
          <ac:spMkLst>
            <pc:docMk/>
            <pc:sldMk cId="3467755201" sldId="266"/>
            <ac:spMk id="22" creationId="{74270B3E-3C96-4381-9F21-EC83F1E1A0FD}"/>
          </ac:spMkLst>
        </pc:spChg>
        <pc:spChg chg="add del">
          <ac:chgData name="SrikrishnaDarahas Gundepudi" userId="474633f3-a1c1-48b2-b00f-dd41df313e31" providerId="ADAL" clId="{2D7E4FDF-B5EB-2E47-8E57-9B00B86F5C74}" dt="2023-12-07T20:49:14.928" v="725" actId="26606"/>
          <ac:spMkLst>
            <pc:docMk/>
            <pc:sldMk cId="3467755201" sldId="266"/>
            <ac:spMk id="23" creationId="{7C2F33EB-E7CB-4EE9-BBBF-D632F5C00EAE}"/>
          </ac:spMkLst>
        </pc:spChg>
        <pc:spChg chg="add del">
          <ac:chgData name="SrikrishnaDarahas Gundepudi" userId="474633f3-a1c1-48b2-b00f-dd41df313e31" providerId="ADAL" clId="{2D7E4FDF-B5EB-2E47-8E57-9B00B86F5C74}" dt="2023-12-07T20:49:14.928" v="725" actId="26606"/>
          <ac:spMkLst>
            <pc:docMk/>
            <pc:sldMk cId="3467755201" sldId="266"/>
            <ac:spMk id="25" creationId="{D5D12016-6EE5-4F4A-BC99-A56493E60F06}"/>
          </ac:spMkLst>
        </pc:spChg>
        <pc:spChg chg="add">
          <ac:chgData name="SrikrishnaDarahas Gundepudi" userId="474633f3-a1c1-48b2-b00f-dd41df313e31" providerId="ADAL" clId="{2D7E4FDF-B5EB-2E47-8E57-9B00B86F5C74}" dt="2023-12-07T20:49:14.932" v="726" actId="26606"/>
          <ac:spMkLst>
            <pc:docMk/>
            <pc:sldMk cId="3467755201" sldId="266"/>
            <ac:spMk id="26" creationId="{7C2F33EB-E7CB-4EE9-BBBF-D632F5C00EAE}"/>
          </ac:spMkLst>
        </pc:spChg>
        <pc:spChg chg="add del">
          <ac:chgData name="SrikrishnaDarahas Gundepudi" userId="474633f3-a1c1-48b2-b00f-dd41df313e31" providerId="ADAL" clId="{2D7E4FDF-B5EB-2E47-8E57-9B00B86F5C74}" dt="2023-12-07T20:49:14.928" v="725" actId="26606"/>
          <ac:spMkLst>
            <pc:docMk/>
            <pc:sldMk cId="3467755201" sldId="266"/>
            <ac:spMk id="27" creationId="{74270B3E-3C96-4381-9F21-EC83F1E1A0FD}"/>
          </ac:spMkLst>
        </pc:spChg>
        <pc:picChg chg="add del">
          <ac:chgData name="SrikrishnaDarahas Gundepudi" userId="474633f3-a1c1-48b2-b00f-dd41df313e31" providerId="ADAL" clId="{2D7E4FDF-B5EB-2E47-8E57-9B00B86F5C74}" dt="2023-12-07T20:49:14.928" v="725" actId="26606"/>
          <ac:picMkLst>
            <pc:docMk/>
            <pc:sldMk cId="3467755201" sldId="266"/>
            <ac:picMk id="17" creationId="{F0F07517-03DD-89B2-2E9C-325049679F7E}"/>
          </ac:picMkLst>
        </pc:picChg>
        <pc:cxnChg chg="add del">
          <ac:chgData name="SrikrishnaDarahas Gundepudi" userId="474633f3-a1c1-48b2-b00f-dd41df313e31" providerId="ADAL" clId="{2D7E4FDF-B5EB-2E47-8E57-9B00B86F5C74}" dt="2023-12-07T20:47:50.007" v="706" actId="26606"/>
          <ac:cxnSpMkLst>
            <pc:docMk/>
            <pc:sldMk cId="3467755201" sldId="266"/>
            <ac:cxnSpMk id="12" creationId="{336FDCA7-0AF2-4082-9481-EF2C115F22A4}"/>
          </ac:cxnSpMkLst>
        </pc:cxnChg>
        <pc:cxnChg chg="add">
          <ac:chgData name="SrikrishnaDarahas Gundepudi" userId="474633f3-a1c1-48b2-b00f-dd41df313e31" providerId="ADAL" clId="{2D7E4FDF-B5EB-2E47-8E57-9B00B86F5C74}" dt="2023-12-07T20:49:14.932" v="726" actId="26606"/>
          <ac:cxnSpMkLst>
            <pc:docMk/>
            <pc:sldMk cId="3467755201" sldId="266"/>
            <ac:cxnSpMk id="24" creationId="{071DF4C0-7A22-4E59-9E9C-BD2E245364DD}"/>
          </ac:cxnSpMkLst>
        </pc:cxnChg>
        <pc:cxnChg chg="add del">
          <ac:chgData name="SrikrishnaDarahas Gundepudi" userId="474633f3-a1c1-48b2-b00f-dd41df313e31" providerId="ADAL" clId="{2D7E4FDF-B5EB-2E47-8E57-9B00B86F5C74}" dt="2023-12-07T20:49:14.928" v="725" actId="26606"/>
          <ac:cxnSpMkLst>
            <pc:docMk/>
            <pc:sldMk cId="3467755201" sldId="266"/>
            <ac:cxnSpMk id="29" creationId="{071DF4C0-7A22-4E59-9E9C-BD2E245364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97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0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452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18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E94A3-24DD-132D-CA2C-D0AC5F172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0380" r="9734" b="2"/>
          <a:stretch/>
        </p:blipFill>
        <p:spPr>
          <a:xfrm>
            <a:off x="5356965" y="18118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C0E336-7DBF-ABD6-91C3-903FA6399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en-US" sz="6100" b="0" i="0" dirty="0">
                <a:effectLst/>
                <a:latin typeface="Söhne"/>
              </a:rPr>
              <a:t>Healthcare Data Analysis Using Azure Databricks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E9056-3FFE-2D8C-74BC-79628C52B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865" y="4809150"/>
            <a:ext cx="5445463" cy="342516"/>
          </a:xfrm>
        </p:spPr>
        <p:txBody>
          <a:bodyPr anchor="t">
            <a:normAutofit lnSpcReduction="10000"/>
          </a:bodyPr>
          <a:lstStyle/>
          <a:p>
            <a:r>
              <a:rPr lang="en-US" b="0" i="0" dirty="0">
                <a:effectLst/>
                <a:latin typeface="Söhne"/>
              </a:rPr>
              <a:t>Insights into Patient Demographics and Seasonal Trends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A67D4A1-79F9-0ADA-0C36-6C96E2F2B76E}"/>
              </a:ext>
            </a:extLst>
          </p:cNvPr>
          <p:cNvSpPr txBox="1"/>
          <p:nvPr/>
        </p:nvSpPr>
        <p:spPr>
          <a:xfrm>
            <a:off x="1160890" y="5343719"/>
            <a:ext cx="2753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Darahas Gundepudi </a:t>
            </a:r>
          </a:p>
          <a:p>
            <a:r>
              <a:rPr lang="en-US" sz="2000" dirty="0"/>
              <a:t>CR Sai </a:t>
            </a:r>
            <a:r>
              <a:rPr lang="en-US" sz="2000" dirty="0" err="1"/>
              <a:t>Ruchitha</a:t>
            </a:r>
            <a:r>
              <a:rPr lang="en-US" sz="2000" dirty="0"/>
              <a:t> Babu</a:t>
            </a:r>
          </a:p>
        </p:txBody>
      </p:sp>
    </p:spTree>
    <p:extLst>
      <p:ext uri="{BB962C8B-B14F-4D97-AF65-F5344CB8AC3E}">
        <p14:creationId xmlns:p14="http://schemas.microsoft.com/office/powerpoint/2010/main" val="2645058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74C0-BCEA-21E7-AE72-6743AD79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5370"/>
            <a:ext cx="6980583" cy="810091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1965-089B-CA13-106D-F5A04D75B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7983"/>
            <a:ext cx="10240617" cy="4481161"/>
          </a:xfrm>
        </p:spPr>
        <p:txBody>
          <a:bodyPr>
            <a:normAutofit fontScale="92500" lnSpcReduction="20000"/>
          </a:bodyPr>
          <a:lstStyle/>
          <a:p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Asthma cases tend to increase in warmer seasons, particularly in Spring and Summer, which could be related to environmental allergens.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Diabetes shows a relatively consistent count across seasons, with a slight increase in Summer.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Cancer has a higher count in Winter and Fall compared to Summer.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Hypertension, Obesity, and Arthritis also show some variation across seasons, but the pattern is less clear.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Elective admissions appear to be relatively stable across seasons, with a slight increase in Summer.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Emergency admissions are highest in the Fall, which could suggest a seasonal impact on health emergencies.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Urgent admissions are highest in Spring (883) and lowest in Summer (822).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2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3412A-1B47-C836-4193-7B835524F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929" y="1181101"/>
            <a:ext cx="7236143" cy="261091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Thankyou!</a:t>
            </a:r>
            <a:br>
              <a:rPr lang="en-US"/>
            </a:br>
            <a:r>
              <a:rPr lang="en-US"/>
              <a:t>Q&amp;A?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5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24C6-1FD4-DA3E-F41D-23BF4D07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A42F-8809-53A9-DE3A-531ED8470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Exploring Healthcare Data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Analyzing patient and hospital data to uncover important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Focus on Seasons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Investigating how medical conditions and hospital admissions change with the seasons.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Tools Used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Utilizing Azure Databricks for data processing and Power BI for visualization.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Aim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To gain insights for better healthcare planning and patient care.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7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331C-9485-2837-6157-6DDEA4A6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F68B-CDC5-6F1E-D997-0F3D43D4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Diverse Patient Data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The dataset includes detailed information on patients, such as names, ages, genders, and blood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Medical Conditions and Treatments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Data on various medical conditions like Asthma, Diabetes, Cancer, and treatments such as medications and test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Admission Insights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Contains dates of admission and discharge, types of admission (Elective, Emergency, Urgent), and associated healthcare facilities.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Financial Aspects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Includes billing amounts and insurance provider details, offering insights into the financial side of healthcare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2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414C-FC80-B15B-EE09-BBB126E1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C6A5-DEE2-8982-4B9C-BA3E8828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Data Collection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Gathering extensive healthcare data, including patient demographics, medical conditions, admission details, and financial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Azure Blob Storage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Storing the collected data securely in Azure Blob Storage, ensuring accessibility and scalability for large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Azure Databricks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Utilizing Azure Databricks for robust data processing and analysis. This includes transformation and applying various analytical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Power BI Integration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Linking the processed data with Power BI for advanced visualization. Creating interactive dashboards and reports to depict the analytical findings.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Insight Generation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Deriving valuable insights from the Power BI visualizations, aimed at improving healthcare planning and patient care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4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CF51-A49B-17FA-C0AA-AAE5ADAD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C7EE98-6D01-9EFE-A2FE-6CB47380407C}"/>
              </a:ext>
            </a:extLst>
          </p:cNvPr>
          <p:cNvSpPr/>
          <p:nvPr/>
        </p:nvSpPr>
        <p:spPr>
          <a:xfrm>
            <a:off x="1284512" y="2938607"/>
            <a:ext cx="2144555" cy="9040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Storage Accounts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2AAF026-1B1A-9C4B-2502-DD5710B35E53}"/>
              </a:ext>
            </a:extLst>
          </p:cNvPr>
          <p:cNvSpPr/>
          <p:nvPr/>
        </p:nvSpPr>
        <p:spPr>
          <a:xfrm>
            <a:off x="4673980" y="2886631"/>
            <a:ext cx="2844035" cy="10813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Data Bricks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Preprocessing)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E85C45-E48D-D9C7-97F9-A1B7F5755E8F}"/>
              </a:ext>
            </a:extLst>
          </p:cNvPr>
          <p:cNvSpPr/>
          <p:nvPr/>
        </p:nvSpPr>
        <p:spPr>
          <a:xfrm>
            <a:off x="8628018" y="2882222"/>
            <a:ext cx="2638696" cy="10813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Power BI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(Visualization)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F5DB58-137E-428D-91A1-522EF947D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28" y="4095537"/>
            <a:ext cx="769257" cy="786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CD067A-1C3A-D71A-498B-B91DEFF6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518" y="4122586"/>
            <a:ext cx="822960" cy="713232"/>
          </a:xfrm>
          <a:prstGeom prst="rect">
            <a:avLst/>
          </a:prstGeom>
        </p:spPr>
      </p:pic>
      <p:pic>
        <p:nvPicPr>
          <p:cNvPr id="1026" name="Picture 2" descr="Microsoft Power BI Logo and symbol, meaning, history, PNG, brand">
            <a:extLst>
              <a:ext uri="{FF2B5EF4-FFF2-40B4-BE49-F238E27FC236}">
                <a16:creationId xmlns:a16="http://schemas.microsoft.com/office/drawing/2014/main" id="{98457AA4-12D8-8CF6-3D19-2140363B7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66" y="4052163"/>
            <a:ext cx="13716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7AA257-D199-D624-FEC3-0C4432FD4FD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429067" y="3379749"/>
            <a:ext cx="1244914" cy="10884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CB0BFB-5073-3DB8-0EBA-35D985DE71C3}"/>
              </a:ext>
            </a:extLst>
          </p:cNvPr>
          <p:cNvCxnSpPr>
            <a:cxnSpLocks/>
          </p:cNvCxnSpPr>
          <p:nvPr/>
        </p:nvCxnSpPr>
        <p:spPr>
          <a:xfrm>
            <a:off x="7518016" y="3379749"/>
            <a:ext cx="1110002" cy="5441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6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60BB-E427-2768-9117-44EFF190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 Trends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EE91EB-C1B0-A831-EE68-8FF8F4D3E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436611"/>
            <a:ext cx="9906000" cy="3357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03086-B2A2-AF74-CE4C-734D35DA5D8F}"/>
              </a:ext>
            </a:extLst>
          </p:cNvPr>
          <p:cNvSpPr txBox="1"/>
          <p:nvPr/>
        </p:nvSpPr>
        <p:spPr>
          <a:xfrm>
            <a:off x="1143000" y="1965890"/>
            <a:ext cx="959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total number of patients admitted over the months from 2018 to 2023</a:t>
            </a:r>
          </a:p>
        </p:txBody>
      </p:sp>
    </p:spTree>
    <p:extLst>
      <p:ext uri="{BB962C8B-B14F-4D97-AF65-F5344CB8AC3E}">
        <p14:creationId xmlns:p14="http://schemas.microsoft.com/office/powerpoint/2010/main" val="201874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E34F-E56C-FB60-4C8A-8493A186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Condition by Season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9B56FE0-D8B9-8BF2-C28A-E6FAB6B53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436611"/>
            <a:ext cx="9906000" cy="3357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1C684-9598-8ECC-4D7A-5698CCB1CC6B}"/>
              </a:ext>
            </a:extLst>
          </p:cNvPr>
          <p:cNvSpPr txBox="1"/>
          <p:nvPr/>
        </p:nvSpPr>
        <p:spPr>
          <a:xfrm>
            <a:off x="1143000" y="1974574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number of patients for each medical condition by season</a:t>
            </a:r>
          </a:p>
        </p:txBody>
      </p:sp>
    </p:spTree>
    <p:extLst>
      <p:ext uri="{BB962C8B-B14F-4D97-AF65-F5344CB8AC3E}">
        <p14:creationId xmlns:p14="http://schemas.microsoft.com/office/powerpoint/2010/main" val="234661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E34F-E56C-FB60-4C8A-8493A186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 Type by Season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9B56FE0-D8B9-8BF2-C28A-E6FAB6B53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436611"/>
            <a:ext cx="9906000" cy="3357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1C684-9598-8ECC-4D7A-5698CCB1CC6B}"/>
              </a:ext>
            </a:extLst>
          </p:cNvPr>
          <p:cNvSpPr txBox="1"/>
          <p:nvPr/>
        </p:nvSpPr>
        <p:spPr>
          <a:xfrm>
            <a:off x="1143000" y="1974574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number of patients for each medical condition by season</a:t>
            </a:r>
          </a:p>
        </p:txBody>
      </p:sp>
    </p:spTree>
    <p:extLst>
      <p:ext uri="{BB962C8B-B14F-4D97-AF65-F5344CB8AC3E}">
        <p14:creationId xmlns:p14="http://schemas.microsoft.com/office/powerpoint/2010/main" val="158751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D2DD-239D-C82E-E0F8-C0C51BAC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766" y="278401"/>
            <a:ext cx="8438322" cy="728764"/>
          </a:xfrm>
        </p:spPr>
        <p:txBody>
          <a:bodyPr/>
          <a:lstStyle/>
          <a:p>
            <a:r>
              <a:rPr lang="en-US" dirty="0"/>
              <a:t>Power BI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B333F3-D35F-5395-3E66-03F2EDC4C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62" r="14048" b="4379"/>
          <a:stretch/>
        </p:blipFill>
        <p:spPr>
          <a:xfrm>
            <a:off x="1364973" y="1007165"/>
            <a:ext cx="9497485" cy="50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4661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487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Söhne</vt:lpstr>
      <vt:lpstr>Walbaum Display</vt:lpstr>
      <vt:lpstr>RegattaVTI</vt:lpstr>
      <vt:lpstr>Healthcare Data Analysis Using Azure Databricks</vt:lpstr>
      <vt:lpstr>INTRODUCTION</vt:lpstr>
      <vt:lpstr>Data Overview</vt:lpstr>
      <vt:lpstr>Methodology</vt:lpstr>
      <vt:lpstr>Pipeline</vt:lpstr>
      <vt:lpstr>Admission Trends Over Time</vt:lpstr>
      <vt:lpstr>Medical Condition by Season</vt:lpstr>
      <vt:lpstr>Admission Type by Season</vt:lpstr>
      <vt:lpstr>Power BI Visualization</vt:lpstr>
      <vt:lpstr>Key Insights</vt:lpstr>
      <vt:lpstr>Thankyou! Q&amp;A?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 Analysis Using Azure Databricks</dc:title>
  <dc:creator>Darahas Gundepudi</dc:creator>
  <cp:lastModifiedBy>SrikrishnaDarahas Gundepudi</cp:lastModifiedBy>
  <cp:revision>1</cp:revision>
  <dcterms:created xsi:type="dcterms:W3CDTF">2023-12-06T16:34:56Z</dcterms:created>
  <dcterms:modified xsi:type="dcterms:W3CDTF">2023-12-07T22:30:07Z</dcterms:modified>
</cp:coreProperties>
</file>