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theme/theme6.xml" ContentType="application/vnd.openxmlformats-officedocument.theme+xml"/>
  <Override PartName="/ppt/slideLayouts/slideLayout29.xml" ContentType="application/vnd.openxmlformats-officedocument.presentationml.slideLayout+xml"/>
  <Override PartName="/ppt/theme/theme7.xml" ContentType="application/vnd.openxmlformats-officedocument.theme+xml"/>
  <Override PartName="/ppt/slideLayouts/slideLayout30.xml" ContentType="application/vnd.openxmlformats-officedocument.presentationml.slideLayout+xml"/>
  <Override PartName="/ppt/theme/theme8.xml" ContentType="application/vnd.openxmlformats-officedocument.theme+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 id="2147483698" r:id="rId3"/>
    <p:sldMasterId id="2147483700" r:id="rId4"/>
    <p:sldMasterId id="2147483702" r:id="rId5"/>
    <p:sldMasterId id="2147483704" r:id="rId6"/>
    <p:sldMasterId id="2147483706" r:id="rId7"/>
    <p:sldMasterId id="2147483708" r:id="rId8"/>
    <p:sldMasterId id="2147483715" r:id="rId9"/>
  </p:sldMasterIdLst>
  <p:notesMasterIdLst>
    <p:notesMasterId r:id="rId17"/>
  </p:notesMasterIdLst>
  <p:sldIdLst>
    <p:sldId id="256" r:id="rId10"/>
    <p:sldId id="376" r:id="rId11"/>
    <p:sldId id="379" r:id="rId12"/>
    <p:sldId id="383" r:id="rId13"/>
    <p:sldId id="384" r:id="rId14"/>
    <p:sldId id="380" r:id="rId15"/>
    <p:sldId id="38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961A"/>
    <a:srgbClr val="EDE1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7" autoAdjust="0"/>
    <p:restoredTop sz="75763" autoAdjust="0"/>
  </p:normalViewPr>
  <p:slideViewPr>
    <p:cSldViewPr snapToGrid="0">
      <p:cViewPr varScale="1">
        <p:scale>
          <a:sx n="56" d="100"/>
          <a:sy n="56" d="100"/>
        </p:scale>
        <p:origin x="1974" y="7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slide" Target="slides/slide6.xml"/><Relationship Id="rId10" Type="http://schemas.openxmlformats.org/officeDocument/2006/relationships/slide" Target="slides/slide1.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9C209-BFB0-49E5-82A6-B36AF2699633}" type="datetimeFigureOut">
              <a:rPr lang="en-US" smtClean="0"/>
              <a:t>4/23/2016</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65E8B-A3F9-4B2E-9B7C-73B94392D985}" type="slidenum">
              <a:rPr lang="en-US" smtClean="0"/>
              <a:t>‹#›</a:t>
            </a:fld>
            <a:endParaRPr lang="en-US" dirty="0"/>
          </a:p>
        </p:txBody>
      </p:sp>
    </p:spTree>
    <p:extLst>
      <p:ext uri="{BB962C8B-B14F-4D97-AF65-F5344CB8AC3E}">
        <p14:creationId xmlns:p14="http://schemas.microsoft.com/office/powerpoint/2010/main" val="224939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smtClean="0"/>
              <a:t>This presentation is intended to provide a high level overview of TCS.  It is not intended to show every fact about the company – rather, its meant to convey who we are, what we broadly provide and why they should consider us as a partner. It is also intended to ‘frame up’ our positioning of delivering results with certainty.</a:t>
            </a:r>
          </a:p>
          <a:p>
            <a:pPr eaLnBrk="1" hangingPunct="1">
              <a:spcBef>
                <a:spcPct val="0"/>
              </a:spcBef>
            </a:pPr>
            <a:endParaRPr lang="en-US" dirty="0" smtClean="0"/>
          </a:p>
          <a:p>
            <a:pPr eaLnBrk="1" hangingPunct="1">
              <a:spcBef>
                <a:spcPct val="0"/>
              </a:spcBef>
            </a:pPr>
            <a:r>
              <a:rPr lang="en-US" dirty="0" smtClean="0"/>
              <a:t>Each audience is different; therefore, you should add slides as necessary for the particular audience.  For example, if you’re presenting to a bank, then you should add relevant TCS facts for that audience (key offerings, key clients, case studies, etc.).  The Practice Marketing representative for that practice should be able to provide this information.</a:t>
            </a:r>
          </a:p>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fld id="{DA765E8B-A3F9-4B2E-9B7C-73B94392D985}" type="slidenum">
              <a:rPr lang="en-US" smtClean="0"/>
              <a:t>1</a:t>
            </a:fld>
            <a:endParaRPr lang="en-US" dirty="0"/>
          </a:p>
        </p:txBody>
      </p:sp>
    </p:spTree>
    <p:extLst>
      <p:ext uri="{BB962C8B-B14F-4D97-AF65-F5344CB8AC3E}">
        <p14:creationId xmlns:p14="http://schemas.microsoft.com/office/powerpoint/2010/main" val="348293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65E8B-A3F9-4B2E-9B7C-73B94392D985}" type="slidenum">
              <a:rPr lang="en-US" smtClean="0"/>
              <a:t>2</a:t>
            </a:fld>
            <a:endParaRPr lang="en-US" dirty="0"/>
          </a:p>
        </p:txBody>
      </p:sp>
    </p:spTree>
    <p:extLst>
      <p:ext uri="{BB962C8B-B14F-4D97-AF65-F5344CB8AC3E}">
        <p14:creationId xmlns:p14="http://schemas.microsoft.com/office/powerpoint/2010/main" val="3516649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65E8B-A3F9-4B2E-9B7C-73B94392D985}" type="slidenum">
              <a:rPr lang="en-US" smtClean="0"/>
              <a:t>4</a:t>
            </a:fld>
            <a:endParaRPr lang="en-US" dirty="0"/>
          </a:p>
        </p:txBody>
      </p:sp>
    </p:spTree>
    <p:extLst>
      <p:ext uri="{BB962C8B-B14F-4D97-AF65-F5344CB8AC3E}">
        <p14:creationId xmlns:p14="http://schemas.microsoft.com/office/powerpoint/2010/main" val="2323157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65E8B-A3F9-4B2E-9B7C-73B94392D985}" type="slidenum">
              <a:rPr lang="en-US" smtClean="0"/>
              <a:t>6</a:t>
            </a:fld>
            <a:endParaRPr lang="en-US" dirty="0"/>
          </a:p>
        </p:txBody>
      </p:sp>
    </p:spTree>
    <p:extLst>
      <p:ext uri="{BB962C8B-B14F-4D97-AF65-F5344CB8AC3E}">
        <p14:creationId xmlns:p14="http://schemas.microsoft.com/office/powerpoint/2010/main" val="2668116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65E8B-A3F9-4B2E-9B7C-73B94392D985}" type="slidenum">
              <a:rPr lang="en-US" smtClean="0"/>
              <a:t>7</a:t>
            </a:fld>
            <a:endParaRPr lang="en-US" dirty="0"/>
          </a:p>
        </p:txBody>
      </p:sp>
    </p:spTree>
    <p:extLst>
      <p:ext uri="{BB962C8B-B14F-4D97-AF65-F5344CB8AC3E}">
        <p14:creationId xmlns:p14="http://schemas.microsoft.com/office/powerpoint/2010/main" val="24213671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Date Format">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68580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2" name="Group 11"/>
          <p:cNvGrpSpPr/>
          <p:nvPr/>
        </p:nvGrpSpPr>
        <p:grpSpPr>
          <a:xfrm>
            <a:off x="381003" y="257175"/>
            <a:ext cx="8470250" cy="424339"/>
            <a:chOff x="381003" y="257175"/>
            <a:chExt cx="8470250" cy="424339"/>
          </a:xfrm>
        </p:grpSpPr>
        <p:sp>
          <p:nvSpPr>
            <p:cNvPr id="23"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24" name="Group 15"/>
            <p:cNvGrpSpPr/>
            <p:nvPr/>
          </p:nvGrpSpPr>
          <p:grpSpPr>
            <a:xfrm>
              <a:off x="381003" y="333375"/>
              <a:ext cx="2227429" cy="112270"/>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27" name="Freeform 26"/>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28" name="Freeform 27"/>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mj-lt"/>
              </a:endParaRPr>
            </a:p>
          </p:txBody>
        </p:sp>
      </p:grpSp>
      <p:sp>
        <p:nvSpPr>
          <p:cNvPr id="2" name="Title 1"/>
          <p:cNvSpPr>
            <a:spLocks noGrp="1"/>
          </p:cNvSpPr>
          <p:nvPr>
            <p:ph type="ctrTitle"/>
          </p:nvPr>
        </p:nvSpPr>
        <p:spPr>
          <a:xfrm>
            <a:off x="381003" y="2080611"/>
            <a:ext cx="6172200" cy="530352"/>
          </a:xfrm>
        </p:spPr>
        <p:txBody>
          <a:bodyPr>
            <a:noAutofit/>
          </a:bodyPr>
          <a:lstStyle>
            <a:lvl1pPr algn="l">
              <a:defRPr sz="3000">
                <a:solidFill>
                  <a:schemeClr val="bg1"/>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81003" y="2675800"/>
            <a:ext cx="6172200" cy="457200"/>
          </a:xfrm>
        </p:spPr>
        <p:txBody>
          <a:bodyPr>
            <a:noAutofit/>
          </a:bodyPr>
          <a:lstStyle>
            <a:lvl1pPr marL="0" indent="0" algn="l">
              <a:buNone/>
              <a:defRPr sz="24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132627"/>
            <a:ext cx="2454502" cy="1125173"/>
          </a:xfrm>
          <a:prstGeom prst="rect">
            <a:avLst/>
          </a:prstGeom>
        </p:spPr>
      </p:pic>
      <p:sp>
        <p:nvSpPr>
          <p:cNvPr id="18" name="Text Placeholder 5"/>
          <p:cNvSpPr>
            <a:spLocks noGrp="1"/>
          </p:cNvSpPr>
          <p:nvPr>
            <p:ph type="body" sz="quarter" idx="11" hasCustomPrompt="1"/>
          </p:nvPr>
        </p:nvSpPr>
        <p:spPr>
          <a:xfrm>
            <a:off x="399646" y="5879701"/>
            <a:ext cx="1556235" cy="402346"/>
          </a:xfrm>
        </p:spPr>
        <p:txBody>
          <a:bodyPr>
            <a:noAutofit/>
          </a:bodyPr>
          <a:lstStyle>
            <a:lvl1pPr marL="0" indent="0">
              <a:buNone/>
              <a:defRPr sz="1800">
                <a:solidFill>
                  <a:schemeClr val="bg1"/>
                </a:solidFill>
                <a:latin typeface="+mj-lt"/>
              </a:defRPr>
            </a:lvl1pPr>
          </a:lstStyle>
          <a:p>
            <a:pPr lvl="0"/>
            <a:r>
              <a:rPr lang="en-US" dirty="0" smtClean="0"/>
              <a:t>Insert Date</a:t>
            </a:r>
          </a:p>
        </p:txBody>
      </p:sp>
      <p:sp>
        <p:nvSpPr>
          <p:cNvPr id="16" name="TextBox 15"/>
          <p:cNvSpPr txBox="1"/>
          <p:nvPr/>
        </p:nvSpPr>
        <p:spPr>
          <a:xfrm>
            <a:off x="6375631" y="6501478"/>
            <a:ext cx="2362202" cy="207749"/>
          </a:xfrm>
          <a:prstGeom prst="rect">
            <a:avLst/>
          </a:prstGeom>
          <a:noFill/>
        </p:spPr>
        <p:txBody>
          <a:bodyPr wrap="none" rtlCol="0">
            <a:spAutoFit/>
          </a:bodyPr>
          <a:lstStyle/>
          <a:p>
            <a:pPr algn="r"/>
            <a:r>
              <a:rPr lang="en-US" sz="750" dirty="0" smtClean="0">
                <a:solidFill>
                  <a:prstClr val="white"/>
                </a:solidFill>
                <a:latin typeface="+mj-lt"/>
              </a:rPr>
              <a:t>|   Copyright </a:t>
            </a:r>
            <a:r>
              <a:rPr lang="en-US" sz="750" dirty="0">
                <a:solidFill>
                  <a:prstClr val="white"/>
                </a:solidFill>
                <a:latin typeface="+mj-lt"/>
              </a:rPr>
              <a:t>© </a:t>
            </a:r>
            <a:r>
              <a:rPr lang="en-US" sz="750" dirty="0" smtClean="0">
                <a:solidFill>
                  <a:prstClr val="white"/>
                </a:solidFill>
                <a:latin typeface="+mj-lt"/>
              </a:rPr>
              <a:t>2015 Tata Consultancy Services Limited</a:t>
            </a:r>
            <a:endParaRPr lang="en-US" sz="750" dirty="0">
              <a:solidFill>
                <a:prstClr val="white"/>
              </a:solidFill>
              <a:latin typeface="+mj-lt"/>
            </a:endParaRPr>
          </a:p>
        </p:txBody>
      </p:sp>
      <p:sp>
        <p:nvSpPr>
          <p:cNvPr id="20" name="Text Placeholder 10"/>
          <p:cNvSpPr>
            <a:spLocks noGrp="1"/>
          </p:cNvSpPr>
          <p:nvPr>
            <p:ph type="body" sz="quarter" idx="13" hasCustomPrompt="1"/>
          </p:nvPr>
        </p:nvSpPr>
        <p:spPr>
          <a:xfrm>
            <a:off x="4223532" y="6493778"/>
            <a:ext cx="2275118" cy="234846"/>
          </a:xfrm>
        </p:spPr>
        <p:txBody>
          <a:bodyPr wrap="none" anchor="ctr">
            <a:normAutofit/>
          </a:bodyPr>
          <a:lstStyle>
            <a:lvl1pPr marL="0" indent="0" algn="r">
              <a:buFont typeface="+mj-lt"/>
              <a:buNone/>
              <a:defRPr sz="1000" b="0" baseline="0">
                <a:solidFill>
                  <a:schemeClr val="bg1"/>
                </a:solidFill>
                <a:latin typeface="+mj-lt"/>
              </a:defRPr>
            </a:lvl1pPr>
          </a:lstStyle>
          <a:p>
            <a:pPr lvl="0"/>
            <a:r>
              <a:rPr lang="en-US" dirty="0" smtClean="0"/>
              <a:t>Click to add Information Classification</a:t>
            </a:r>
            <a:endParaRPr lang="en-US" dirty="0"/>
          </a:p>
        </p:txBody>
      </p:sp>
      <p:sp>
        <p:nvSpPr>
          <p:cNvPr id="5" name="AutoShape 4"/>
          <p:cNvSpPr>
            <a:spLocks noChangeAspect="1" noChangeArrowheads="1" noTextEdit="1"/>
          </p:cNvSpPr>
          <p:nvPr/>
        </p:nvSpPr>
        <p:spPr bwMode="auto">
          <a:xfrm>
            <a:off x="1316038" y="3230563"/>
            <a:ext cx="6511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Tree>
    <p:extLst>
      <p:ext uri="{BB962C8B-B14F-4D97-AF65-F5344CB8AC3E}">
        <p14:creationId xmlns:p14="http://schemas.microsoft.com/office/powerpoint/2010/main" val="2949468897"/>
      </p:ext>
    </p:extLst>
  </p:cSld>
  <p:clrMapOvr>
    <a:masterClrMapping/>
  </p:clrMapOvr>
  <p:extLst mod="1">
    <p:ext uri="{DCECCB84-F9BA-43D5-87BE-67443E8EF086}">
      <p15:sldGuideLst xmlns:p15="http://schemas.microsoft.com/office/powerpoint/2012/main">
        <p15:guide id="1" orient="horz" pos="2160">
          <p15:clr>
            <a:srgbClr val="FBAE40"/>
          </p15:clr>
        </p15:guide>
        <p15:guide id="2" pos="2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with Visual Option 8">
    <p:spTree>
      <p:nvGrpSpPr>
        <p:cNvPr id="1" name=""/>
        <p:cNvGrpSpPr/>
        <p:nvPr/>
      </p:nvGrpSpPr>
      <p:grpSpPr>
        <a:xfrm>
          <a:off x="0" y="0"/>
          <a:ext cx="0" cy="0"/>
          <a:chOff x="0" y="0"/>
          <a:chExt cx="0" cy="0"/>
        </a:xfrm>
      </p:grpSpPr>
      <p:grpSp>
        <p:nvGrpSpPr>
          <p:cNvPr id="24" name="Group 23"/>
          <p:cNvGrpSpPr/>
          <p:nvPr/>
        </p:nvGrpSpPr>
        <p:grpSpPr>
          <a:xfrm>
            <a:off x="0" y="4"/>
            <a:ext cx="9144000" cy="6857998"/>
            <a:chOff x="0" y="4"/>
            <a:chExt cx="9144000" cy="6857998"/>
          </a:xfrm>
        </p:grpSpPr>
        <p:pic>
          <p:nvPicPr>
            <p:cNvPr id="26" name="Picture 2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749147"/>
              <a:ext cx="9144000" cy="6108851"/>
            </a:xfrm>
            <a:prstGeom prst="rect">
              <a:avLst/>
            </a:prstGeom>
          </p:spPr>
        </p:pic>
        <p:sp>
          <p:nvSpPr>
            <p:cNvPr id="27" name="Rectangle 26"/>
            <p:cNvSpPr/>
            <p:nvPr/>
          </p:nvSpPr>
          <p:spPr>
            <a:xfrm flipH="1">
              <a:off x="1066799" y="4648200"/>
              <a:ext cx="8077199" cy="2209800"/>
            </a:xfrm>
            <a:prstGeom prst="rect">
              <a:avLst/>
            </a:prstGeom>
            <a:solidFill>
              <a:srgbClr val="F1A434">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mj-lt"/>
              </a:endParaRPr>
            </a:p>
          </p:txBody>
        </p:sp>
        <p:grpSp>
          <p:nvGrpSpPr>
            <p:cNvPr id="28" name="Group 27"/>
            <p:cNvGrpSpPr/>
            <p:nvPr/>
          </p:nvGrpSpPr>
          <p:grpSpPr>
            <a:xfrm>
              <a:off x="0" y="4"/>
              <a:ext cx="9144000" cy="759624"/>
              <a:chOff x="0" y="4"/>
              <a:chExt cx="9144000" cy="759624"/>
            </a:xfrm>
          </p:grpSpPr>
          <p:sp>
            <p:nvSpPr>
              <p:cNvPr id="30" name="Rectangle 29"/>
              <p:cNvSpPr/>
              <p:nvPr/>
            </p:nvSpPr>
            <p:spPr>
              <a:xfrm>
                <a:off x="0" y="4"/>
                <a:ext cx="9144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31" name="Freeform 9"/>
              <p:cNvSpPr>
                <a:spLocks noEditPoints="1"/>
              </p:cNvSpPr>
              <p:nvPr/>
            </p:nvSpPr>
            <p:spPr bwMode="auto">
              <a:xfrm>
                <a:off x="8365792" y="124823"/>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32" name="Group 18"/>
              <p:cNvGrpSpPr/>
              <p:nvPr/>
            </p:nvGrpSpPr>
            <p:grpSpPr>
              <a:xfrm>
                <a:off x="381000" y="249151"/>
                <a:ext cx="2373191" cy="314216"/>
                <a:chOff x="381000" y="333375"/>
                <a:chExt cx="2373191" cy="314216"/>
              </a:xfrm>
            </p:grpSpPr>
            <p:grpSp>
              <p:nvGrpSpPr>
                <p:cNvPr id="41" name="Group 15"/>
                <p:cNvGrpSpPr/>
                <p:nvPr/>
              </p:nvGrpSpPr>
              <p:grpSpPr>
                <a:xfrm>
                  <a:off x="381000" y="333375"/>
                  <a:ext cx="2227429" cy="112270"/>
                  <a:chOff x="68096" y="6650480"/>
                  <a:chExt cx="2503487" cy="127000"/>
                </a:xfrm>
                <a:solidFill>
                  <a:schemeClr val="bg1"/>
                </a:solidFill>
              </p:grpSpPr>
              <p:sp>
                <p:nvSpPr>
                  <p:cNvPr id="43" name="Freeform 42"/>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4" name="Freeform 43"/>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5" name="Freeform 4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42" name="Freeform 41"/>
                <p:cNvSpPr>
                  <a:spLocks noEditPoints="1"/>
                </p:cNvSpPr>
                <p:nvPr/>
              </p:nvSpPr>
              <p:spPr bwMode="auto">
                <a:xfrm>
                  <a:off x="1582363"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mj-lt"/>
                  </a:endParaRPr>
                </a:p>
              </p:txBody>
            </p:sp>
          </p:grpSp>
        </p:gr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6689498" y="6295414"/>
              <a:ext cx="2454502" cy="562588"/>
            </a:xfrm>
            <a:prstGeom prst="rect">
              <a:avLst/>
            </a:prstGeom>
          </p:spPr>
        </p:pic>
      </p:grpSp>
      <p:sp>
        <p:nvSpPr>
          <p:cNvPr id="33" name="Rectangle 32"/>
          <p:cNvSpPr/>
          <p:nvPr/>
        </p:nvSpPr>
        <p:spPr>
          <a:xfrm>
            <a:off x="0" y="4"/>
            <a:ext cx="9144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mj-lt"/>
              <a:ea typeface="+mn-ea"/>
              <a:cs typeface="+mn-cs"/>
            </a:endParaRPr>
          </a:p>
        </p:txBody>
      </p:sp>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6689498" y="6295414"/>
            <a:ext cx="2454502" cy="562588"/>
          </a:xfrm>
          <a:prstGeom prst="rect">
            <a:avLst/>
          </a:prstGeom>
        </p:spPr>
      </p:pic>
      <p:sp>
        <p:nvSpPr>
          <p:cNvPr id="2" name="Title 1"/>
          <p:cNvSpPr>
            <a:spLocks noGrp="1"/>
          </p:cNvSpPr>
          <p:nvPr>
            <p:ph type="title" hasCustomPrompt="1"/>
          </p:nvPr>
        </p:nvSpPr>
        <p:spPr>
          <a:xfrm>
            <a:off x="1371600" y="5454335"/>
            <a:ext cx="5952744" cy="457200"/>
          </a:xfrm>
        </p:spPr>
        <p:txBody>
          <a:bodyPr anchor="t">
            <a:noAutofit/>
          </a:bodyPr>
          <a:lstStyle>
            <a:lvl1pPr algn="l">
              <a:defRPr sz="24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4873752"/>
            <a:ext cx="6172200" cy="530352"/>
          </a:xfrm>
        </p:spPr>
        <p:txBody>
          <a:bodyPr anchor="b">
            <a:noAutofit/>
          </a:bodyPr>
          <a:lstStyle>
            <a:lvl1pPr marL="0" indent="0" algn="l">
              <a:buNone/>
              <a:defRPr sz="3000" b="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3" y="6387398"/>
            <a:ext cx="1512457" cy="378619"/>
          </a:xfrm>
        </p:spPr>
        <p:txBody>
          <a:bodyPr>
            <a:noAutofit/>
          </a:bodyPr>
          <a:lstStyle>
            <a:lvl1pPr marL="0" indent="0">
              <a:buNone/>
              <a:defRPr sz="1800">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Insert Date</a:t>
            </a:r>
            <a:endParaRPr lang="en-US" dirty="0"/>
          </a:p>
        </p:txBody>
      </p:sp>
      <p:sp>
        <p:nvSpPr>
          <p:cNvPr id="49" name="Text Placeholder 10"/>
          <p:cNvSpPr>
            <a:spLocks noGrp="1"/>
          </p:cNvSpPr>
          <p:nvPr>
            <p:ph type="body" sz="quarter" idx="13" hasCustomPrompt="1"/>
          </p:nvPr>
        </p:nvSpPr>
        <p:spPr>
          <a:xfrm>
            <a:off x="2971800" y="6464651"/>
            <a:ext cx="2209800" cy="213496"/>
          </a:xfrm>
        </p:spPr>
        <p:txBody>
          <a:bodyPr wrap="none" anchor="ctr">
            <a:normAutofit/>
          </a:bodyPr>
          <a:lstStyle>
            <a:lvl1pPr marL="0" indent="0" algn="r">
              <a:buFont typeface="+mj-lt"/>
              <a:buNone/>
              <a:defRPr sz="1000" b="0" baseline="0">
                <a:solidFill>
                  <a:schemeClr val="bg1"/>
                </a:solidFill>
                <a:latin typeface="+mj-lt"/>
              </a:defRPr>
            </a:lvl1pPr>
          </a:lstStyle>
          <a:p>
            <a:pPr lvl="0"/>
            <a:r>
              <a:rPr lang="en-US" dirty="0" smtClean="0"/>
              <a:t>Click to add Information Classification</a:t>
            </a:r>
            <a:endParaRPr lang="en-US" dirty="0"/>
          </a:p>
        </p:txBody>
      </p:sp>
      <p:grpSp>
        <p:nvGrpSpPr>
          <p:cNvPr id="47" name="Group 46"/>
          <p:cNvGrpSpPr/>
          <p:nvPr/>
        </p:nvGrpSpPr>
        <p:grpSpPr>
          <a:xfrm>
            <a:off x="381003" y="170021"/>
            <a:ext cx="8470250" cy="424339"/>
            <a:chOff x="381003" y="257175"/>
            <a:chExt cx="8470250" cy="424339"/>
          </a:xfrm>
        </p:grpSpPr>
        <p:sp>
          <p:nvSpPr>
            <p:cNvPr id="48"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50" name="Group 15"/>
            <p:cNvGrpSpPr/>
            <p:nvPr/>
          </p:nvGrpSpPr>
          <p:grpSpPr>
            <a:xfrm>
              <a:off x="381003" y="333375"/>
              <a:ext cx="2227429" cy="112270"/>
              <a:chOff x="68096" y="6650480"/>
              <a:chExt cx="2503487" cy="127000"/>
            </a:xfrm>
            <a:solidFill>
              <a:schemeClr val="bg1"/>
            </a:solidFill>
          </p:grpSpPr>
          <p:sp>
            <p:nvSpPr>
              <p:cNvPr id="52" name="Freeform 51"/>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3" name="Freeform 52"/>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4" name="Freeform 53"/>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51" name="Freeform 50"/>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mj-lt"/>
              </a:endParaRPr>
            </a:p>
          </p:txBody>
        </p:sp>
      </p:grpSp>
      <p:sp>
        <p:nvSpPr>
          <p:cNvPr id="34" name="TextBox 33"/>
          <p:cNvSpPr txBox="1"/>
          <p:nvPr/>
        </p:nvSpPr>
        <p:spPr>
          <a:xfrm>
            <a:off x="5014913" y="6459533"/>
            <a:ext cx="2362202" cy="207749"/>
          </a:xfrm>
          <a:prstGeom prst="rect">
            <a:avLst/>
          </a:prstGeom>
          <a:noFill/>
        </p:spPr>
        <p:txBody>
          <a:bodyPr wrap="none" rtlCol="0">
            <a:spAutoFit/>
          </a:bodyPr>
          <a:lstStyle/>
          <a:p>
            <a:pPr algn="r"/>
            <a:r>
              <a:rPr lang="en-US" sz="750" dirty="0" smtClean="0">
                <a:solidFill>
                  <a:prstClr val="white"/>
                </a:solidFill>
                <a:latin typeface="+mj-lt"/>
              </a:rPr>
              <a:t>|   Copyright </a:t>
            </a:r>
            <a:r>
              <a:rPr lang="en-US" sz="750" dirty="0">
                <a:solidFill>
                  <a:prstClr val="white"/>
                </a:solidFill>
                <a:latin typeface="+mj-lt"/>
              </a:rPr>
              <a:t>© </a:t>
            </a:r>
            <a:r>
              <a:rPr lang="en-US" sz="750" dirty="0" smtClean="0">
                <a:solidFill>
                  <a:prstClr val="white"/>
                </a:solidFill>
                <a:latin typeface="+mj-lt"/>
              </a:rPr>
              <a:t>2015 Tata Consultancy Services Limited</a:t>
            </a:r>
            <a:endParaRPr lang="en-US" sz="750" dirty="0">
              <a:solidFill>
                <a:prstClr val="white"/>
              </a:solidFill>
              <a:latin typeface="+mj-lt"/>
            </a:endParaRPr>
          </a:p>
        </p:txBody>
      </p:sp>
    </p:spTree>
    <p:extLst>
      <p:ext uri="{BB962C8B-B14F-4D97-AF65-F5344CB8AC3E}">
        <p14:creationId xmlns:p14="http://schemas.microsoft.com/office/powerpoint/2010/main" val="2261801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with Visual Option 9">
    <p:spTree>
      <p:nvGrpSpPr>
        <p:cNvPr id="1" name=""/>
        <p:cNvGrpSpPr/>
        <p:nvPr/>
      </p:nvGrpSpPr>
      <p:grpSpPr>
        <a:xfrm>
          <a:off x="0" y="0"/>
          <a:ext cx="0" cy="0"/>
          <a:chOff x="0" y="0"/>
          <a:chExt cx="0" cy="0"/>
        </a:xfrm>
      </p:grpSpPr>
      <p:grpSp>
        <p:nvGrpSpPr>
          <p:cNvPr id="24" name="Group 23"/>
          <p:cNvGrpSpPr/>
          <p:nvPr/>
        </p:nvGrpSpPr>
        <p:grpSpPr>
          <a:xfrm>
            <a:off x="-2" y="4"/>
            <a:ext cx="9144002" cy="6857998"/>
            <a:chOff x="-2" y="4"/>
            <a:chExt cx="9144002" cy="6857998"/>
          </a:xfrm>
        </p:grpSpPr>
        <p:pic>
          <p:nvPicPr>
            <p:cNvPr id="26"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 y="759628"/>
              <a:ext cx="9144000" cy="6091370"/>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flipH="1">
              <a:off x="1066799" y="4648200"/>
              <a:ext cx="8077199" cy="2209800"/>
            </a:xfrm>
            <a:prstGeom prst="rect">
              <a:avLst/>
            </a:prstGeom>
            <a:solidFill>
              <a:srgbClr val="D6492A">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mj-lt"/>
              </a:endParaRPr>
            </a:p>
          </p:txBody>
        </p:sp>
        <p:grpSp>
          <p:nvGrpSpPr>
            <p:cNvPr id="28" name="Group 27"/>
            <p:cNvGrpSpPr/>
            <p:nvPr/>
          </p:nvGrpSpPr>
          <p:grpSpPr>
            <a:xfrm>
              <a:off x="0" y="4"/>
              <a:ext cx="9144000" cy="759624"/>
              <a:chOff x="0" y="4"/>
              <a:chExt cx="9144000" cy="759624"/>
            </a:xfrm>
          </p:grpSpPr>
          <p:sp>
            <p:nvSpPr>
              <p:cNvPr id="30" name="Rectangle 29"/>
              <p:cNvSpPr/>
              <p:nvPr/>
            </p:nvSpPr>
            <p:spPr>
              <a:xfrm>
                <a:off x="0" y="4"/>
                <a:ext cx="9144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31" name="Freeform 9"/>
              <p:cNvSpPr>
                <a:spLocks noEditPoints="1"/>
              </p:cNvSpPr>
              <p:nvPr/>
            </p:nvSpPr>
            <p:spPr bwMode="auto">
              <a:xfrm>
                <a:off x="8365792" y="124823"/>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32" name="Group 18"/>
              <p:cNvGrpSpPr/>
              <p:nvPr/>
            </p:nvGrpSpPr>
            <p:grpSpPr>
              <a:xfrm>
                <a:off x="381000" y="249151"/>
                <a:ext cx="2373191" cy="314216"/>
                <a:chOff x="381000" y="333375"/>
                <a:chExt cx="2373191" cy="314216"/>
              </a:xfrm>
            </p:grpSpPr>
            <p:grpSp>
              <p:nvGrpSpPr>
                <p:cNvPr id="41" name="Group 15"/>
                <p:cNvGrpSpPr/>
                <p:nvPr/>
              </p:nvGrpSpPr>
              <p:grpSpPr>
                <a:xfrm>
                  <a:off x="381000" y="333375"/>
                  <a:ext cx="2227429" cy="112270"/>
                  <a:chOff x="68096" y="6650480"/>
                  <a:chExt cx="2503487" cy="127000"/>
                </a:xfrm>
                <a:solidFill>
                  <a:schemeClr val="bg1"/>
                </a:solidFill>
              </p:grpSpPr>
              <p:sp>
                <p:nvSpPr>
                  <p:cNvPr id="43" name="Freeform 42"/>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4" name="Freeform 43"/>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5" name="Freeform 4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42" name="Freeform 41"/>
                <p:cNvSpPr>
                  <a:spLocks noEditPoints="1"/>
                </p:cNvSpPr>
                <p:nvPr/>
              </p:nvSpPr>
              <p:spPr bwMode="auto">
                <a:xfrm>
                  <a:off x="1582363"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mj-lt"/>
                  </a:endParaRPr>
                </a:p>
              </p:txBody>
            </p:sp>
          </p:grpSp>
        </p:gr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6689498" y="6295414"/>
              <a:ext cx="2454502" cy="562588"/>
            </a:xfrm>
            <a:prstGeom prst="rect">
              <a:avLst/>
            </a:prstGeom>
          </p:spPr>
        </p:pic>
      </p:grpSp>
      <p:sp>
        <p:nvSpPr>
          <p:cNvPr id="33" name="Rectangle 32"/>
          <p:cNvSpPr/>
          <p:nvPr/>
        </p:nvSpPr>
        <p:spPr>
          <a:xfrm>
            <a:off x="0" y="4"/>
            <a:ext cx="9144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mj-lt"/>
              <a:ea typeface="+mn-ea"/>
              <a:cs typeface="+mn-cs"/>
            </a:endParaRPr>
          </a:p>
        </p:txBody>
      </p:sp>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6689498" y="6295414"/>
            <a:ext cx="2454502" cy="562588"/>
          </a:xfrm>
          <a:prstGeom prst="rect">
            <a:avLst/>
          </a:prstGeom>
        </p:spPr>
      </p:pic>
      <p:sp>
        <p:nvSpPr>
          <p:cNvPr id="2" name="Title 1"/>
          <p:cNvSpPr>
            <a:spLocks noGrp="1"/>
          </p:cNvSpPr>
          <p:nvPr>
            <p:ph type="title" hasCustomPrompt="1"/>
          </p:nvPr>
        </p:nvSpPr>
        <p:spPr>
          <a:xfrm>
            <a:off x="1371600" y="5454335"/>
            <a:ext cx="5952744" cy="457200"/>
          </a:xfrm>
        </p:spPr>
        <p:txBody>
          <a:bodyPr anchor="t">
            <a:noAutofit/>
          </a:bodyPr>
          <a:lstStyle>
            <a:lvl1pPr algn="l">
              <a:defRPr sz="24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4873752"/>
            <a:ext cx="6172200" cy="530352"/>
          </a:xfrm>
        </p:spPr>
        <p:txBody>
          <a:bodyPr anchor="b">
            <a:noAutofit/>
          </a:bodyPr>
          <a:lstStyle>
            <a:lvl1pPr marL="0" indent="0" algn="l">
              <a:buNone/>
              <a:defRPr sz="3000" b="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3" y="6387398"/>
            <a:ext cx="1512457" cy="378619"/>
          </a:xfrm>
        </p:spPr>
        <p:txBody>
          <a:bodyPr>
            <a:noAutofit/>
          </a:bodyPr>
          <a:lstStyle>
            <a:lvl1pPr marL="0" indent="0">
              <a:buNone/>
              <a:defRPr sz="1800">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Insert Date</a:t>
            </a:r>
            <a:endParaRPr lang="en-US" dirty="0"/>
          </a:p>
        </p:txBody>
      </p:sp>
      <p:sp>
        <p:nvSpPr>
          <p:cNvPr id="49" name="Text Placeholder 10"/>
          <p:cNvSpPr>
            <a:spLocks noGrp="1"/>
          </p:cNvSpPr>
          <p:nvPr>
            <p:ph type="body" sz="quarter" idx="13" hasCustomPrompt="1"/>
          </p:nvPr>
        </p:nvSpPr>
        <p:spPr>
          <a:xfrm>
            <a:off x="2971800" y="6464651"/>
            <a:ext cx="2209800" cy="213496"/>
          </a:xfrm>
        </p:spPr>
        <p:txBody>
          <a:bodyPr wrap="none" anchor="ctr">
            <a:normAutofit/>
          </a:bodyPr>
          <a:lstStyle>
            <a:lvl1pPr marL="0" indent="0" algn="r">
              <a:buFont typeface="+mj-lt"/>
              <a:buNone/>
              <a:defRPr sz="1000" b="0" baseline="0">
                <a:solidFill>
                  <a:schemeClr val="bg1"/>
                </a:solidFill>
                <a:latin typeface="+mj-lt"/>
              </a:defRPr>
            </a:lvl1pPr>
          </a:lstStyle>
          <a:p>
            <a:pPr lvl="0"/>
            <a:r>
              <a:rPr lang="en-US" dirty="0" smtClean="0"/>
              <a:t>Click to add Information Classification</a:t>
            </a:r>
            <a:endParaRPr lang="en-US" dirty="0"/>
          </a:p>
        </p:txBody>
      </p:sp>
      <p:grpSp>
        <p:nvGrpSpPr>
          <p:cNvPr id="47" name="Group 46"/>
          <p:cNvGrpSpPr/>
          <p:nvPr/>
        </p:nvGrpSpPr>
        <p:grpSpPr>
          <a:xfrm>
            <a:off x="381003" y="170021"/>
            <a:ext cx="8470250" cy="424339"/>
            <a:chOff x="381003" y="257175"/>
            <a:chExt cx="8470250" cy="424339"/>
          </a:xfrm>
        </p:grpSpPr>
        <p:sp>
          <p:nvSpPr>
            <p:cNvPr id="48"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50" name="Group 15"/>
            <p:cNvGrpSpPr/>
            <p:nvPr/>
          </p:nvGrpSpPr>
          <p:grpSpPr>
            <a:xfrm>
              <a:off x="381003" y="333375"/>
              <a:ext cx="2227429" cy="112270"/>
              <a:chOff x="68096" y="6650480"/>
              <a:chExt cx="2503487" cy="127000"/>
            </a:xfrm>
            <a:solidFill>
              <a:schemeClr val="bg1"/>
            </a:solidFill>
          </p:grpSpPr>
          <p:sp>
            <p:nvSpPr>
              <p:cNvPr id="52" name="Freeform 51"/>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3" name="Freeform 52"/>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4" name="Freeform 53"/>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51" name="Freeform 50"/>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mj-lt"/>
              </a:endParaRPr>
            </a:p>
          </p:txBody>
        </p:sp>
      </p:grpSp>
      <p:sp>
        <p:nvSpPr>
          <p:cNvPr id="34" name="TextBox 33"/>
          <p:cNvSpPr txBox="1"/>
          <p:nvPr/>
        </p:nvSpPr>
        <p:spPr>
          <a:xfrm>
            <a:off x="5014913" y="6459533"/>
            <a:ext cx="2362202" cy="207749"/>
          </a:xfrm>
          <a:prstGeom prst="rect">
            <a:avLst/>
          </a:prstGeom>
          <a:noFill/>
        </p:spPr>
        <p:txBody>
          <a:bodyPr wrap="none" rtlCol="0">
            <a:spAutoFit/>
          </a:bodyPr>
          <a:lstStyle/>
          <a:p>
            <a:pPr algn="r"/>
            <a:r>
              <a:rPr lang="en-US" sz="750" dirty="0" smtClean="0">
                <a:solidFill>
                  <a:prstClr val="white"/>
                </a:solidFill>
                <a:latin typeface="+mj-lt"/>
              </a:rPr>
              <a:t>|   Copyright </a:t>
            </a:r>
            <a:r>
              <a:rPr lang="en-US" sz="750" dirty="0">
                <a:solidFill>
                  <a:prstClr val="white"/>
                </a:solidFill>
                <a:latin typeface="+mj-lt"/>
              </a:rPr>
              <a:t>© </a:t>
            </a:r>
            <a:r>
              <a:rPr lang="en-US" sz="750" dirty="0" smtClean="0">
                <a:solidFill>
                  <a:prstClr val="white"/>
                </a:solidFill>
                <a:latin typeface="+mj-lt"/>
              </a:rPr>
              <a:t>2015 Tata Consultancy Services Limited</a:t>
            </a:r>
            <a:endParaRPr lang="en-US" sz="750" dirty="0">
              <a:solidFill>
                <a:prstClr val="white"/>
              </a:solidFill>
              <a:latin typeface="+mj-lt"/>
            </a:endParaRPr>
          </a:p>
        </p:txBody>
      </p:sp>
    </p:spTree>
    <p:extLst>
      <p:ext uri="{BB962C8B-B14F-4D97-AF65-F5344CB8AC3E}">
        <p14:creationId xmlns:p14="http://schemas.microsoft.com/office/powerpoint/2010/main" val="3160443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dirty="0"/>
          </a:p>
        </p:txBody>
      </p:sp>
      <p:sp>
        <p:nvSpPr>
          <p:cNvPr id="3" name="Content Placeholder 2"/>
          <p:cNvSpPr>
            <a:spLocks noGrp="1"/>
          </p:cNvSpPr>
          <p:nvPr>
            <p:ph idx="1"/>
          </p:nvPr>
        </p:nvSpPr>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5"/>
          <p:cNvSpPr>
            <a:spLocks noGrp="1"/>
          </p:cNvSpPr>
          <p:nvPr>
            <p:ph type="body" sz="quarter" idx="10" hasCustomPrompt="1"/>
          </p:nvPr>
        </p:nvSpPr>
        <p:spPr>
          <a:xfrm>
            <a:off x="4038600" y="6551618"/>
            <a:ext cx="2738430"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889705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
        <p:nvSpPr>
          <p:cNvPr id="7" name="Text Placeholder 5"/>
          <p:cNvSpPr>
            <a:spLocks noGrp="1"/>
          </p:cNvSpPr>
          <p:nvPr>
            <p:ph type="body" sz="quarter" idx="10" hasCustomPrompt="1"/>
          </p:nvPr>
        </p:nvSpPr>
        <p:spPr>
          <a:xfrm>
            <a:off x="4038600" y="6551618"/>
            <a:ext cx="2738430"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750073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4038600" y="6551618"/>
            <a:ext cx="2738430"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741495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5"/>
          <p:cNvSpPr>
            <a:spLocks noGrp="1"/>
          </p:cNvSpPr>
          <p:nvPr>
            <p:ph type="body" sz="quarter" idx="10" hasCustomPrompt="1"/>
          </p:nvPr>
        </p:nvSpPr>
        <p:spPr>
          <a:xfrm>
            <a:off x="4038600" y="6551618"/>
            <a:ext cx="2738430"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473082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Text Placeholder 5"/>
          <p:cNvSpPr>
            <a:spLocks noGrp="1"/>
          </p:cNvSpPr>
          <p:nvPr>
            <p:ph type="body" sz="quarter" idx="10" hasCustomPrompt="1"/>
          </p:nvPr>
        </p:nvSpPr>
        <p:spPr>
          <a:xfrm>
            <a:off x="4038600" y="6551618"/>
            <a:ext cx="2738430"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718036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ext Placeholder 5"/>
          <p:cNvSpPr>
            <a:spLocks noGrp="1"/>
          </p:cNvSpPr>
          <p:nvPr>
            <p:ph type="body" sz="quarter" idx="10" hasCustomPrompt="1"/>
          </p:nvPr>
        </p:nvSpPr>
        <p:spPr>
          <a:xfrm>
            <a:off x="4038600" y="6551618"/>
            <a:ext cx="2738430"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40725923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5"/>
          <p:cNvSpPr>
            <a:spLocks noGrp="1"/>
          </p:cNvSpPr>
          <p:nvPr>
            <p:ph type="body" sz="quarter" idx="10" hasCustomPrompt="1"/>
          </p:nvPr>
        </p:nvSpPr>
        <p:spPr>
          <a:xfrm>
            <a:off x="4038600" y="6551618"/>
            <a:ext cx="2738430"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2786671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5"/>
          <p:cNvSpPr>
            <a:spLocks noGrp="1"/>
          </p:cNvSpPr>
          <p:nvPr>
            <p:ph type="body" sz="quarter" idx="10" hasCustomPrompt="1"/>
          </p:nvPr>
        </p:nvSpPr>
        <p:spPr>
          <a:xfrm>
            <a:off x="4038600" y="6551618"/>
            <a:ext cx="2738430"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002878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Slide without Date Format">
    <p:spTree>
      <p:nvGrpSpPr>
        <p:cNvPr id="1" name=""/>
        <p:cNvGrpSpPr/>
        <p:nvPr/>
      </p:nvGrpSpPr>
      <p:grpSpPr>
        <a:xfrm>
          <a:off x="0" y="0"/>
          <a:ext cx="0" cy="0"/>
          <a:chOff x="0" y="0"/>
          <a:chExt cx="0" cy="0"/>
        </a:xfrm>
      </p:grpSpPr>
      <p:sp>
        <p:nvSpPr>
          <p:cNvPr id="2" name="Rectangle 1"/>
          <p:cNvSpPr/>
          <p:nvPr/>
        </p:nvSpPr>
        <p:spPr>
          <a:xfrm>
            <a:off x="3" y="0"/>
            <a:ext cx="9144000" cy="68580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3" name="Group 2"/>
          <p:cNvGrpSpPr/>
          <p:nvPr/>
        </p:nvGrpSpPr>
        <p:grpSpPr>
          <a:xfrm>
            <a:off x="381003" y="257175"/>
            <a:ext cx="8470250" cy="424339"/>
            <a:chOff x="381003" y="257175"/>
            <a:chExt cx="8470250" cy="424339"/>
          </a:xfrm>
        </p:grpSpPr>
        <p:sp>
          <p:nvSpPr>
            <p:cNvPr id="4"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5" name="Group 15"/>
            <p:cNvGrpSpPr/>
            <p:nvPr/>
          </p:nvGrpSpPr>
          <p:grpSpPr>
            <a:xfrm>
              <a:off x="381003" y="333375"/>
              <a:ext cx="2227429" cy="112270"/>
              <a:chOff x="68096" y="6650480"/>
              <a:chExt cx="2503487" cy="127000"/>
            </a:xfrm>
            <a:solidFill>
              <a:schemeClr val="bg1"/>
            </a:solidFill>
          </p:grpSpPr>
          <p:sp>
            <p:nvSpPr>
              <p:cNvPr id="7" name="Freeform 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8" name="Freeform 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 name="Freeform 8"/>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6" name="Freeform 5"/>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mj-lt"/>
              </a:endParaRPr>
            </a:p>
          </p:txBody>
        </p:sp>
      </p:grpSp>
      <p:sp>
        <p:nvSpPr>
          <p:cNvPr id="10" name="Title 1"/>
          <p:cNvSpPr>
            <a:spLocks noGrp="1"/>
          </p:cNvSpPr>
          <p:nvPr>
            <p:ph type="ctrTitle"/>
          </p:nvPr>
        </p:nvSpPr>
        <p:spPr>
          <a:xfrm>
            <a:off x="381003" y="2080611"/>
            <a:ext cx="6172200" cy="530352"/>
          </a:xfrm>
        </p:spPr>
        <p:txBody>
          <a:bodyPr>
            <a:noAutofit/>
          </a:bodyPr>
          <a:lstStyle>
            <a:lvl1pPr algn="l">
              <a:defRPr sz="3000">
                <a:solidFill>
                  <a:schemeClr val="bg1"/>
                </a:solidFill>
                <a:latin typeface="+mj-lt"/>
              </a:defRPr>
            </a:lvl1pPr>
          </a:lstStyle>
          <a:p>
            <a:r>
              <a:rPr lang="en-US" smtClean="0"/>
              <a:t>Click to edit Master title style</a:t>
            </a:r>
            <a:endParaRPr lang="en-US" dirty="0"/>
          </a:p>
        </p:txBody>
      </p:sp>
      <p:sp>
        <p:nvSpPr>
          <p:cNvPr id="11" name="Subtitle 2"/>
          <p:cNvSpPr>
            <a:spLocks noGrp="1"/>
          </p:cNvSpPr>
          <p:nvPr>
            <p:ph type="subTitle" idx="1"/>
          </p:nvPr>
        </p:nvSpPr>
        <p:spPr>
          <a:xfrm>
            <a:off x="381003" y="2675800"/>
            <a:ext cx="6172200" cy="457200"/>
          </a:xfrm>
        </p:spPr>
        <p:txBody>
          <a:bodyPr>
            <a:noAutofit/>
          </a:bodyPr>
          <a:lstStyle>
            <a:lvl1pPr marL="0" indent="0" algn="l">
              <a:buNone/>
              <a:defRPr sz="24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132627"/>
            <a:ext cx="2454502" cy="1125173"/>
          </a:xfrm>
          <a:prstGeom prst="rect">
            <a:avLst/>
          </a:prstGeom>
        </p:spPr>
      </p:pic>
      <p:sp>
        <p:nvSpPr>
          <p:cNvPr id="13" name="TextBox 12"/>
          <p:cNvSpPr txBox="1"/>
          <p:nvPr/>
        </p:nvSpPr>
        <p:spPr>
          <a:xfrm>
            <a:off x="6375631" y="6501478"/>
            <a:ext cx="2362202" cy="207749"/>
          </a:xfrm>
          <a:prstGeom prst="rect">
            <a:avLst/>
          </a:prstGeom>
          <a:noFill/>
        </p:spPr>
        <p:txBody>
          <a:bodyPr wrap="none" rtlCol="0">
            <a:spAutoFit/>
          </a:bodyPr>
          <a:lstStyle/>
          <a:p>
            <a:pPr algn="r"/>
            <a:r>
              <a:rPr lang="en-US" sz="750" dirty="0" smtClean="0">
                <a:solidFill>
                  <a:prstClr val="white"/>
                </a:solidFill>
                <a:latin typeface="+mj-lt"/>
              </a:rPr>
              <a:t>|   Copyright </a:t>
            </a:r>
            <a:r>
              <a:rPr lang="en-US" sz="750" dirty="0">
                <a:solidFill>
                  <a:prstClr val="white"/>
                </a:solidFill>
                <a:latin typeface="+mj-lt"/>
              </a:rPr>
              <a:t>© </a:t>
            </a:r>
            <a:r>
              <a:rPr lang="en-US" sz="750" dirty="0" smtClean="0">
                <a:solidFill>
                  <a:prstClr val="white"/>
                </a:solidFill>
                <a:latin typeface="+mj-lt"/>
              </a:rPr>
              <a:t>2015 Tata Consultancy Services Limited</a:t>
            </a:r>
            <a:endParaRPr lang="en-US" sz="750" dirty="0">
              <a:solidFill>
                <a:prstClr val="white"/>
              </a:solidFill>
              <a:latin typeface="+mj-lt"/>
            </a:endParaRPr>
          </a:p>
        </p:txBody>
      </p:sp>
      <p:sp>
        <p:nvSpPr>
          <p:cNvPr id="14" name="Text Placeholder 10"/>
          <p:cNvSpPr>
            <a:spLocks noGrp="1"/>
          </p:cNvSpPr>
          <p:nvPr>
            <p:ph type="body" sz="quarter" idx="13" hasCustomPrompt="1"/>
          </p:nvPr>
        </p:nvSpPr>
        <p:spPr>
          <a:xfrm>
            <a:off x="4223532" y="6493778"/>
            <a:ext cx="2275118" cy="234846"/>
          </a:xfrm>
        </p:spPr>
        <p:txBody>
          <a:bodyPr wrap="none" anchor="ctr">
            <a:normAutofit/>
          </a:bodyPr>
          <a:lstStyle>
            <a:lvl1pPr marL="0" indent="0" algn="r">
              <a:buFont typeface="+mj-lt"/>
              <a:buNone/>
              <a:defRPr sz="1000" b="0" baseline="0">
                <a:solidFill>
                  <a:schemeClr val="bg1"/>
                </a:solidFill>
                <a:latin typeface="+mj-lt"/>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4141513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a:lstStyle>
            <a:lvl1pPr>
              <a:buNone/>
              <a:defRPr>
                <a:solidFill>
                  <a:schemeClr val="bg1"/>
                </a:solidFill>
              </a:defRPr>
            </a:lvl1pPr>
          </a:lstStyle>
          <a:p>
            <a:pPr lvl="0"/>
            <a:r>
              <a:rPr lang="en-US" noProof="0" dirty="0" smtClean="0"/>
              <a:t>Click icon to add table</a:t>
            </a:r>
            <a:endParaRPr lang="en-US" noProof="0" dirty="0"/>
          </a:p>
        </p:txBody>
      </p:sp>
      <p:sp>
        <p:nvSpPr>
          <p:cNvPr id="8" name="Text Placeholder 5"/>
          <p:cNvSpPr>
            <a:spLocks noGrp="1"/>
          </p:cNvSpPr>
          <p:nvPr>
            <p:ph type="body" sz="quarter" idx="10" hasCustomPrompt="1"/>
          </p:nvPr>
        </p:nvSpPr>
        <p:spPr>
          <a:xfrm>
            <a:off x="4038600" y="6551618"/>
            <a:ext cx="2738430"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491071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5"/>
          <p:cNvSpPr>
            <a:spLocks noGrp="1"/>
          </p:cNvSpPr>
          <p:nvPr>
            <p:ph type="body" sz="quarter" idx="10" hasCustomPrompt="1"/>
          </p:nvPr>
        </p:nvSpPr>
        <p:spPr>
          <a:xfrm>
            <a:off x="4038600" y="6551618"/>
            <a:ext cx="2738430"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5349189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rmAutofit/>
          </a:bodyPr>
          <a:lstStyle>
            <a:lvl1pPr>
              <a:defRPr>
                <a:solidFill>
                  <a:schemeClr val="tx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5"/>
          <p:cNvSpPr>
            <a:spLocks noGrp="1"/>
          </p:cNvSpPr>
          <p:nvPr>
            <p:ph type="body" sz="quarter" idx="10" hasCustomPrompt="1"/>
          </p:nvPr>
        </p:nvSpPr>
        <p:spPr>
          <a:xfrm>
            <a:off x="4038600" y="6551618"/>
            <a:ext cx="2738430"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0017146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
        <p:nvSpPr>
          <p:cNvPr id="7" name="Text Placeholder 5"/>
          <p:cNvSpPr>
            <a:spLocks noGrp="1"/>
          </p:cNvSpPr>
          <p:nvPr>
            <p:ph type="body" sz="quarter" idx="10" hasCustomPrompt="1"/>
          </p:nvPr>
        </p:nvSpPr>
        <p:spPr>
          <a:xfrm>
            <a:off x="4038600" y="6551618"/>
            <a:ext cx="2738430"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6424342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parator Slide 1">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grpSp>
        <p:nvGrpSpPr>
          <p:cNvPr id="34" name="Group 33"/>
          <p:cNvGrpSpPr/>
          <p:nvPr/>
        </p:nvGrpSpPr>
        <p:grpSpPr>
          <a:xfrm>
            <a:off x="3" y="0"/>
            <a:ext cx="9144000" cy="6858002"/>
            <a:chOff x="3" y="0"/>
            <a:chExt cx="9144000" cy="6858002"/>
          </a:xfrm>
        </p:grpSpPr>
        <p:sp>
          <p:nvSpPr>
            <p:cNvPr id="31" name="Rectangle 30"/>
            <p:cNvSpPr/>
            <p:nvPr/>
          </p:nvSpPr>
          <p:spPr>
            <a:xfrm>
              <a:off x="3" y="0"/>
              <a:ext cx="9144000" cy="68580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mn-cs"/>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1" y="6295414"/>
              <a:ext cx="2454502" cy="562588"/>
            </a:xfrm>
            <a:prstGeom prst="rect">
              <a:avLst/>
            </a:prstGeom>
          </p:spPr>
        </p:pic>
      </p:grpSp>
      <p:sp>
        <p:nvSpPr>
          <p:cNvPr id="2" name="Title 1"/>
          <p:cNvSpPr>
            <a:spLocks noGrp="1"/>
          </p:cNvSpPr>
          <p:nvPr>
            <p:ph type="ctrTitle"/>
          </p:nvPr>
        </p:nvSpPr>
        <p:spPr>
          <a:xfrm>
            <a:off x="381003" y="2702817"/>
            <a:ext cx="6172200" cy="753608"/>
          </a:xfrm>
          <a:prstGeom prst="rect">
            <a:avLst/>
          </a:prstGeom>
        </p:spPr>
        <p:txBody>
          <a:bodyPr anchor="t">
            <a:noAutofit/>
          </a:bodyPr>
          <a:lstStyle>
            <a:lvl1pPr algn="l">
              <a:defRPr sz="30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5715001"/>
            <a:ext cx="9153728" cy="118872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705600" y="5137516"/>
            <a:ext cx="2454502" cy="1125173"/>
          </a:xfrm>
          <a:prstGeom prst="rect">
            <a:avLst/>
          </a:prstGeom>
        </p:spPr>
      </p:pic>
      <p:grpSp>
        <p:nvGrpSpPr>
          <p:cNvPr id="33" name="Group 32"/>
          <p:cNvGrpSpPr/>
          <p:nvPr/>
        </p:nvGrpSpPr>
        <p:grpSpPr>
          <a:xfrm>
            <a:off x="381003" y="243840"/>
            <a:ext cx="8470250" cy="424339"/>
            <a:chOff x="381003" y="257175"/>
            <a:chExt cx="8470250" cy="424339"/>
          </a:xfrm>
        </p:grpSpPr>
        <p:sp>
          <p:nvSpPr>
            <p:cNvPr id="35"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grpSp>
          <p:nvGrpSpPr>
            <p:cNvPr id="36" name="Group 15"/>
            <p:cNvGrpSpPr/>
            <p:nvPr/>
          </p:nvGrpSpPr>
          <p:grpSpPr>
            <a:xfrm>
              <a:off x="381003" y="333375"/>
              <a:ext cx="2227429" cy="112270"/>
              <a:chOff x="68096" y="6650480"/>
              <a:chExt cx="2503487" cy="127000"/>
            </a:xfrm>
            <a:solidFill>
              <a:schemeClr val="bg1"/>
            </a:solidFill>
          </p:grpSpPr>
          <p:sp>
            <p:nvSpPr>
              <p:cNvPr id="38" name="Freeform 37"/>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39" name="Freeform 38"/>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40" name="Freeform 3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grpSp>
        <p:sp>
          <p:nvSpPr>
            <p:cNvPr id="37" name="Freeform 36"/>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pitchFamily="34" charset="0"/>
              </a:endParaRPr>
            </a:p>
          </p:txBody>
        </p:sp>
      </p:grpSp>
    </p:spTree>
    <p:extLst>
      <p:ext uri="{BB962C8B-B14F-4D97-AF65-F5344CB8AC3E}">
        <p14:creationId xmlns:p14="http://schemas.microsoft.com/office/powerpoint/2010/main" val="113227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parator Slide 2">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6858000"/>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1" y="6295414"/>
            <a:ext cx="2454502" cy="562588"/>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702817"/>
            <a:ext cx="6172200" cy="753608"/>
          </a:xfrm>
          <a:prstGeom prst="rect">
            <a:avLst/>
          </a:prstGeom>
        </p:spPr>
        <p:txBody>
          <a:bodyPr anchor="t">
            <a:noAutofit/>
          </a:bodyPr>
          <a:lstStyle>
            <a:lvl1pPr algn="l">
              <a:defRPr sz="30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5715001"/>
            <a:ext cx="9153728" cy="118872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705600" y="5137516"/>
            <a:ext cx="2454502" cy="1125173"/>
          </a:xfrm>
          <a:prstGeom prst="rect">
            <a:avLst/>
          </a:prstGeom>
        </p:spPr>
      </p:pic>
      <p:grpSp>
        <p:nvGrpSpPr>
          <p:cNvPr id="14" name="Group 13"/>
          <p:cNvGrpSpPr/>
          <p:nvPr/>
        </p:nvGrpSpPr>
        <p:grpSpPr>
          <a:xfrm>
            <a:off x="381003" y="243840"/>
            <a:ext cx="8470250" cy="424339"/>
            <a:chOff x="381003" y="257175"/>
            <a:chExt cx="8470250" cy="424339"/>
          </a:xfrm>
        </p:grpSpPr>
        <p:sp>
          <p:nvSpPr>
            <p:cNvPr id="17"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grpSp>
          <p:nvGrpSpPr>
            <p:cNvPr id="19" name="Group 15"/>
            <p:cNvGrpSpPr/>
            <p:nvPr/>
          </p:nvGrpSpPr>
          <p:grpSpPr>
            <a:xfrm>
              <a:off x="381003" y="333375"/>
              <a:ext cx="2227429" cy="112270"/>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29" name="Freeform 28"/>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grpSp>
        <p:sp>
          <p:nvSpPr>
            <p:cNvPr id="20" name="Freeform 19"/>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pitchFamily="34" charset="0"/>
              </a:endParaRPr>
            </a:p>
          </p:txBody>
        </p:sp>
      </p:grpSp>
    </p:spTree>
    <p:extLst>
      <p:ext uri="{BB962C8B-B14F-4D97-AF65-F5344CB8AC3E}">
        <p14:creationId xmlns:p14="http://schemas.microsoft.com/office/powerpoint/2010/main" val="39476302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parator Slide 3">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6858000"/>
          </a:xfrm>
          <a:prstGeom prst="rect">
            <a:avLst/>
          </a:prstGeom>
          <a:gradFill flip="none" rotWithShape="1">
            <a:gsLst>
              <a:gs pos="0">
                <a:srgbClr val="F1A434">
                  <a:shade val="30000"/>
                  <a:satMod val="115000"/>
                </a:srgbClr>
              </a:gs>
              <a:gs pos="50000">
                <a:srgbClr val="F1A434">
                  <a:shade val="67500"/>
                  <a:satMod val="115000"/>
                </a:srgbClr>
              </a:gs>
              <a:gs pos="100000">
                <a:srgbClr val="F1A434">
                  <a:shade val="100000"/>
                  <a:satMod val="115000"/>
                </a:srgbClr>
              </a:gs>
            </a:gsLst>
            <a:lin ang="10800000" scaled="1"/>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1" y="6295414"/>
            <a:ext cx="2454502" cy="562588"/>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702817"/>
            <a:ext cx="6172200" cy="753608"/>
          </a:xfrm>
          <a:prstGeom prst="rect">
            <a:avLst/>
          </a:prstGeom>
        </p:spPr>
        <p:txBody>
          <a:bodyPr anchor="t">
            <a:noAutofit/>
          </a:bodyPr>
          <a:lstStyle>
            <a:lvl1pPr algn="l">
              <a:defRPr sz="30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5715001"/>
            <a:ext cx="9153728" cy="118872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705600" y="5137516"/>
            <a:ext cx="2454502" cy="1125173"/>
          </a:xfrm>
          <a:prstGeom prst="rect">
            <a:avLst/>
          </a:prstGeom>
        </p:spPr>
      </p:pic>
      <p:grpSp>
        <p:nvGrpSpPr>
          <p:cNvPr id="14" name="Group 13"/>
          <p:cNvGrpSpPr/>
          <p:nvPr/>
        </p:nvGrpSpPr>
        <p:grpSpPr>
          <a:xfrm>
            <a:off x="381003" y="243840"/>
            <a:ext cx="8470250" cy="424339"/>
            <a:chOff x="381003" y="257175"/>
            <a:chExt cx="8470250" cy="424339"/>
          </a:xfrm>
        </p:grpSpPr>
        <p:sp>
          <p:nvSpPr>
            <p:cNvPr id="17"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grpSp>
          <p:nvGrpSpPr>
            <p:cNvPr id="19" name="Group 15"/>
            <p:cNvGrpSpPr/>
            <p:nvPr/>
          </p:nvGrpSpPr>
          <p:grpSpPr>
            <a:xfrm>
              <a:off x="381003" y="333375"/>
              <a:ext cx="2227429" cy="112270"/>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29" name="Freeform 28"/>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grpSp>
        <p:sp>
          <p:nvSpPr>
            <p:cNvPr id="20" name="Freeform 19"/>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pitchFamily="34" charset="0"/>
              </a:endParaRPr>
            </a:p>
          </p:txBody>
        </p:sp>
      </p:grpSp>
    </p:spTree>
    <p:extLst>
      <p:ext uri="{BB962C8B-B14F-4D97-AF65-F5344CB8AC3E}">
        <p14:creationId xmlns:p14="http://schemas.microsoft.com/office/powerpoint/2010/main" val="6142932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parator Slide 4">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6858000"/>
          </a:xfrm>
          <a:prstGeom prst="rect">
            <a:avLst/>
          </a:prstGeom>
          <a:gradFill flip="none" rotWithShape="1">
            <a:gsLst>
              <a:gs pos="0">
                <a:srgbClr val="D6492A">
                  <a:shade val="30000"/>
                  <a:satMod val="115000"/>
                </a:srgbClr>
              </a:gs>
              <a:gs pos="50000">
                <a:srgbClr val="D6492A">
                  <a:shade val="67500"/>
                  <a:satMod val="115000"/>
                </a:srgbClr>
              </a:gs>
              <a:gs pos="100000">
                <a:srgbClr val="D6492A">
                  <a:shade val="100000"/>
                  <a:satMod val="115000"/>
                </a:srgbClr>
              </a:gs>
            </a:gsLst>
            <a:lin ang="10800000" scaled="1"/>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1" y="6295414"/>
            <a:ext cx="2454502" cy="562588"/>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702817"/>
            <a:ext cx="6172200" cy="753608"/>
          </a:xfrm>
          <a:prstGeom prst="rect">
            <a:avLst/>
          </a:prstGeom>
        </p:spPr>
        <p:txBody>
          <a:bodyPr anchor="t">
            <a:noAutofit/>
          </a:bodyPr>
          <a:lstStyle>
            <a:lvl1pPr algn="l">
              <a:defRPr sz="30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5715001"/>
            <a:ext cx="9153728" cy="118872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705600" y="5137516"/>
            <a:ext cx="2454502" cy="1125173"/>
          </a:xfrm>
          <a:prstGeom prst="rect">
            <a:avLst/>
          </a:prstGeom>
        </p:spPr>
      </p:pic>
      <p:grpSp>
        <p:nvGrpSpPr>
          <p:cNvPr id="14" name="Group 13"/>
          <p:cNvGrpSpPr/>
          <p:nvPr/>
        </p:nvGrpSpPr>
        <p:grpSpPr>
          <a:xfrm>
            <a:off x="381003" y="243840"/>
            <a:ext cx="8470250" cy="424339"/>
            <a:chOff x="381003" y="257175"/>
            <a:chExt cx="8470250" cy="424339"/>
          </a:xfrm>
        </p:grpSpPr>
        <p:sp>
          <p:nvSpPr>
            <p:cNvPr id="17"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grpSp>
          <p:nvGrpSpPr>
            <p:cNvPr id="19" name="Group 15"/>
            <p:cNvGrpSpPr/>
            <p:nvPr/>
          </p:nvGrpSpPr>
          <p:grpSpPr>
            <a:xfrm>
              <a:off x="381003" y="333375"/>
              <a:ext cx="2227429" cy="112270"/>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29" name="Freeform 28"/>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grpSp>
        <p:sp>
          <p:nvSpPr>
            <p:cNvPr id="20" name="Freeform 19"/>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pitchFamily="34" charset="0"/>
              </a:endParaRPr>
            </a:p>
          </p:txBody>
        </p:sp>
      </p:grpSp>
    </p:spTree>
    <p:extLst>
      <p:ext uri="{BB962C8B-B14F-4D97-AF65-F5344CB8AC3E}">
        <p14:creationId xmlns:p14="http://schemas.microsoft.com/office/powerpoint/2010/main" val="18021551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parator Slide 5">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6858000"/>
          </a:xfrm>
          <a:prstGeom prst="rect">
            <a:avLst/>
          </a:prstGeom>
          <a:gradFill flip="none" rotWithShape="1">
            <a:gsLst>
              <a:gs pos="0">
                <a:srgbClr val="55A51C">
                  <a:shade val="30000"/>
                  <a:satMod val="115000"/>
                </a:srgbClr>
              </a:gs>
              <a:gs pos="50000">
                <a:srgbClr val="55A51C">
                  <a:shade val="67500"/>
                  <a:satMod val="115000"/>
                </a:srgbClr>
              </a:gs>
              <a:gs pos="100000">
                <a:srgbClr val="55A51C">
                  <a:shade val="100000"/>
                  <a:satMod val="115000"/>
                </a:srgbClr>
              </a:gs>
            </a:gsLst>
            <a:lin ang="10800000" scaled="1"/>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1" y="6295414"/>
            <a:ext cx="2454502" cy="562588"/>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702817"/>
            <a:ext cx="6172200" cy="753608"/>
          </a:xfrm>
          <a:prstGeom prst="rect">
            <a:avLst/>
          </a:prstGeom>
        </p:spPr>
        <p:txBody>
          <a:bodyPr anchor="t">
            <a:noAutofit/>
          </a:bodyPr>
          <a:lstStyle>
            <a:lvl1pPr algn="l">
              <a:defRPr sz="30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5715001"/>
            <a:ext cx="9153728" cy="118872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705600" y="5137516"/>
            <a:ext cx="2454502" cy="1125173"/>
          </a:xfrm>
          <a:prstGeom prst="rect">
            <a:avLst/>
          </a:prstGeom>
        </p:spPr>
      </p:pic>
      <p:grpSp>
        <p:nvGrpSpPr>
          <p:cNvPr id="14" name="Group 13"/>
          <p:cNvGrpSpPr/>
          <p:nvPr/>
        </p:nvGrpSpPr>
        <p:grpSpPr>
          <a:xfrm>
            <a:off x="381003" y="243840"/>
            <a:ext cx="8470250" cy="424339"/>
            <a:chOff x="381003" y="257175"/>
            <a:chExt cx="8470250" cy="424339"/>
          </a:xfrm>
        </p:grpSpPr>
        <p:sp>
          <p:nvSpPr>
            <p:cNvPr id="17"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grpSp>
          <p:nvGrpSpPr>
            <p:cNvPr id="19" name="Group 15"/>
            <p:cNvGrpSpPr/>
            <p:nvPr/>
          </p:nvGrpSpPr>
          <p:grpSpPr>
            <a:xfrm>
              <a:off x="381003" y="333375"/>
              <a:ext cx="2227429" cy="112270"/>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29" name="Freeform 28"/>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grpSp>
        <p:sp>
          <p:nvSpPr>
            <p:cNvPr id="20" name="Freeform 19"/>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pitchFamily="34" charset="0"/>
              </a:endParaRPr>
            </a:p>
          </p:txBody>
        </p:sp>
      </p:grpSp>
    </p:spTree>
    <p:extLst>
      <p:ext uri="{BB962C8B-B14F-4D97-AF65-F5344CB8AC3E}">
        <p14:creationId xmlns:p14="http://schemas.microsoft.com/office/powerpoint/2010/main" val="40855984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parator Slide 6">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6858000"/>
          </a:xfrm>
          <a:prstGeom prst="rect">
            <a:avLst/>
          </a:prstGeom>
          <a:gradFill flip="none" rotWithShape="1">
            <a:gsLst>
              <a:gs pos="0">
                <a:srgbClr val="B9AFA4">
                  <a:shade val="30000"/>
                  <a:satMod val="115000"/>
                </a:srgbClr>
              </a:gs>
              <a:gs pos="50000">
                <a:srgbClr val="B9AFA4">
                  <a:shade val="67500"/>
                  <a:satMod val="115000"/>
                </a:srgbClr>
              </a:gs>
              <a:gs pos="100000">
                <a:srgbClr val="B9AFA4">
                  <a:shade val="100000"/>
                  <a:satMod val="115000"/>
                </a:srgbClr>
              </a:gs>
            </a:gsLst>
            <a:lin ang="10800000" scaled="1"/>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1" y="6295414"/>
            <a:ext cx="2454502" cy="562588"/>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702817"/>
            <a:ext cx="6172200" cy="753608"/>
          </a:xfrm>
          <a:prstGeom prst="rect">
            <a:avLst/>
          </a:prstGeom>
        </p:spPr>
        <p:txBody>
          <a:bodyPr anchor="t">
            <a:noAutofit/>
          </a:bodyPr>
          <a:lstStyle>
            <a:lvl1pPr algn="l">
              <a:defRPr sz="30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5715001"/>
            <a:ext cx="9153728" cy="1188720"/>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Calibri" panose="020F0502020204030204" pitchFamily="34" charset="0"/>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705600" y="5137516"/>
            <a:ext cx="2454502" cy="1125173"/>
          </a:xfrm>
          <a:prstGeom prst="rect">
            <a:avLst/>
          </a:prstGeom>
        </p:spPr>
      </p:pic>
      <p:grpSp>
        <p:nvGrpSpPr>
          <p:cNvPr id="14" name="Group 13"/>
          <p:cNvGrpSpPr/>
          <p:nvPr/>
        </p:nvGrpSpPr>
        <p:grpSpPr>
          <a:xfrm>
            <a:off x="381003" y="243840"/>
            <a:ext cx="8470250" cy="424339"/>
            <a:chOff x="381003" y="257175"/>
            <a:chExt cx="8470250" cy="424339"/>
          </a:xfrm>
        </p:grpSpPr>
        <p:sp>
          <p:nvSpPr>
            <p:cNvPr id="17"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grpSp>
          <p:nvGrpSpPr>
            <p:cNvPr id="19" name="Group 15"/>
            <p:cNvGrpSpPr/>
            <p:nvPr/>
          </p:nvGrpSpPr>
          <p:grpSpPr>
            <a:xfrm>
              <a:off x="381003" y="333375"/>
              <a:ext cx="2227429" cy="112270"/>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29" name="Freeform 28"/>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grpSp>
        <p:sp>
          <p:nvSpPr>
            <p:cNvPr id="20" name="Freeform 19"/>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pitchFamily="34" charset="0"/>
              </a:endParaRPr>
            </a:p>
          </p:txBody>
        </p:sp>
      </p:grpSp>
    </p:spTree>
    <p:extLst>
      <p:ext uri="{BB962C8B-B14F-4D97-AF65-F5344CB8AC3E}">
        <p14:creationId xmlns:p14="http://schemas.microsoft.com/office/powerpoint/2010/main" val="361068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Visual Option 1">
    <p:spTree>
      <p:nvGrpSpPr>
        <p:cNvPr id="1" name=""/>
        <p:cNvGrpSpPr/>
        <p:nvPr/>
      </p:nvGrpSpPr>
      <p:grpSpPr>
        <a:xfrm>
          <a:off x="0" y="0"/>
          <a:ext cx="0" cy="0"/>
          <a:chOff x="0" y="0"/>
          <a:chExt cx="0" cy="0"/>
        </a:xfrm>
      </p:grpSpPr>
      <p:grpSp>
        <p:nvGrpSpPr>
          <p:cNvPr id="24" name="Group 23"/>
          <p:cNvGrpSpPr/>
          <p:nvPr/>
        </p:nvGrpSpPr>
        <p:grpSpPr>
          <a:xfrm>
            <a:off x="0" y="4"/>
            <a:ext cx="9144000" cy="6857998"/>
            <a:chOff x="0" y="4"/>
            <a:chExt cx="9144000" cy="6857998"/>
          </a:xfrm>
        </p:grpSpPr>
        <p:pic>
          <p:nvPicPr>
            <p:cNvPr id="2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 y="741050"/>
              <a:ext cx="9143996" cy="6115047"/>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flipH="1">
              <a:off x="1066799" y="4648200"/>
              <a:ext cx="8077199" cy="2209800"/>
            </a:xfrm>
            <a:prstGeom prst="rect">
              <a:avLst/>
            </a:prstGeom>
            <a:solidFill>
              <a:srgbClr val="00B0F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mj-lt"/>
              </a:endParaRPr>
            </a:p>
          </p:txBody>
        </p:sp>
        <p:grpSp>
          <p:nvGrpSpPr>
            <p:cNvPr id="27" name="Group 26"/>
            <p:cNvGrpSpPr/>
            <p:nvPr/>
          </p:nvGrpSpPr>
          <p:grpSpPr>
            <a:xfrm>
              <a:off x="0" y="4"/>
              <a:ext cx="9144000" cy="759624"/>
              <a:chOff x="0" y="4"/>
              <a:chExt cx="9144000" cy="759624"/>
            </a:xfrm>
          </p:grpSpPr>
          <p:sp>
            <p:nvSpPr>
              <p:cNvPr id="29" name="Rectangle 28"/>
              <p:cNvSpPr/>
              <p:nvPr/>
            </p:nvSpPr>
            <p:spPr>
              <a:xfrm>
                <a:off x="0" y="4"/>
                <a:ext cx="9144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30" name="Freeform 9"/>
              <p:cNvSpPr>
                <a:spLocks noEditPoints="1"/>
              </p:cNvSpPr>
              <p:nvPr/>
            </p:nvSpPr>
            <p:spPr bwMode="auto">
              <a:xfrm>
                <a:off x="8365792" y="124823"/>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31" name="Group 18"/>
              <p:cNvGrpSpPr/>
              <p:nvPr/>
            </p:nvGrpSpPr>
            <p:grpSpPr>
              <a:xfrm>
                <a:off x="381000" y="249151"/>
                <a:ext cx="2373191" cy="314216"/>
                <a:chOff x="381000" y="333375"/>
                <a:chExt cx="2373191" cy="314216"/>
              </a:xfrm>
            </p:grpSpPr>
            <p:grpSp>
              <p:nvGrpSpPr>
                <p:cNvPr id="32" name="Group 15"/>
                <p:cNvGrpSpPr/>
                <p:nvPr/>
              </p:nvGrpSpPr>
              <p:grpSpPr>
                <a:xfrm>
                  <a:off x="381000" y="333375"/>
                  <a:ext cx="2227429" cy="112270"/>
                  <a:chOff x="68096" y="6650480"/>
                  <a:chExt cx="2503487" cy="127000"/>
                </a:xfrm>
                <a:solidFill>
                  <a:schemeClr val="bg1"/>
                </a:solidFill>
              </p:grpSpPr>
              <p:sp>
                <p:nvSpPr>
                  <p:cNvPr id="34" name="Freeform 33"/>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5" name="Freeform 34"/>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33" name="Freeform 32"/>
                <p:cNvSpPr>
                  <a:spLocks noEditPoints="1"/>
                </p:cNvSpPr>
                <p:nvPr/>
              </p:nvSpPr>
              <p:spPr bwMode="auto">
                <a:xfrm>
                  <a:off x="1582363"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mj-lt"/>
                  </a:endParaRPr>
                </a:p>
              </p:txBody>
            </p:sp>
          </p:grpSp>
        </p:grpSp>
        <p:pic>
          <p:nvPicPr>
            <p:cNvPr id="28" name="Picture 27"/>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6689498" y="6295414"/>
              <a:ext cx="2454502" cy="562588"/>
            </a:xfrm>
            <a:prstGeom prst="rect">
              <a:avLst/>
            </a:prstGeom>
          </p:spPr>
        </p:pic>
      </p:grpSp>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6689498" y="6295414"/>
            <a:ext cx="2454502" cy="562588"/>
          </a:xfrm>
          <a:prstGeom prst="rect">
            <a:avLst/>
          </a:prstGeom>
        </p:spPr>
      </p:pic>
      <p:sp>
        <p:nvSpPr>
          <p:cNvPr id="2" name="Title 1"/>
          <p:cNvSpPr>
            <a:spLocks noGrp="1"/>
          </p:cNvSpPr>
          <p:nvPr>
            <p:ph type="title" hasCustomPrompt="1"/>
          </p:nvPr>
        </p:nvSpPr>
        <p:spPr>
          <a:xfrm>
            <a:off x="1371600" y="5454335"/>
            <a:ext cx="5952744" cy="457200"/>
          </a:xfrm>
        </p:spPr>
        <p:txBody>
          <a:bodyPr anchor="t">
            <a:noAutofit/>
          </a:bodyPr>
          <a:lstStyle>
            <a:lvl1pPr algn="l">
              <a:defRPr sz="24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4873752"/>
            <a:ext cx="6172200" cy="530352"/>
          </a:xfrm>
        </p:spPr>
        <p:txBody>
          <a:bodyPr anchor="b">
            <a:noAutofit/>
          </a:bodyPr>
          <a:lstStyle>
            <a:lvl1pPr marL="0" indent="0" algn="l">
              <a:buNone/>
              <a:defRPr sz="3000" b="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title</a:t>
            </a:r>
          </a:p>
        </p:txBody>
      </p:sp>
      <p:sp>
        <p:nvSpPr>
          <p:cNvPr id="43" name="Rectangle 42"/>
          <p:cNvSpPr/>
          <p:nvPr/>
        </p:nvSpPr>
        <p:spPr>
          <a:xfrm>
            <a:off x="0" y="4"/>
            <a:ext cx="9144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19" name="Text Placeholder 6"/>
          <p:cNvSpPr>
            <a:spLocks noGrp="1"/>
          </p:cNvSpPr>
          <p:nvPr>
            <p:ph type="body" sz="quarter" idx="10" hasCustomPrompt="1"/>
          </p:nvPr>
        </p:nvSpPr>
        <p:spPr>
          <a:xfrm>
            <a:off x="1383143" y="6387398"/>
            <a:ext cx="1512457" cy="378619"/>
          </a:xfrm>
        </p:spPr>
        <p:txBody>
          <a:bodyPr>
            <a:noAutofit/>
          </a:bodyPr>
          <a:lstStyle>
            <a:lvl1pPr marL="0" indent="0">
              <a:buNone/>
              <a:defRPr sz="1800">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Insert Date</a:t>
            </a:r>
            <a:endParaRPr lang="en-US" dirty="0"/>
          </a:p>
        </p:txBody>
      </p:sp>
      <p:sp>
        <p:nvSpPr>
          <p:cNvPr id="18" name="TextBox 17"/>
          <p:cNvSpPr txBox="1"/>
          <p:nvPr/>
        </p:nvSpPr>
        <p:spPr>
          <a:xfrm>
            <a:off x="5014913" y="6459533"/>
            <a:ext cx="2362202" cy="207749"/>
          </a:xfrm>
          <a:prstGeom prst="rect">
            <a:avLst/>
          </a:prstGeom>
          <a:noFill/>
        </p:spPr>
        <p:txBody>
          <a:bodyPr wrap="none" rtlCol="0">
            <a:spAutoFit/>
          </a:bodyPr>
          <a:lstStyle/>
          <a:p>
            <a:pPr algn="r"/>
            <a:r>
              <a:rPr lang="en-US" sz="750" dirty="0" smtClean="0">
                <a:solidFill>
                  <a:prstClr val="white"/>
                </a:solidFill>
                <a:latin typeface="+mj-lt"/>
              </a:rPr>
              <a:t>|   Copyright </a:t>
            </a:r>
            <a:r>
              <a:rPr lang="en-US" sz="750" dirty="0">
                <a:solidFill>
                  <a:prstClr val="white"/>
                </a:solidFill>
                <a:latin typeface="+mj-lt"/>
              </a:rPr>
              <a:t>© </a:t>
            </a:r>
            <a:r>
              <a:rPr lang="en-US" sz="750" dirty="0" smtClean="0">
                <a:solidFill>
                  <a:prstClr val="white"/>
                </a:solidFill>
                <a:latin typeface="+mj-lt"/>
              </a:rPr>
              <a:t>2015 Tata Consultancy Services Limited</a:t>
            </a:r>
            <a:endParaRPr lang="en-US" sz="750" dirty="0">
              <a:solidFill>
                <a:prstClr val="white"/>
              </a:solidFill>
              <a:latin typeface="+mj-lt"/>
            </a:endParaRPr>
          </a:p>
        </p:txBody>
      </p:sp>
      <p:sp>
        <p:nvSpPr>
          <p:cNvPr id="21" name="Text Placeholder 10"/>
          <p:cNvSpPr>
            <a:spLocks noGrp="1"/>
          </p:cNvSpPr>
          <p:nvPr>
            <p:ph type="body" sz="quarter" idx="13" hasCustomPrompt="1"/>
          </p:nvPr>
        </p:nvSpPr>
        <p:spPr>
          <a:xfrm>
            <a:off x="2971800" y="6464651"/>
            <a:ext cx="2209800" cy="213496"/>
          </a:xfrm>
        </p:spPr>
        <p:txBody>
          <a:bodyPr wrap="none" anchor="ctr">
            <a:normAutofit/>
          </a:bodyPr>
          <a:lstStyle>
            <a:lvl1pPr marL="0" indent="0" algn="r">
              <a:buFont typeface="+mj-lt"/>
              <a:buNone/>
              <a:defRPr sz="1000" b="0" baseline="0">
                <a:solidFill>
                  <a:schemeClr val="bg1"/>
                </a:solidFill>
                <a:latin typeface="+mj-lt"/>
              </a:defRPr>
            </a:lvl1pPr>
          </a:lstStyle>
          <a:p>
            <a:pPr lvl="0"/>
            <a:r>
              <a:rPr lang="en-US" dirty="0" smtClean="0"/>
              <a:t>Click to add Information Classification</a:t>
            </a:r>
            <a:endParaRPr lang="en-US" dirty="0"/>
          </a:p>
        </p:txBody>
      </p:sp>
      <p:grpSp>
        <p:nvGrpSpPr>
          <p:cNvPr id="53" name="Group 52"/>
          <p:cNvGrpSpPr/>
          <p:nvPr/>
        </p:nvGrpSpPr>
        <p:grpSpPr>
          <a:xfrm>
            <a:off x="381003" y="170021"/>
            <a:ext cx="8470250" cy="424339"/>
            <a:chOff x="381003" y="257175"/>
            <a:chExt cx="8470250" cy="424339"/>
          </a:xfrm>
        </p:grpSpPr>
        <p:sp>
          <p:nvSpPr>
            <p:cNvPr id="54"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55" name="Group 15"/>
            <p:cNvGrpSpPr/>
            <p:nvPr/>
          </p:nvGrpSpPr>
          <p:grpSpPr>
            <a:xfrm>
              <a:off x="381003" y="333375"/>
              <a:ext cx="2227429" cy="112270"/>
              <a:chOff x="68096" y="6650480"/>
              <a:chExt cx="2503487" cy="127000"/>
            </a:xfrm>
            <a:solidFill>
              <a:schemeClr val="bg1"/>
            </a:solidFill>
          </p:grpSpPr>
          <p:sp>
            <p:nvSpPr>
              <p:cNvPr id="57" name="Freeform 5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8" name="Freeform 5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9" name="Freeform 58"/>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56" name="Freeform 55"/>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mj-lt"/>
              </a:endParaRPr>
            </a:p>
          </p:txBody>
        </p:sp>
      </p:grpSp>
    </p:spTree>
    <p:extLst>
      <p:ext uri="{BB962C8B-B14F-4D97-AF65-F5344CB8AC3E}">
        <p14:creationId xmlns:p14="http://schemas.microsoft.com/office/powerpoint/2010/main" val="33766249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76277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parator Slide 1">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grpSp>
        <p:nvGrpSpPr>
          <p:cNvPr id="34" name="Group 33"/>
          <p:cNvGrpSpPr/>
          <p:nvPr/>
        </p:nvGrpSpPr>
        <p:grpSpPr>
          <a:xfrm>
            <a:off x="3" y="0"/>
            <a:ext cx="9144000" cy="6858002"/>
            <a:chOff x="3" y="0"/>
            <a:chExt cx="9144000" cy="6858002"/>
          </a:xfrm>
        </p:grpSpPr>
        <p:sp>
          <p:nvSpPr>
            <p:cNvPr id="31" name="Rectangle 30"/>
            <p:cNvSpPr/>
            <p:nvPr/>
          </p:nvSpPr>
          <p:spPr>
            <a:xfrm>
              <a:off x="3" y="0"/>
              <a:ext cx="9144000" cy="68580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algn="ctr">
                <a:defRPr/>
              </a:pPr>
              <a:endParaRPr lang="en-US" kern="0" dirty="0">
                <a:solidFill>
                  <a:sysClr val="window" lastClr="FFFFFF"/>
                </a:solidFill>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1" y="6295414"/>
              <a:ext cx="2454502" cy="562588"/>
            </a:xfrm>
            <a:prstGeom prst="rect">
              <a:avLst/>
            </a:prstGeom>
          </p:spPr>
        </p:pic>
      </p:grpSp>
      <p:sp>
        <p:nvSpPr>
          <p:cNvPr id="2" name="Title 1"/>
          <p:cNvSpPr>
            <a:spLocks noGrp="1"/>
          </p:cNvSpPr>
          <p:nvPr>
            <p:ph type="ctrTitle"/>
          </p:nvPr>
        </p:nvSpPr>
        <p:spPr>
          <a:xfrm>
            <a:off x="381003" y="2702817"/>
            <a:ext cx="6172200" cy="753608"/>
          </a:xfrm>
          <a:prstGeom prst="rect">
            <a:avLst/>
          </a:prstGeom>
        </p:spPr>
        <p:txBody>
          <a:bodyPr anchor="t">
            <a:noAutofit/>
          </a:bodyPr>
          <a:lstStyle>
            <a:lvl1pPr algn="l">
              <a:defRPr sz="30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5715001"/>
            <a:ext cx="9153728" cy="118872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pitchFamily="34" charset="0"/>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705600" y="5137516"/>
            <a:ext cx="2454502" cy="1125173"/>
          </a:xfrm>
          <a:prstGeom prst="rect">
            <a:avLst/>
          </a:prstGeom>
        </p:spPr>
      </p:pic>
      <p:grpSp>
        <p:nvGrpSpPr>
          <p:cNvPr id="33" name="Group 32"/>
          <p:cNvGrpSpPr/>
          <p:nvPr/>
        </p:nvGrpSpPr>
        <p:grpSpPr>
          <a:xfrm>
            <a:off x="381003" y="243840"/>
            <a:ext cx="8470250" cy="424339"/>
            <a:chOff x="381003" y="257175"/>
            <a:chExt cx="8470250" cy="424339"/>
          </a:xfrm>
        </p:grpSpPr>
        <p:sp>
          <p:nvSpPr>
            <p:cNvPr id="35"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latin typeface="Calibri" panose="020F0502020204030204" pitchFamily="34" charset="0"/>
              </a:endParaRPr>
            </a:p>
          </p:txBody>
        </p:sp>
        <p:grpSp>
          <p:nvGrpSpPr>
            <p:cNvPr id="36" name="Group 15"/>
            <p:cNvGrpSpPr/>
            <p:nvPr/>
          </p:nvGrpSpPr>
          <p:grpSpPr>
            <a:xfrm>
              <a:off x="381003" y="333375"/>
              <a:ext cx="2227429" cy="112270"/>
              <a:chOff x="68096" y="6650480"/>
              <a:chExt cx="2503487" cy="127000"/>
            </a:xfrm>
            <a:solidFill>
              <a:schemeClr val="bg1"/>
            </a:solidFill>
          </p:grpSpPr>
          <p:sp>
            <p:nvSpPr>
              <p:cNvPr id="38" name="Freeform 37"/>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Calibri" panose="020F0502020204030204" pitchFamily="34" charset="0"/>
                </a:endParaRPr>
              </a:p>
            </p:txBody>
          </p:sp>
          <p:sp>
            <p:nvSpPr>
              <p:cNvPr id="39" name="Freeform 38"/>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Calibri" panose="020F0502020204030204" pitchFamily="34" charset="0"/>
                </a:endParaRPr>
              </a:p>
            </p:txBody>
          </p:sp>
          <p:sp>
            <p:nvSpPr>
              <p:cNvPr id="40" name="Freeform 3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Calibri" panose="020F0502020204030204" pitchFamily="34" charset="0"/>
                </a:endParaRPr>
              </a:p>
            </p:txBody>
          </p:sp>
        </p:grpSp>
        <p:sp>
          <p:nvSpPr>
            <p:cNvPr id="37" name="Freeform 36"/>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Calibri" panose="020F0502020204030204" pitchFamily="34" charset="0"/>
              </a:endParaRPr>
            </a:p>
          </p:txBody>
        </p:sp>
      </p:grpSp>
    </p:spTree>
    <p:extLst>
      <p:ext uri="{BB962C8B-B14F-4D97-AF65-F5344CB8AC3E}">
        <p14:creationId xmlns:p14="http://schemas.microsoft.com/office/powerpoint/2010/main" val="311721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Visual Option 2">
    <p:spTree>
      <p:nvGrpSpPr>
        <p:cNvPr id="1" name=""/>
        <p:cNvGrpSpPr/>
        <p:nvPr/>
      </p:nvGrpSpPr>
      <p:grpSpPr>
        <a:xfrm>
          <a:off x="0" y="0"/>
          <a:ext cx="0" cy="0"/>
          <a:chOff x="0" y="0"/>
          <a:chExt cx="0" cy="0"/>
        </a:xfrm>
      </p:grpSpPr>
      <p:grpSp>
        <p:nvGrpSpPr>
          <p:cNvPr id="24" name="Group 23"/>
          <p:cNvGrpSpPr/>
          <p:nvPr/>
        </p:nvGrpSpPr>
        <p:grpSpPr>
          <a:xfrm>
            <a:off x="0" y="4"/>
            <a:ext cx="9144000" cy="6857998"/>
            <a:chOff x="0" y="4"/>
            <a:chExt cx="9144000" cy="6857998"/>
          </a:xfrm>
        </p:grpSpPr>
        <p:pic>
          <p:nvPicPr>
            <p:cNvPr id="26"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749147"/>
              <a:ext cx="9143998" cy="610885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flipH="1">
              <a:off x="1066799" y="4648200"/>
              <a:ext cx="8077199" cy="2209800"/>
            </a:xfrm>
            <a:prstGeom prst="rect">
              <a:avLst/>
            </a:prstGeom>
            <a:solidFill>
              <a:srgbClr val="00B0F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mj-lt"/>
              </a:endParaRPr>
            </a:p>
          </p:txBody>
        </p:sp>
        <p:grpSp>
          <p:nvGrpSpPr>
            <p:cNvPr id="28" name="Group 27"/>
            <p:cNvGrpSpPr/>
            <p:nvPr/>
          </p:nvGrpSpPr>
          <p:grpSpPr>
            <a:xfrm>
              <a:off x="0" y="4"/>
              <a:ext cx="9144000" cy="759624"/>
              <a:chOff x="0" y="4"/>
              <a:chExt cx="9144000" cy="759624"/>
            </a:xfrm>
          </p:grpSpPr>
          <p:sp>
            <p:nvSpPr>
              <p:cNvPr id="30" name="Rectangle 29"/>
              <p:cNvSpPr/>
              <p:nvPr/>
            </p:nvSpPr>
            <p:spPr>
              <a:xfrm>
                <a:off x="0" y="4"/>
                <a:ext cx="9144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31" name="Freeform 9"/>
              <p:cNvSpPr>
                <a:spLocks noEditPoints="1"/>
              </p:cNvSpPr>
              <p:nvPr/>
            </p:nvSpPr>
            <p:spPr bwMode="auto">
              <a:xfrm>
                <a:off x="8365792" y="124823"/>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32" name="Group 18"/>
              <p:cNvGrpSpPr/>
              <p:nvPr/>
            </p:nvGrpSpPr>
            <p:grpSpPr>
              <a:xfrm>
                <a:off x="381000" y="249151"/>
                <a:ext cx="2373191" cy="314216"/>
                <a:chOff x="381000" y="333375"/>
                <a:chExt cx="2373191" cy="314216"/>
              </a:xfrm>
            </p:grpSpPr>
            <p:grpSp>
              <p:nvGrpSpPr>
                <p:cNvPr id="41" name="Group 15"/>
                <p:cNvGrpSpPr/>
                <p:nvPr/>
              </p:nvGrpSpPr>
              <p:grpSpPr>
                <a:xfrm>
                  <a:off x="381000" y="333375"/>
                  <a:ext cx="2227429" cy="112270"/>
                  <a:chOff x="68096" y="6650480"/>
                  <a:chExt cx="2503487" cy="127000"/>
                </a:xfrm>
                <a:solidFill>
                  <a:schemeClr val="bg1"/>
                </a:solidFill>
              </p:grpSpPr>
              <p:sp>
                <p:nvSpPr>
                  <p:cNvPr id="43" name="Freeform 42"/>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4" name="Freeform 43"/>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5" name="Freeform 4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42" name="Freeform 41"/>
                <p:cNvSpPr>
                  <a:spLocks noEditPoints="1"/>
                </p:cNvSpPr>
                <p:nvPr/>
              </p:nvSpPr>
              <p:spPr bwMode="auto">
                <a:xfrm>
                  <a:off x="1582363"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mj-lt"/>
                  </a:endParaRPr>
                </a:p>
              </p:txBody>
            </p:sp>
          </p:grpSp>
        </p:gr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6689498" y="6295414"/>
              <a:ext cx="2454502" cy="562588"/>
            </a:xfrm>
            <a:prstGeom prst="rect">
              <a:avLst/>
            </a:prstGeom>
          </p:spPr>
        </p:pic>
      </p:grpSp>
      <p:sp>
        <p:nvSpPr>
          <p:cNvPr id="33" name="Rectangle 32"/>
          <p:cNvSpPr/>
          <p:nvPr/>
        </p:nvSpPr>
        <p:spPr>
          <a:xfrm>
            <a:off x="0" y="4"/>
            <a:ext cx="9144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mj-lt"/>
              <a:ea typeface="+mn-ea"/>
              <a:cs typeface="+mn-cs"/>
            </a:endParaRPr>
          </a:p>
        </p:txBody>
      </p:sp>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6689498" y="6295414"/>
            <a:ext cx="2454502" cy="562588"/>
          </a:xfrm>
          <a:prstGeom prst="rect">
            <a:avLst/>
          </a:prstGeom>
        </p:spPr>
      </p:pic>
      <p:sp>
        <p:nvSpPr>
          <p:cNvPr id="2" name="Title 1"/>
          <p:cNvSpPr>
            <a:spLocks noGrp="1"/>
          </p:cNvSpPr>
          <p:nvPr>
            <p:ph type="title" hasCustomPrompt="1"/>
          </p:nvPr>
        </p:nvSpPr>
        <p:spPr>
          <a:xfrm>
            <a:off x="1371600" y="5454335"/>
            <a:ext cx="5952744" cy="457200"/>
          </a:xfrm>
        </p:spPr>
        <p:txBody>
          <a:bodyPr anchor="t">
            <a:noAutofit/>
          </a:bodyPr>
          <a:lstStyle>
            <a:lvl1pPr algn="l">
              <a:defRPr sz="24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4873752"/>
            <a:ext cx="6172200" cy="530352"/>
          </a:xfrm>
        </p:spPr>
        <p:txBody>
          <a:bodyPr anchor="b">
            <a:noAutofit/>
          </a:bodyPr>
          <a:lstStyle>
            <a:lvl1pPr marL="0" indent="0" algn="l">
              <a:buNone/>
              <a:defRPr sz="3000" b="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title</a:t>
            </a:r>
          </a:p>
        </p:txBody>
      </p:sp>
      <p:sp>
        <p:nvSpPr>
          <p:cNvPr id="20" name="Text Placeholder 6"/>
          <p:cNvSpPr>
            <a:spLocks noGrp="1"/>
          </p:cNvSpPr>
          <p:nvPr>
            <p:ph type="body" sz="quarter" idx="10" hasCustomPrompt="1"/>
          </p:nvPr>
        </p:nvSpPr>
        <p:spPr>
          <a:xfrm>
            <a:off x="1383143" y="6387398"/>
            <a:ext cx="1512457" cy="378619"/>
          </a:xfrm>
        </p:spPr>
        <p:txBody>
          <a:bodyPr>
            <a:noAutofit/>
          </a:bodyPr>
          <a:lstStyle>
            <a:lvl1pPr marL="0" indent="0">
              <a:buNone/>
              <a:defRPr sz="1800">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Insert Date</a:t>
            </a:r>
            <a:endParaRPr lang="en-US" dirty="0"/>
          </a:p>
        </p:txBody>
      </p:sp>
      <p:sp>
        <p:nvSpPr>
          <p:cNvPr id="46" name="TextBox 45"/>
          <p:cNvSpPr txBox="1"/>
          <p:nvPr/>
        </p:nvSpPr>
        <p:spPr>
          <a:xfrm>
            <a:off x="5014913" y="6459533"/>
            <a:ext cx="2362202" cy="207749"/>
          </a:xfrm>
          <a:prstGeom prst="rect">
            <a:avLst/>
          </a:prstGeom>
          <a:noFill/>
        </p:spPr>
        <p:txBody>
          <a:bodyPr wrap="none" rtlCol="0">
            <a:spAutoFit/>
          </a:bodyPr>
          <a:lstStyle/>
          <a:p>
            <a:pPr algn="r"/>
            <a:r>
              <a:rPr lang="en-US" sz="750" dirty="0" smtClean="0">
                <a:solidFill>
                  <a:prstClr val="white"/>
                </a:solidFill>
                <a:latin typeface="+mj-lt"/>
              </a:rPr>
              <a:t>|   Copyright </a:t>
            </a:r>
            <a:r>
              <a:rPr lang="en-US" sz="750" dirty="0">
                <a:solidFill>
                  <a:prstClr val="white"/>
                </a:solidFill>
                <a:latin typeface="+mj-lt"/>
              </a:rPr>
              <a:t>© </a:t>
            </a:r>
            <a:r>
              <a:rPr lang="en-US" sz="750" dirty="0" smtClean="0">
                <a:solidFill>
                  <a:prstClr val="white"/>
                </a:solidFill>
                <a:latin typeface="+mj-lt"/>
              </a:rPr>
              <a:t>2015 Tata Consultancy Services Limited</a:t>
            </a:r>
            <a:endParaRPr lang="en-US" sz="750" dirty="0">
              <a:solidFill>
                <a:prstClr val="white"/>
              </a:solidFill>
              <a:latin typeface="+mj-lt"/>
            </a:endParaRPr>
          </a:p>
        </p:txBody>
      </p:sp>
      <p:sp>
        <p:nvSpPr>
          <p:cNvPr id="49" name="Text Placeholder 10"/>
          <p:cNvSpPr>
            <a:spLocks noGrp="1"/>
          </p:cNvSpPr>
          <p:nvPr>
            <p:ph type="body" sz="quarter" idx="13" hasCustomPrompt="1"/>
          </p:nvPr>
        </p:nvSpPr>
        <p:spPr>
          <a:xfrm>
            <a:off x="2971800" y="6464651"/>
            <a:ext cx="2209800" cy="213496"/>
          </a:xfrm>
        </p:spPr>
        <p:txBody>
          <a:bodyPr wrap="none" anchor="ctr">
            <a:normAutofit/>
          </a:bodyPr>
          <a:lstStyle>
            <a:lvl1pPr marL="0" indent="0" algn="r">
              <a:buFont typeface="+mj-lt"/>
              <a:buNone/>
              <a:defRPr sz="1000" b="0" baseline="0">
                <a:solidFill>
                  <a:schemeClr val="bg1"/>
                </a:solidFill>
                <a:latin typeface="+mj-lt"/>
              </a:defRPr>
            </a:lvl1pPr>
          </a:lstStyle>
          <a:p>
            <a:pPr lvl="0"/>
            <a:r>
              <a:rPr lang="en-US" dirty="0" smtClean="0"/>
              <a:t>Click to add Information Classification</a:t>
            </a:r>
            <a:endParaRPr lang="en-US" dirty="0"/>
          </a:p>
        </p:txBody>
      </p:sp>
      <p:grpSp>
        <p:nvGrpSpPr>
          <p:cNvPr id="47" name="Group 46"/>
          <p:cNvGrpSpPr/>
          <p:nvPr/>
        </p:nvGrpSpPr>
        <p:grpSpPr>
          <a:xfrm>
            <a:off x="381003" y="170021"/>
            <a:ext cx="8470250" cy="424339"/>
            <a:chOff x="381003" y="257175"/>
            <a:chExt cx="8470250" cy="424339"/>
          </a:xfrm>
        </p:grpSpPr>
        <p:sp>
          <p:nvSpPr>
            <p:cNvPr id="48"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50" name="Group 15"/>
            <p:cNvGrpSpPr/>
            <p:nvPr/>
          </p:nvGrpSpPr>
          <p:grpSpPr>
            <a:xfrm>
              <a:off x="381003" y="333375"/>
              <a:ext cx="2227429" cy="112270"/>
              <a:chOff x="68096" y="6650480"/>
              <a:chExt cx="2503487" cy="127000"/>
            </a:xfrm>
            <a:solidFill>
              <a:schemeClr val="bg1"/>
            </a:solidFill>
          </p:grpSpPr>
          <p:sp>
            <p:nvSpPr>
              <p:cNvPr id="52" name="Freeform 51"/>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3" name="Freeform 52"/>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4" name="Freeform 53"/>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51" name="Freeform 50"/>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mj-lt"/>
              </a:endParaRPr>
            </a:p>
          </p:txBody>
        </p:sp>
      </p:grpSp>
    </p:spTree>
    <p:extLst>
      <p:ext uri="{BB962C8B-B14F-4D97-AF65-F5344CB8AC3E}">
        <p14:creationId xmlns:p14="http://schemas.microsoft.com/office/powerpoint/2010/main" val="2585084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with Visual Option 3">
    <p:spTree>
      <p:nvGrpSpPr>
        <p:cNvPr id="1" name=""/>
        <p:cNvGrpSpPr/>
        <p:nvPr/>
      </p:nvGrpSpPr>
      <p:grpSpPr>
        <a:xfrm>
          <a:off x="0" y="0"/>
          <a:ext cx="0" cy="0"/>
          <a:chOff x="0" y="0"/>
          <a:chExt cx="0" cy="0"/>
        </a:xfrm>
      </p:grpSpPr>
      <p:grpSp>
        <p:nvGrpSpPr>
          <p:cNvPr id="24" name="Group 23"/>
          <p:cNvGrpSpPr/>
          <p:nvPr/>
        </p:nvGrpSpPr>
        <p:grpSpPr>
          <a:xfrm>
            <a:off x="0" y="4"/>
            <a:ext cx="9144000" cy="6863932"/>
            <a:chOff x="0" y="4"/>
            <a:chExt cx="9144000" cy="6863932"/>
          </a:xfrm>
        </p:grpSpPr>
        <p:pic>
          <p:nvPicPr>
            <p:cNvPr id="26"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388" y="760163"/>
              <a:ext cx="9139223" cy="6103773"/>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flipH="1">
              <a:off x="1066799" y="4648200"/>
              <a:ext cx="8077199" cy="2209800"/>
            </a:xfrm>
            <a:prstGeom prst="rect">
              <a:avLst/>
            </a:prstGeom>
            <a:solidFill>
              <a:srgbClr val="00B0F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mj-lt"/>
              </a:endParaRPr>
            </a:p>
          </p:txBody>
        </p:sp>
        <p:grpSp>
          <p:nvGrpSpPr>
            <p:cNvPr id="28" name="Group 27"/>
            <p:cNvGrpSpPr/>
            <p:nvPr/>
          </p:nvGrpSpPr>
          <p:grpSpPr>
            <a:xfrm>
              <a:off x="0" y="4"/>
              <a:ext cx="9144000" cy="759624"/>
              <a:chOff x="0" y="4"/>
              <a:chExt cx="9144000" cy="759624"/>
            </a:xfrm>
          </p:grpSpPr>
          <p:sp>
            <p:nvSpPr>
              <p:cNvPr id="30" name="Rectangle 29"/>
              <p:cNvSpPr/>
              <p:nvPr/>
            </p:nvSpPr>
            <p:spPr>
              <a:xfrm>
                <a:off x="0" y="4"/>
                <a:ext cx="9144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31" name="Freeform 9"/>
              <p:cNvSpPr>
                <a:spLocks noEditPoints="1"/>
              </p:cNvSpPr>
              <p:nvPr/>
            </p:nvSpPr>
            <p:spPr bwMode="auto">
              <a:xfrm>
                <a:off x="8365792" y="124823"/>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32" name="Group 18"/>
              <p:cNvGrpSpPr/>
              <p:nvPr/>
            </p:nvGrpSpPr>
            <p:grpSpPr>
              <a:xfrm>
                <a:off x="381000" y="249151"/>
                <a:ext cx="2373191" cy="314216"/>
                <a:chOff x="381000" y="333375"/>
                <a:chExt cx="2373191" cy="314216"/>
              </a:xfrm>
            </p:grpSpPr>
            <p:grpSp>
              <p:nvGrpSpPr>
                <p:cNvPr id="41" name="Group 15"/>
                <p:cNvGrpSpPr/>
                <p:nvPr/>
              </p:nvGrpSpPr>
              <p:grpSpPr>
                <a:xfrm>
                  <a:off x="381000" y="333375"/>
                  <a:ext cx="2227429" cy="112270"/>
                  <a:chOff x="68096" y="6650480"/>
                  <a:chExt cx="2503487" cy="127000"/>
                </a:xfrm>
                <a:solidFill>
                  <a:schemeClr val="bg1"/>
                </a:solidFill>
              </p:grpSpPr>
              <p:sp>
                <p:nvSpPr>
                  <p:cNvPr id="43" name="Freeform 42"/>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4" name="Freeform 43"/>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5" name="Freeform 4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42" name="Freeform 41"/>
                <p:cNvSpPr>
                  <a:spLocks noEditPoints="1"/>
                </p:cNvSpPr>
                <p:nvPr/>
              </p:nvSpPr>
              <p:spPr bwMode="auto">
                <a:xfrm>
                  <a:off x="1582363"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mj-lt"/>
                  </a:endParaRPr>
                </a:p>
              </p:txBody>
            </p:sp>
          </p:grpSp>
        </p:gr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6689498" y="6295414"/>
              <a:ext cx="2454502" cy="562588"/>
            </a:xfrm>
            <a:prstGeom prst="rect">
              <a:avLst/>
            </a:prstGeom>
          </p:spPr>
        </p:pic>
      </p:grpSp>
      <p:sp>
        <p:nvSpPr>
          <p:cNvPr id="33" name="Rectangle 32"/>
          <p:cNvSpPr/>
          <p:nvPr/>
        </p:nvSpPr>
        <p:spPr>
          <a:xfrm>
            <a:off x="0" y="4"/>
            <a:ext cx="9144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mj-lt"/>
              <a:ea typeface="+mn-ea"/>
              <a:cs typeface="+mn-cs"/>
            </a:endParaRPr>
          </a:p>
        </p:txBody>
      </p:sp>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6689498" y="6295414"/>
            <a:ext cx="2454502" cy="562588"/>
          </a:xfrm>
          <a:prstGeom prst="rect">
            <a:avLst/>
          </a:prstGeom>
        </p:spPr>
      </p:pic>
      <p:sp>
        <p:nvSpPr>
          <p:cNvPr id="2" name="Title 1"/>
          <p:cNvSpPr>
            <a:spLocks noGrp="1"/>
          </p:cNvSpPr>
          <p:nvPr>
            <p:ph type="title" hasCustomPrompt="1"/>
          </p:nvPr>
        </p:nvSpPr>
        <p:spPr>
          <a:xfrm>
            <a:off x="1371600" y="5454335"/>
            <a:ext cx="5952744" cy="457200"/>
          </a:xfrm>
        </p:spPr>
        <p:txBody>
          <a:bodyPr anchor="t">
            <a:noAutofit/>
          </a:bodyPr>
          <a:lstStyle>
            <a:lvl1pPr algn="l">
              <a:defRPr sz="24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4873752"/>
            <a:ext cx="6172200" cy="530352"/>
          </a:xfrm>
        </p:spPr>
        <p:txBody>
          <a:bodyPr anchor="b">
            <a:noAutofit/>
          </a:bodyPr>
          <a:lstStyle>
            <a:lvl1pPr marL="0" indent="0" algn="l">
              <a:buNone/>
              <a:defRPr sz="3000" b="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3" y="6387398"/>
            <a:ext cx="1512457" cy="378619"/>
          </a:xfrm>
        </p:spPr>
        <p:txBody>
          <a:bodyPr>
            <a:noAutofit/>
          </a:bodyPr>
          <a:lstStyle>
            <a:lvl1pPr marL="0" indent="0">
              <a:buNone/>
              <a:defRPr sz="1800">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Insert Date</a:t>
            </a:r>
            <a:endParaRPr lang="en-US" dirty="0"/>
          </a:p>
        </p:txBody>
      </p:sp>
      <p:sp>
        <p:nvSpPr>
          <p:cNvPr id="49" name="Text Placeholder 10"/>
          <p:cNvSpPr>
            <a:spLocks noGrp="1"/>
          </p:cNvSpPr>
          <p:nvPr>
            <p:ph type="body" sz="quarter" idx="13" hasCustomPrompt="1"/>
          </p:nvPr>
        </p:nvSpPr>
        <p:spPr>
          <a:xfrm>
            <a:off x="2971800" y="6464651"/>
            <a:ext cx="2209800" cy="213496"/>
          </a:xfrm>
        </p:spPr>
        <p:txBody>
          <a:bodyPr wrap="none" anchor="ctr">
            <a:normAutofit/>
          </a:bodyPr>
          <a:lstStyle>
            <a:lvl1pPr marL="0" indent="0" algn="r">
              <a:buFont typeface="+mj-lt"/>
              <a:buNone/>
              <a:defRPr sz="1000" b="0" baseline="0">
                <a:solidFill>
                  <a:schemeClr val="bg1"/>
                </a:solidFill>
                <a:latin typeface="+mj-lt"/>
              </a:defRPr>
            </a:lvl1pPr>
          </a:lstStyle>
          <a:p>
            <a:pPr lvl="0"/>
            <a:r>
              <a:rPr lang="en-US" dirty="0" smtClean="0"/>
              <a:t>Click to add Information Classification</a:t>
            </a:r>
            <a:endParaRPr lang="en-US" dirty="0"/>
          </a:p>
        </p:txBody>
      </p:sp>
      <p:grpSp>
        <p:nvGrpSpPr>
          <p:cNvPr id="47" name="Group 46"/>
          <p:cNvGrpSpPr/>
          <p:nvPr/>
        </p:nvGrpSpPr>
        <p:grpSpPr>
          <a:xfrm>
            <a:off x="381003" y="170021"/>
            <a:ext cx="8470250" cy="424339"/>
            <a:chOff x="381003" y="257175"/>
            <a:chExt cx="8470250" cy="424339"/>
          </a:xfrm>
        </p:grpSpPr>
        <p:sp>
          <p:nvSpPr>
            <p:cNvPr id="48"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50" name="Group 15"/>
            <p:cNvGrpSpPr/>
            <p:nvPr/>
          </p:nvGrpSpPr>
          <p:grpSpPr>
            <a:xfrm>
              <a:off x="381003" y="333375"/>
              <a:ext cx="2227429" cy="112270"/>
              <a:chOff x="68096" y="6650480"/>
              <a:chExt cx="2503487" cy="127000"/>
            </a:xfrm>
            <a:solidFill>
              <a:schemeClr val="bg1"/>
            </a:solidFill>
          </p:grpSpPr>
          <p:sp>
            <p:nvSpPr>
              <p:cNvPr id="52" name="Freeform 51"/>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3" name="Freeform 52"/>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4" name="Freeform 53"/>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51" name="Freeform 50"/>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mj-lt"/>
              </a:endParaRPr>
            </a:p>
          </p:txBody>
        </p:sp>
      </p:grpSp>
      <p:sp>
        <p:nvSpPr>
          <p:cNvPr id="34" name="TextBox 33"/>
          <p:cNvSpPr txBox="1"/>
          <p:nvPr/>
        </p:nvSpPr>
        <p:spPr>
          <a:xfrm>
            <a:off x="5014913" y="6459533"/>
            <a:ext cx="2362202" cy="207749"/>
          </a:xfrm>
          <a:prstGeom prst="rect">
            <a:avLst/>
          </a:prstGeom>
          <a:noFill/>
        </p:spPr>
        <p:txBody>
          <a:bodyPr wrap="none" rtlCol="0">
            <a:spAutoFit/>
          </a:bodyPr>
          <a:lstStyle/>
          <a:p>
            <a:pPr algn="r"/>
            <a:r>
              <a:rPr lang="en-US" sz="750" dirty="0" smtClean="0">
                <a:solidFill>
                  <a:prstClr val="white"/>
                </a:solidFill>
                <a:latin typeface="+mj-lt"/>
              </a:rPr>
              <a:t>|   Copyright </a:t>
            </a:r>
            <a:r>
              <a:rPr lang="en-US" sz="750" dirty="0">
                <a:solidFill>
                  <a:prstClr val="white"/>
                </a:solidFill>
                <a:latin typeface="+mj-lt"/>
              </a:rPr>
              <a:t>© </a:t>
            </a:r>
            <a:r>
              <a:rPr lang="en-US" sz="750" dirty="0" smtClean="0">
                <a:solidFill>
                  <a:prstClr val="white"/>
                </a:solidFill>
                <a:latin typeface="+mj-lt"/>
              </a:rPr>
              <a:t>2015 Tata Consultancy Services Limited</a:t>
            </a:r>
            <a:endParaRPr lang="en-US" sz="750" dirty="0">
              <a:solidFill>
                <a:prstClr val="white"/>
              </a:solidFill>
              <a:latin typeface="+mj-lt"/>
            </a:endParaRPr>
          </a:p>
        </p:txBody>
      </p:sp>
    </p:spTree>
    <p:extLst>
      <p:ext uri="{BB962C8B-B14F-4D97-AF65-F5344CB8AC3E}">
        <p14:creationId xmlns:p14="http://schemas.microsoft.com/office/powerpoint/2010/main" val="2179981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with Visual Option 4">
    <p:spTree>
      <p:nvGrpSpPr>
        <p:cNvPr id="1" name=""/>
        <p:cNvGrpSpPr/>
        <p:nvPr/>
      </p:nvGrpSpPr>
      <p:grpSpPr>
        <a:xfrm>
          <a:off x="0" y="0"/>
          <a:ext cx="0" cy="0"/>
          <a:chOff x="0" y="0"/>
          <a:chExt cx="0" cy="0"/>
        </a:xfrm>
      </p:grpSpPr>
      <p:grpSp>
        <p:nvGrpSpPr>
          <p:cNvPr id="24" name="Group 23"/>
          <p:cNvGrpSpPr/>
          <p:nvPr/>
        </p:nvGrpSpPr>
        <p:grpSpPr>
          <a:xfrm>
            <a:off x="0" y="4"/>
            <a:ext cx="9144000" cy="6857998"/>
            <a:chOff x="0" y="4"/>
            <a:chExt cx="9144000" cy="6857998"/>
          </a:xfrm>
        </p:grpSpPr>
        <p:pic>
          <p:nvPicPr>
            <p:cNvPr id="26"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677" y="749147"/>
              <a:ext cx="9142646" cy="6108853"/>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flipH="1">
              <a:off x="1066799" y="4648200"/>
              <a:ext cx="8077199" cy="2209800"/>
            </a:xfrm>
            <a:prstGeom prst="rect">
              <a:avLst/>
            </a:prstGeom>
            <a:solidFill>
              <a:srgbClr val="55A51C">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mj-lt"/>
              </a:endParaRPr>
            </a:p>
          </p:txBody>
        </p:sp>
        <p:grpSp>
          <p:nvGrpSpPr>
            <p:cNvPr id="28" name="Group 27"/>
            <p:cNvGrpSpPr/>
            <p:nvPr/>
          </p:nvGrpSpPr>
          <p:grpSpPr>
            <a:xfrm>
              <a:off x="0" y="4"/>
              <a:ext cx="9144000" cy="759624"/>
              <a:chOff x="0" y="4"/>
              <a:chExt cx="9144000" cy="759624"/>
            </a:xfrm>
          </p:grpSpPr>
          <p:sp>
            <p:nvSpPr>
              <p:cNvPr id="30" name="Rectangle 29"/>
              <p:cNvSpPr/>
              <p:nvPr/>
            </p:nvSpPr>
            <p:spPr>
              <a:xfrm>
                <a:off x="0" y="4"/>
                <a:ext cx="9144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31" name="Freeform 9"/>
              <p:cNvSpPr>
                <a:spLocks noEditPoints="1"/>
              </p:cNvSpPr>
              <p:nvPr/>
            </p:nvSpPr>
            <p:spPr bwMode="auto">
              <a:xfrm>
                <a:off x="8365792" y="124823"/>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32" name="Group 18"/>
              <p:cNvGrpSpPr/>
              <p:nvPr/>
            </p:nvGrpSpPr>
            <p:grpSpPr>
              <a:xfrm>
                <a:off x="381000" y="249151"/>
                <a:ext cx="2373191" cy="314216"/>
                <a:chOff x="381000" y="333375"/>
                <a:chExt cx="2373191" cy="314216"/>
              </a:xfrm>
            </p:grpSpPr>
            <p:grpSp>
              <p:nvGrpSpPr>
                <p:cNvPr id="41" name="Group 15"/>
                <p:cNvGrpSpPr/>
                <p:nvPr/>
              </p:nvGrpSpPr>
              <p:grpSpPr>
                <a:xfrm>
                  <a:off x="381000" y="333375"/>
                  <a:ext cx="2227429" cy="112270"/>
                  <a:chOff x="68096" y="6650480"/>
                  <a:chExt cx="2503487" cy="127000"/>
                </a:xfrm>
                <a:solidFill>
                  <a:schemeClr val="bg1"/>
                </a:solidFill>
              </p:grpSpPr>
              <p:sp>
                <p:nvSpPr>
                  <p:cNvPr id="43" name="Freeform 42"/>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4" name="Freeform 43"/>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5" name="Freeform 4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42" name="Freeform 41"/>
                <p:cNvSpPr>
                  <a:spLocks noEditPoints="1"/>
                </p:cNvSpPr>
                <p:nvPr/>
              </p:nvSpPr>
              <p:spPr bwMode="auto">
                <a:xfrm>
                  <a:off x="1582363"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mj-lt"/>
                  </a:endParaRPr>
                </a:p>
              </p:txBody>
            </p:sp>
          </p:grpSp>
        </p:gr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6689498" y="6295414"/>
              <a:ext cx="2454502" cy="562588"/>
            </a:xfrm>
            <a:prstGeom prst="rect">
              <a:avLst/>
            </a:prstGeom>
          </p:spPr>
        </p:pic>
      </p:grpSp>
      <p:sp>
        <p:nvSpPr>
          <p:cNvPr id="33" name="Rectangle 32"/>
          <p:cNvSpPr/>
          <p:nvPr/>
        </p:nvSpPr>
        <p:spPr>
          <a:xfrm>
            <a:off x="0" y="4"/>
            <a:ext cx="9144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mj-lt"/>
              <a:ea typeface="+mn-ea"/>
              <a:cs typeface="+mn-cs"/>
            </a:endParaRPr>
          </a:p>
        </p:txBody>
      </p:sp>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6689498" y="6295414"/>
            <a:ext cx="2454502" cy="562588"/>
          </a:xfrm>
          <a:prstGeom prst="rect">
            <a:avLst/>
          </a:prstGeom>
        </p:spPr>
      </p:pic>
      <p:sp>
        <p:nvSpPr>
          <p:cNvPr id="2" name="Title 1"/>
          <p:cNvSpPr>
            <a:spLocks noGrp="1"/>
          </p:cNvSpPr>
          <p:nvPr>
            <p:ph type="title" hasCustomPrompt="1"/>
          </p:nvPr>
        </p:nvSpPr>
        <p:spPr>
          <a:xfrm>
            <a:off x="1371600" y="5454335"/>
            <a:ext cx="5952744" cy="457200"/>
          </a:xfrm>
        </p:spPr>
        <p:txBody>
          <a:bodyPr anchor="t">
            <a:noAutofit/>
          </a:bodyPr>
          <a:lstStyle>
            <a:lvl1pPr algn="l">
              <a:defRPr sz="24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4873752"/>
            <a:ext cx="6172200" cy="530352"/>
          </a:xfrm>
        </p:spPr>
        <p:txBody>
          <a:bodyPr anchor="b">
            <a:noAutofit/>
          </a:bodyPr>
          <a:lstStyle>
            <a:lvl1pPr marL="0" indent="0" algn="l">
              <a:buNone/>
              <a:defRPr sz="3000" b="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title</a:t>
            </a:r>
          </a:p>
        </p:txBody>
      </p:sp>
      <p:sp>
        <p:nvSpPr>
          <p:cNvPr id="21" name="Text Placeholder 6"/>
          <p:cNvSpPr>
            <a:spLocks noGrp="1"/>
          </p:cNvSpPr>
          <p:nvPr>
            <p:ph type="body" sz="quarter" idx="10" hasCustomPrompt="1"/>
          </p:nvPr>
        </p:nvSpPr>
        <p:spPr>
          <a:xfrm>
            <a:off x="1383143" y="6387398"/>
            <a:ext cx="1512457" cy="378619"/>
          </a:xfrm>
        </p:spPr>
        <p:txBody>
          <a:bodyPr>
            <a:noAutofit/>
          </a:bodyPr>
          <a:lstStyle>
            <a:lvl1pPr marL="0" indent="0">
              <a:buNone/>
              <a:defRPr sz="1800">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Insert Date</a:t>
            </a:r>
            <a:endParaRPr lang="en-US" dirty="0"/>
          </a:p>
        </p:txBody>
      </p:sp>
      <p:sp>
        <p:nvSpPr>
          <p:cNvPr id="49" name="Text Placeholder 10"/>
          <p:cNvSpPr>
            <a:spLocks noGrp="1"/>
          </p:cNvSpPr>
          <p:nvPr>
            <p:ph type="body" sz="quarter" idx="13" hasCustomPrompt="1"/>
          </p:nvPr>
        </p:nvSpPr>
        <p:spPr>
          <a:xfrm>
            <a:off x="2971800" y="6464651"/>
            <a:ext cx="2209800" cy="213496"/>
          </a:xfrm>
        </p:spPr>
        <p:txBody>
          <a:bodyPr wrap="none" anchor="ctr">
            <a:normAutofit/>
          </a:bodyPr>
          <a:lstStyle>
            <a:lvl1pPr marL="0" indent="0" algn="r">
              <a:buFont typeface="+mj-lt"/>
              <a:buNone/>
              <a:defRPr sz="1000" b="0" baseline="0">
                <a:solidFill>
                  <a:schemeClr val="bg1"/>
                </a:solidFill>
                <a:latin typeface="+mj-lt"/>
              </a:defRPr>
            </a:lvl1pPr>
          </a:lstStyle>
          <a:p>
            <a:pPr lvl="0"/>
            <a:r>
              <a:rPr lang="en-US" dirty="0" smtClean="0"/>
              <a:t>Click to add Information Classification</a:t>
            </a:r>
            <a:endParaRPr lang="en-US" dirty="0"/>
          </a:p>
        </p:txBody>
      </p:sp>
      <p:grpSp>
        <p:nvGrpSpPr>
          <p:cNvPr id="47" name="Group 46"/>
          <p:cNvGrpSpPr/>
          <p:nvPr/>
        </p:nvGrpSpPr>
        <p:grpSpPr>
          <a:xfrm>
            <a:off x="381003" y="170021"/>
            <a:ext cx="8470250" cy="424339"/>
            <a:chOff x="381003" y="257175"/>
            <a:chExt cx="8470250" cy="424339"/>
          </a:xfrm>
        </p:grpSpPr>
        <p:sp>
          <p:nvSpPr>
            <p:cNvPr id="48"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50" name="Group 15"/>
            <p:cNvGrpSpPr/>
            <p:nvPr/>
          </p:nvGrpSpPr>
          <p:grpSpPr>
            <a:xfrm>
              <a:off x="381003" y="333375"/>
              <a:ext cx="2227429" cy="112270"/>
              <a:chOff x="68096" y="6650480"/>
              <a:chExt cx="2503487" cy="127000"/>
            </a:xfrm>
            <a:solidFill>
              <a:schemeClr val="bg1"/>
            </a:solidFill>
          </p:grpSpPr>
          <p:sp>
            <p:nvSpPr>
              <p:cNvPr id="52" name="Freeform 51"/>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3" name="Freeform 52"/>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4" name="Freeform 53"/>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51" name="Freeform 50"/>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mj-lt"/>
              </a:endParaRPr>
            </a:p>
          </p:txBody>
        </p:sp>
      </p:grpSp>
      <p:sp>
        <p:nvSpPr>
          <p:cNvPr id="34" name="TextBox 33"/>
          <p:cNvSpPr txBox="1"/>
          <p:nvPr/>
        </p:nvSpPr>
        <p:spPr>
          <a:xfrm>
            <a:off x="5014913" y="6459533"/>
            <a:ext cx="2362202" cy="207749"/>
          </a:xfrm>
          <a:prstGeom prst="rect">
            <a:avLst/>
          </a:prstGeom>
          <a:noFill/>
        </p:spPr>
        <p:txBody>
          <a:bodyPr wrap="none" rtlCol="0">
            <a:spAutoFit/>
          </a:bodyPr>
          <a:lstStyle/>
          <a:p>
            <a:pPr algn="r"/>
            <a:r>
              <a:rPr lang="en-US" sz="750" dirty="0" smtClean="0">
                <a:solidFill>
                  <a:prstClr val="white"/>
                </a:solidFill>
                <a:latin typeface="+mj-lt"/>
              </a:rPr>
              <a:t>|   Copyright </a:t>
            </a:r>
            <a:r>
              <a:rPr lang="en-US" sz="750" dirty="0">
                <a:solidFill>
                  <a:prstClr val="white"/>
                </a:solidFill>
                <a:latin typeface="+mj-lt"/>
              </a:rPr>
              <a:t>© </a:t>
            </a:r>
            <a:r>
              <a:rPr lang="en-US" sz="750" dirty="0" smtClean="0">
                <a:solidFill>
                  <a:prstClr val="white"/>
                </a:solidFill>
                <a:latin typeface="+mj-lt"/>
              </a:rPr>
              <a:t>2015 Tata Consultancy Services Limited</a:t>
            </a:r>
            <a:endParaRPr lang="en-US" sz="750" dirty="0">
              <a:solidFill>
                <a:prstClr val="white"/>
              </a:solidFill>
              <a:latin typeface="+mj-lt"/>
            </a:endParaRPr>
          </a:p>
        </p:txBody>
      </p:sp>
    </p:spTree>
    <p:extLst>
      <p:ext uri="{BB962C8B-B14F-4D97-AF65-F5344CB8AC3E}">
        <p14:creationId xmlns:p14="http://schemas.microsoft.com/office/powerpoint/2010/main" val="534297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with Visual Option 5">
    <p:spTree>
      <p:nvGrpSpPr>
        <p:cNvPr id="1" name=""/>
        <p:cNvGrpSpPr/>
        <p:nvPr/>
      </p:nvGrpSpPr>
      <p:grpSpPr>
        <a:xfrm>
          <a:off x="0" y="0"/>
          <a:ext cx="0" cy="0"/>
          <a:chOff x="0" y="0"/>
          <a:chExt cx="0" cy="0"/>
        </a:xfrm>
      </p:grpSpPr>
      <p:grpSp>
        <p:nvGrpSpPr>
          <p:cNvPr id="24" name="Group 23"/>
          <p:cNvGrpSpPr/>
          <p:nvPr/>
        </p:nvGrpSpPr>
        <p:grpSpPr>
          <a:xfrm>
            <a:off x="0" y="4"/>
            <a:ext cx="9144000" cy="6857998"/>
            <a:chOff x="0" y="4"/>
            <a:chExt cx="9144000" cy="6857998"/>
          </a:xfrm>
        </p:grpSpPr>
        <p:pic>
          <p:nvPicPr>
            <p:cNvPr id="26" name="Picture 2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 y="749147"/>
              <a:ext cx="9143997" cy="6108854"/>
            </a:xfrm>
            <a:prstGeom prst="rect">
              <a:avLst/>
            </a:prstGeom>
          </p:spPr>
        </p:pic>
        <p:sp>
          <p:nvSpPr>
            <p:cNvPr id="27" name="Rectangle 26"/>
            <p:cNvSpPr/>
            <p:nvPr/>
          </p:nvSpPr>
          <p:spPr>
            <a:xfrm flipH="1">
              <a:off x="1066799" y="4648200"/>
              <a:ext cx="8077199" cy="2209800"/>
            </a:xfrm>
            <a:prstGeom prst="rect">
              <a:avLst/>
            </a:prstGeom>
            <a:solidFill>
              <a:schemeClr val="tx1">
                <a:alpha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mj-lt"/>
              </a:endParaRPr>
            </a:p>
          </p:txBody>
        </p:sp>
        <p:grpSp>
          <p:nvGrpSpPr>
            <p:cNvPr id="28" name="Group 27"/>
            <p:cNvGrpSpPr/>
            <p:nvPr/>
          </p:nvGrpSpPr>
          <p:grpSpPr>
            <a:xfrm>
              <a:off x="0" y="4"/>
              <a:ext cx="9144000" cy="759624"/>
              <a:chOff x="0" y="4"/>
              <a:chExt cx="9144000" cy="759624"/>
            </a:xfrm>
          </p:grpSpPr>
          <p:sp>
            <p:nvSpPr>
              <p:cNvPr id="30" name="Rectangle 29"/>
              <p:cNvSpPr/>
              <p:nvPr/>
            </p:nvSpPr>
            <p:spPr>
              <a:xfrm>
                <a:off x="0" y="4"/>
                <a:ext cx="9144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31" name="Freeform 9"/>
              <p:cNvSpPr>
                <a:spLocks noEditPoints="1"/>
              </p:cNvSpPr>
              <p:nvPr/>
            </p:nvSpPr>
            <p:spPr bwMode="auto">
              <a:xfrm>
                <a:off x="8365792" y="124823"/>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32" name="Group 18"/>
              <p:cNvGrpSpPr/>
              <p:nvPr/>
            </p:nvGrpSpPr>
            <p:grpSpPr>
              <a:xfrm>
                <a:off x="381000" y="249151"/>
                <a:ext cx="2373191" cy="314216"/>
                <a:chOff x="381000" y="333375"/>
                <a:chExt cx="2373191" cy="314216"/>
              </a:xfrm>
            </p:grpSpPr>
            <p:grpSp>
              <p:nvGrpSpPr>
                <p:cNvPr id="41" name="Group 15"/>
                <p:cNvGrpSpPr/>
                <p:nvPr/>
              </p:nvGrpSpPr>
              <p:grpSpPr>
                <a:xfrm>
                  <a:off x="381000" y="333375"/>
                  <a:ext cx="2227429" cy="112270"/>
                  <a:chOff x="68096" y="6650480"/>
                  <a:chExt cx="2503487" cy="127000"/>
                </a:xfrm>
                <a:solidFill>
                  <a:schemeClr val="bg1"/>
                </a:solidFill>
              </p:grpSpPr>
              <p:sp>
                <p:nvSpPr>
                  <p:cNvPr id="43" name="Freeform 42"/>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4" name="Freeform 43"/>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5" name="Freeform 4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42" name="Freeform 41"/>
                <p:cNvSpPr>
                  <a:spLocks noEditPoints="1"/>
                </p:cNvSpPr>
                <p:nvPr/>
              </p:nvSpPr>
              <p:spPr bwMode="auto">
                <a:xfrm>
                  <a:off x="1582363"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mj-lt"/>
                  </a:endParaRPr>
                </a:p>
              </p:txBody>
            </p:sp>
          </p:grpSp>
        </p:gr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6689498" y="6295414"/>
              <a:ext cx="2454502" cy="562588"/>
            </a:xfrm>
            <a:prstGeom prst="rect">
              <a:avLst/>
            </a:prstGeom>
          </p:spPr>
        </p:pic>
      </p:grpSp>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6689498" y="6295414"/>
            <a:ext cx="2454502" cy="562588"/>
          </a:xfrm>
          <a:prstGeom prst="rect">
            <a:avLst/>
          </a:prstGeom>
        </p:spPr>
      </p:pic>
      <p:sp>
        <p:nvSpPr>
          <p:cNvPr id="2" name="Title 1"/>
          <p:cNvSpPr>
            <a:spLocks noGrp="1"/>
          </p:cNvSpPr>
          <p:nvPr>
            <p:ph type="title" hasCustomPrompt="1"/>
          </p:nvPr>
        </p:nvSpPr>
        <p:spPr>
          <a:xfrm>
            <a:off x="1371600" y="5454335"/>
            <a:ext cx="5952744" cy="457200"/>
          </a:xfrm>
        </p:spPr>
        <p:txBody>
          <a:bodyPr anchor="t">
            <a:noAutofit/>
          </a:bodyPr>
          <a:lstStyle>
            <a:lvl1pPr algn="l">
              <a:defRPr sz="24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4873752"/>
            <a:ext cx="6172200" cy="530352"/>
          </a:xfrm>
        </p:spPr>
        <p:txBody>
          <a:bodyPr anchor="b">
            <a:noAutofit/>
          </a:bodyPr>
          <a:lstStyle>
            <a:lvl1pPr marL="0" indent="0" algn="l">
              <a:buNone/>
              <a:defRPr sz="3000" b="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title</a:t>
            </a:r>
          </a:p>
        </p:txBody>
      </p:sp>
      <p:sp>
        <p:nvSpPr>
          <p:cNvPr id="33" name="Rectangle 32"/>
          <p:cNvSpPr/>
          <p:nvPr/>
        </p:nvSpPr>
        <p:spPr>
          <a:xfrm>
            <a:off x="0" y="4"/>
            <a:ext cx="9144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20" name="Text Placeholder 6"/>
          <p:cNvSpPr>
            <a:spLocks noGrp="1"/>
          </p:cNvSpPr>
          <p:nvPr>
            <p:ph type="body" sz="quarter" idx="10" hasCustomPrompt="1"/>
          </p:nvPr>
        </p:nvSpPr>
        <p:spPr>
          <a:xfrm>
            <a:off x="1383143" y="6387398"/>
            <a:ext cx="1512457" cy="378619"/>
          </a:xfrm>
        </p:spPr>
        <p:txBody>
          <a:bodyPr>
            <a:noAutofit/>
          </a:bodyPr>
          <a:lstStyle>
            <a:lvl1pPr marL="0" indent="0">
              <a:buNone/>
              <a:defRPr sz="1800">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Insert Date</a:t>
            </a:r>
            <a:endParaRPr lang="en-US" dirty="0"/>
          </a:p>
        </p:txBody>
      </p:sp>
      <p:sp>
        <p:nvSpPr>
          <p:cNvPr id="49" name="Text Placeholder 10"/>
          <p:cNvSpPr>
            <a:spLocks noGrp="1"/>
          </p:cNvSpPr>
          <p:nvPr>
            <p:ph type="body" sz="quarter" idx="13" hasCustomPrompt="1"/>
          </p:nvPr>
        </p:nvSpPr>
        <p:spPr>
          <a:xfrm>
            <a:off x="2971800" y="6464651"/>
            <a:ext cx="2209800" cy="213496"/>
          </a:xfrm>
        </p:spPr>
        <p:txBody>
          <a:bodyPr wrap="none" anchor="ctr">
            <a:normAutofit/>
          </a:bodyPr>
          <a:lstStyle>
            <a:lvl1pPr marL="0" indent="0" algn="r">
              <a:buFont typeface="+mj-lt"/>
              <a:buNone/>
              <a:defRPr sz="1000" b="0" baseline="0">
                <a:solidFill>
                  <a:schemeClr val="bg1"/>
                </a:solidFill>
                <a:latin typeface="+mj-lt"/>
              </a:defRPr>
            </a:lvl1pPr>
          </a:lstStyle>
          <a:p>
            <a:pPr lvl="0"/>
            <a:r>
              <a:rPr lang="en-US" dirty="0" smtClean="0"/>
              <a:t>Click to add Information Classification</a:t>
            </a:r>
            <a:endParaRPr lang="en-US" dirty="0"/>
          </a:p>
        </p:txBody>
      </p:sp>
      <p:grpSp>
        <p:nvGrpSpPr>
          <p:cNvPr id="47" name="Group 46"/>
          <p:cNvGrpSpPr/>
          <p:nvPr/>
        </p:nvGrpSpPr>
        <p:grpSpPr>
          <a:xfrm>
            <a:off x="381003" y="170021"/>
            <a:ext cx="8470250" cy="424339"/>
            <a:chOff x="381003" y="257175"/>
            <a:chExt cx="8470250" cy="424339"/>
          </a:xfrm>
        </p:grpSpPr>
        <p:sp>
          <p:nvSpPr>
            <p:cNvPr id="48"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50" name="Group 15"/>
            <p:cNvGrpSpPr/>
            <p:nvPr/>
          </p:nvGrpSpPr>
          <p:grpSpPr>
            <a:xfrm>
              <a:off x="381003" y="333375"/>
              <a:ext cx="2227429" cy="112270"/>
              <a:chOff x="68096" y="6650480"/>
              <a:chExt cx="2503487" cy="127000"/>
            </a:xfrm>
            <a:solidFill>
              <a:schemeClr val="bg1"/>
            </a:solidFill>
          </p:grpSpPr>
          <p:sp>
            <p:nvSpPr>
              <p:cNvPr id="52" name="Freeform 51"/>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3" name="Freeform 52"/>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4" name="Freeform 53"/>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51" name="Freeform 50"/>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mj-lt"/>
              </a:endParaRPr>
            </a:p>
          </p:txBody>
        </p:sp>
      </p:grpSp>
      <p:sp>
        <p:nvSpPr>
          <p:cNvPr id="34" name="TextBox 33"/>
          <p:cNvSpPr txBox="1"/>
          <p:nvPr/>
        </p:nvSpPr>
        <p:spPr>
          <a:xfrm>
            <a:off x="5014913" y="6459533"/>
            <a:ext cx="2362202" cy="207749"/>
          </a:xfrm>
          <a:prstGeom prst="rect">
            <a:avLst/>
          </a:prstGeom>
          <a:noFill/>
        </p:spPr>
        <p:txBody>
          <a:bodyPr wrap="none" rtlCol="0">
            <a:spAutoFit/>
          </a:bodyPr>
          <a:lstStyle/>
          <a:p>
            <a:pPr algn="r"/>
            <a:r>
              <a:rPr lang="en-US" sz="750" dirty="0" smtClean="0">
                <a:solidFill>
                  <a:prstClr val="white"/>
                </a:solidFill>
                <a:latin typeface="+mj-lt"/>
              </a:rPr>
              <a:t>|   Copyright </a:t>
            </a:r>
            <a:r>
              <a:rPr lang="en-US" sz="750" dirty="0">
                <a:solidFill>
                  <a:prstClr val="white"/>
                </a:solidFill>
                <a:latin typeface="+mj-lt"/>
              </a:rPr>
              <a:t>© </a:t>
            </a:r>
            <a:r>
              <a:rPr lang="en-US" sz="750" dirty="0" smtClean="0">
                <a:solidFill>
                  <a:prstClr val="white"/>
                </a:solidFill>
                <a:latin typeface="+mj-lt"/>
              </a:rPr>
              <a:t>2015 Tata Consultancy Services Limited</a:t>
            </a:r>
            <a:endParaRPr lang="en-US" sz="750" dirty="0">
              <a:solidFill>
                <a:prstClr val="white"/>
              </a:solidFill>
              <a:latin typeface="+mj-lt"/>
            </a:endParaRPr>
          </a:p>
        </p:txBody>
      </p:sp>
    </p:spTree>
    <p:extLst>
      <p:ext uri="{BB962C8B-B14F-4D97-AF65-F5344CB8AC3E}">
        <p14:creationId xmlns:p14="http://schemas.microsoft.com/office/powerpoint/2010/main" val="1181559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with Visual Option 6">
    <p:spTree>
      <p:nvGrpSpPr>
        <p:cNvPr id="1" name=""/>
        <p:cNvGrpSpPr/>
        <p:nvPr/>
      </p:nvGrpSpPr>
      <p:grpSpPr>
        <a:xfrm>
          <a:off x="0" y="0"/>
          <a:ext cx="0" cy="0"/>
          <a:chOff x="0" y="0"/>
          <a:chExt cx="0" cy="0"/>
        </a:xfrm>
      </p:grpSpPr>
      <p:grpSp>
        <p:nvGrpSpPr>
          <p:cNvPr id="24" name="Group 23"/>
          <p:cNvGrpSpPr/>
          <p:nvPr/>
        </p:nvGrpSpPr>
        <p:grpSpPr>
          <a:xfrm>
            <a:off x="0" y="4"/>
            <a:ext cx="9152477" cy="6859135"/>
            <a:chOff x="0" y="4"/>
            <a:chExt cx="9152477" cy="6859135"/>
          </a:xfrm>
        </p:grpSpPr>
        <p:pic>
          <p:nvPicPr>
            <p:cNvPr id="26" name="Picture 25"/>
            <p:cNvPicPr>
              <a:picLocks noChangeAspect="1"/>
            </p:cNvPicPr>
            <p:nvPr/>
          </p:nvPicPr>
          <p:blipFill rotWithShape="1">
            <a:blip r:embed="rId2" cstate="email">
              <a:extLst>
                <a:ext uri="{28A0092B-C50C-407E-A947-70E740481C1C}">
                  <a14:useLocalDpi xmlns:a14="http://schemas.microsoft.com/office/drawing/2010/main"/>
                </a:ext>
              </a:extLst>
            </a:blip>
            <a:srcRect b="-1"/>
            <a:stretch/>
          </p:blipFill>
          <p:spPr>
            <a:xfrm>
              <a:off x="2400" y="749147"/>
              <a:ext cx="9150077" cy="6109992"/>
            </a:xfrm>
            <a:prstGeom prst="rect">
              <a:avLst/>
            </a:prstGeom>
          </p:spPr>
        </p:pic>
        <p:sp>
          <p:nvSpPr>
            <p:cNvPr id="27" name="Rectangle 26"/>
            <p:cNvSpPr/>
            <p:nvPr/>
          </p:nvSpPr>
          <p:spPr>
            <a:xfrm flipH="1">
              <a:off x="1066799" y="4648200"/>
              <a:ext cx="8077199" cy="2209800"/>
            </a:xfrm>
            <a:prstGeom prst="rect">
              <a:avLst/>
            </a:prstGeom>
            <a:solidFill>
              <a:srgbClr val="D6492A">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mj-lt"/>
              </a:endParaRPr>
            </a:p>
          </p:txBody>
        </p:sp>
        <p:grpSp>
          <p:nvGrpSpPr>
            <p:cNvPr id="28" name="Group 27"/>
            <p:cNvGrpSpPr/>
            <p:nvPr/>
          </p:nvGrpSpPr>
          <p:grpSpPr>
            <a:xfrm>
              <a:off x="0" y="4"/>
              <a:ext cx="9144000" cy="759624"/>
              <a:chOff x="0" y="4"/>
              <a:chExt cx="9144000" cy="759624"/>
            </a:xfrm>
          </p:grpSpPr>
          <p:sp>
            <p:nvSpPr>
              <p:cNvPr id="30" name="Rectangle 29"/>
              <p:cNvSpPr/>
              <p:nvPr/>
            </p:nvSpPr>
            <p:spPr>
              <a:xfrm>
                <a:off x="0" y="4"/>
                <a:ext cx="9144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31" name="Freeform 9"/>
              <p:cNvSpPr>
                <a:spLocks noEditPoints="1"/>
              </p:cNvSpPr>
              <p:nvPr/>
            </p:nvSpPr>
            <p:spPr bwMode="auto">
              <a:xfrm>
                <a:off x="8365792" y="124823"/>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32" name="Group 18"/>
              <p:cNvGrpSpPr/>
              <p:nvPr/>
            </p:nvGrpSpPr>
            <p:grpSpPr>
              <a:xfrm>
                <a:off x="381000" y="249151"/>
                <a:ext cx="2373191" cy="314216"/>
                <a:chOff x="381000" y="333375"/>
                <a:chExt cx="2373191" cy="314216"/>
              </a:xfrm>
            </p:grpSpPr>
            <p:grpSp>
              <p:nvGrpSpPr>
                <p:cNvPr id="41" name="Group 15"/>
                <p:cNvGrpSpPr/>
                <p:nvPr/>
              </p:nvGrpSpPr>
              <p:grpSpPr>
                <a:xfrm>
                  <a:off x="381000" y="333375"/>
                  <a:ext cx="2227429" cy="112270"/>
                  <a:chOff x="68096" y="6650480"/>
                  <a:chExt cx="2503487" cy="127000"/>
                </a:xfrm>
                <a:solidFill>
                  <a:schemeClr val="bg1"/>
                </a:solidFill>
              </p:grpSpPr>
              <p:sp>
                <p:nvSpPr>
                  <p:cNvPr id="43" name="Freeform 42"/>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4" name="Freeform 43"/>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5" name="Freeform 4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42" name="Freeform 41"/>
                <p:cNvSpPr>
                  <a:spLocks noEditPoints="1"/>
                </p:cNvSpPr>
                <p:nvPr/>
              </p:nvSpPr>
              <p:spPr bwMode="auto">
                <a:xfrm>
                  <a:off x="1582363"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mj-lt"/>
                  </a:endParaRPr>
                </a:p>
              </p:txBody>
            </p:sp>
          </p:grpSp>
        </p:gr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6689498" y="6295414"/>
              <a:ext cx="2454502" cy="562588"/>
            </a:xfrm>
            <a:prstGeom prst="rect">
              <a:avLst/>
            </a:prstGeom>
          </p:spPr>
        </p:pic>
      </p:grpSp>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6689498" y="6295414"/>
            <a:ext cx="2454502" cy="562588"/>
          </a:xfrm>
          <a:prstGeom prst="rect">
            <a:avLst/>
          </a:prstGeom>
        </p:spPr>
      </p:pic>
      <p:sp>
        <p:nvSpPr>
          <p:cNvPr id="2" name="Title 1"/>
          <p:cNvSpPr>
            <a:spLocks noGrp="1"/>
          </p:cNvSpPr>
          <p:nvPr>
            <p:ph type="title" hasCustomPrompt="1"/>
          </p:nvPr>
        </p:nvSpPr>
        <p:spPr>
          <a:xfrm>
            <a:off x="1371600" y="5454335"/>
            <a:ext cx="5952744" cy="457200"/>
          </a:xfrm>
        </p:spPr>
        <p:txBody>
          <a:bodyPr anchor="t">
            <a:noAutofit/>
          </a:bodyPr>
          <a:lstStyle>
            <a:lvl1pPr algn="l">
              <a:defRPr sz="24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4873752"/>
            <a:ext cx="6172200" cy="530352"/>
          </a:xfrm>
        </p:spPr>
        <p:txBody>
          <a:bodyPr anchor="b">
            <a:noAutofit/>
          </a:bodyPr>
          <a:lstStyle>
            <a:lvl1pPr marL="0" indent="0" algn="l">
              <a:buNone/>
              <a:defRPr sz="3000" b="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title</a:t>
            </a:r>
          </a:p>
        </p:txBody>
      </p:sp>
      <p:sp>
        <p:nvSpPr>
          <p:cNvPr id="33" name="Rectangle 32"/>
          <p:cNvSpPr/>
          <p:nvPr/>
        </p:nvSpPr>
        <p:spPr>
          <a:xfrm>
            <a:off x="0" y="4"/>
            <a:ext cx="9144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20" name="Text Placeholder 6"/>
          <p:cNvSpPr>
            <a:spLocks noGrp="1"/>
          </p:cNvSpPr>
          <p:nvPr>
            <p:ph type="body" sz="quarter" idx="10" hasCustomPrompt="1"/>
          </p:nvPr>
        </p:nvSpPr>
        <p:spPr>
          <a:xfrm>
            <a:off x="1383143" y="6387398"/>
            <a:ext cx="1512457" cy="378619"/>
          </a:xfrm>
        </p:spPr>
        <p:txBody>
          <a:bodyPr>
            <a:noAutofit/>
          </a:bodyPr>
          <a:lstStyle>
            <a:lvl1pPr marL="0" indent="0">
              <a:buNone/>
              <a:defRPr sz="1800">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Insert Date</a:t>
            </a:r>
            <a:endParaRPr lang="en-US" dirty="0"/>
          </a:p>
        </p:txBody>
      </p:sp>
      <p:sp>
        <p:nvSpPr>
          <p:cNvPr id="49" name="Text Placeholder 10"/>
          <p:cNvSpPr>
            <a:spLocks noGrp="1"/>
          </p:cNvSpPr>
          <p:nvPr>
            <p:ph type="body" sz="quarter" idx="13" hasCustomPrompt="1"/>
          </p:nvPr>
        </p:nvSpPr>
        <p:spPr>
          <a:xfrm>
            <a:off x="2971800" y="6464651"/>
            <a:ext cx="2209800" cy="213496"/>
          </a:xfrm>
        </p:spPr>
        <p:txBody>
          <a:bodyPr wrap="none" anchor="ctr">
            <a:normAutofit/>
          </a:bodyPr>
          <a:lstStyle>
            <a:lvl1pPr marL="0" indent="0" algn="r">
              <a:buFont typeface="+mj-lt"/>
              <a:buNone/>
              <a:defRPr sz="1000" b="0" baseline="0">
                <a:solidFill>
                  <a:schemeClr val="bg1"/>
                </a:solidFill>
                <a:latin typeface="+mj-lt"/>
              </a:defRPr>
            </a:lvl1pPr>
          </a:lstStyle>
          <a:p>
            <a:pPr lvl="0"/>
            <a:r>
              <a:rPr lang="en-US" dirty="0" smtClean="0"/>
              <a:t>Click to add Information Classification</a:t>
            </a:r>
            <a:endParaRPr lang="en-US" dirty="0"/>
          </a:p>
        </p:txBody>
      </p:sp>
      <p:grpSp>
        <p:nvGrpSpPr>
          <p:cNvPr id="46" name="Group 45"/>
          <p:cNvGrpSpPr/>
          <p:nvPr/>
        </p:nvGrpSpPr>
        <p:grpSpPr>
          <a:xfrm>
            <a:off x="381003" y="170021"/>
            <a:ext cx="8470250" cy="424339"/>
            <a:chOff x="381003" y="257175"/>
            <a:chExt cx="8470250" cy="424339"/>
          </a:xfrm>
        </p:grpSpPr>
        <p:sp>
          <p:nvSpPr>
            <p:cNvPr id="48"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50" name="Group 15"/>
            <p:cNvGrpSpPr/>
            <p:nvPr/>
          </p:nvGrpSpPr>
          <p:grpSpPr>
            <a:xfrm>
              <a:off x="381003" y="333375"/>
              <a:ext cx="2227429" cy="112270"/>
              <a:chOff x="68096" y="6650480"/>
              <a:chExt cx="2503487" cy="127000"/>
            </a:xfrm>
            <a:solidFill>
              <a:schemeClr val="bg1"/>
            </a:solidFill>
          </p:grpSpPr>
          <p:sp>
            <p:nvSpPr>
              <p:cNvPr id="52" name="Freeform 51"/>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3" name="Freeform 52"/>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4" name="Freeform 53"/>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51" name="Freeform 50"/>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mj-lt"/>
              </a:endParaRPr>
            </a:p>
          </p:txBody>
        </p:sp>
      </p:grpSp>
      <p:sp>
        <p:nvSpPr>
          <p:cNvPr id="34" name="TextBox 33"/>
          <p:cNvSpPr txBox="1"/>
          <p:nvPr/>
        </p:nvSpPr>
        <p:spPr>
          <a:xfrm>
            <a:off x="5014913" y="6459533"/>
            <a:ext cx="2362202" cy="207749"/>
          </a:xfrm>
          <a:prstGeom prst="rect">
            <a:avLst/>
          </a:prstGeom>
          <a:noFill/>
        </p:spPr>
        <p:txBody>
          <a:bodyPr wrap="none" rtlCol="0">
            <a:spAutoFit/>
          </a:bodyPr>
          <a:lstStyle/>
          <a:p>
            <a:pPr algn="r"/>
            <a:r>
              <a:rPr lang="en-US" sz="750" dirty="0" smtClean="0">
                <a:solidFill>
                  <a:prstClr val="white"/>
                </a:solidFill>
                <a:latin typeface="+mj-lt"/>
              </a:rPr>
              <a:t>|   Copyright </a:t>
            </a:r>
            <a:r>
              <a:rPr lang="en-US" sz="750" dirty="0">
                <a:solidFill>
                  <a:prstClr val="white"/>
                </a:solidFill>
                <a:latin typeface="+mj-lt"/>
              </a:rPr>
              <a:t>© </a:t>
            </a:r>
            <a:r>
              <a:rPr lang="en-US" sz="750" dirty="0" smtClean="0">
                <a:solidFill>
                  <a:prstClr val="white"/>
                </a:solidFill>
                <a:latin typeface="+mj-lt"/>
              </a:rPr>
              <a:t>2015 Tata Consultancy Services Limited</a:t>
            </a:r>
            <a:endParaRPr lang="en-US" sz="750" dirty="0">
              <a:solidFill>
                <a:prstClr val="white"/>
              </a:solidFill>
              <a:latin typeface="+mj-lt"/>
            </a:endParaRPr>
          </a:p>
        </p:txBody>
      </p:sp>
    </p:spTree>
    <p:extLst>
      <p:ext uri="{BB962C8B-B14F-4D97-AF65-F5344CB8AC3E}">
        <p14:creationId xmlns:p14="http://schemas.microsoft.com/office/powerpoint/2010/main" val="24351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with Visual Option 7">
    <p:spTree>
      <p:nvGrpSpPr>
        <p:cNvPr id="1" name=""/>
        <p:cNvGrpSpPr/>
        <p:nvPr/>
      </p:nvGrpSpPr>
      <p:grpSpPr>
        <a:xfrm>
          <a:off x="0" y="0"/>
          <a:ext cx="0" cy="0"/>
          <a:chOff x="0" y="0"/>
          <a:chExt cx="0" cy="0"/>
        </a:xfrm>
      </p:grpSpPr>
      <p:grpSp>
        <p:nvGrpSpPr>
          <p:cNvPr id="24" name="Group 23"/>
          <p:cNvGrpSpPr/>
          <p:nvPr/>
        </p:nvGrpSpPr>
        <p:grpSpPr>
          <a:xfrm>
            <a:off x="0" y="4"/>
            <a:ext cx="9144000" cy="6858424"/>
            <a:chOff x="0" y="4"/>
            <a:chExt cx="9144000" cy="6858424"/>
          </a:xfrm>
        </p:grpSpPr>
        <p:pic>
          <p:nvPicPr>
            <p:cNvPr id="26" name="Picture 2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749148"/>
              <a:ext cx="9144000" cy="6109280"/>
            </a:xfrm>
            <a:prstGeom prst="rect">
              <a:avLst/>
            </a:prstGeom>
          </p:spPr>
        </p:pic>
        <p:sp>
          <p:nvSpPr>
            <p:cNvPr id="27" name="Rectangle 26"/>
            <p:cNvSpPr/>
            <p:nvPr/>
          </p:nvSpPr>
          <p:spPr>
            <a:xfrm flipH="1">
              <a:off x="1066799" y="4648200"/>
              <a:ext cx="8077199" cy="2209800"/>
            </a:xfrm>
            <a:prstGeom prst="rect">
              <a:avLst/>
            </a:prstGeom>
            <a:solidFill>
              <a:schemeClr val="tx1">
                <a:alpha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mj-lt"/>
              </a:endParaRPr>
            </a:p>
          </p:txBody>
        </p:sp>
        <p:grpSp>
          <p:nvGrpSpPr>
            <p:cNvPr id="28" name="Group 27"/>
            <p:cNvGrpSpPr/>
            <p:nvPr/>
          </p:nvGrpSpPr>
          <p:grpSpPr>
            <a:xfrm>
              <a:off x="0" y="4"/>
              <a:ext cx="9144000" cy="759624"/>
              <a:chOff x="0" y="4"/>
              <a:chExt cx="9144000" cy="759624"/>
            </a:xfrm>
          </p:grpSpPr>
          <p:sp>
            <p:nvSpPr>
              <p:cNvPr id="30" name="Rectangle 29"/>
              <p:cNvSpPr/>
              <p:nvPr/>
            </p:nvSpPr>
            <p:spPr>
              <a:xfrm>
                <a:off x="0" y="4"/>
                <a:ext cx="9144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31" name="Freeform 9"/>
              <p:cNvSpPr>
                <a:spLocks noEditPoints="1"/>
              </p:cNvSpPr>
              <p:nvPr/>
            </p:nvSpPr>
            <p:spPr bwMode="auto">
              <a:xfrm>
                <a:off x="8365792" y="124823"/>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32" name="Group 18"/>
              <p:cNvGrpSpPr/>
              <p:nvPr/>
            </p:nvGrpSpPr>
            <p:grpSpPr>
              <a:xfrm>
                <a:off x="381000" y="249151"/>
                <a:ext cx="2373191" cy="314216"/>
                <a:chOff x="381000" y="333375"/>
                <a:chExt cx="2373191" cy="314216"/>
              </a:xfrm>
            </p:grpSpPr>
            <p:grpSp>
              <p:nvGrpSpPr>
                <p:cNvPr id="41" name="Group 15"/>
                <p:cNvGrpSpPr/>
                <p:nvPr/>
              </p:nvGrpSpPr>
              <p:grpSpPr>
                <a:xfrm>
                  <a:off x="381000" y="333375"/>
                  <a:ext cx="2227429" cy="112270"/>
                  <a:chOff x="68096" y="6650480"/>
                  <a:chExt cx="2503487" cy="127000"/>
                </a:xfrm>
                <a:solidFill>
                  <a:schemeClr val="bg1"/>
                </a:solidFill>
              </p:grpSpPr>
              <p:sp>
                <p:nvSpPr>
                  <p:cNvPr id="43" name="Freeform 42"/>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4" name="Freeform 43"/>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5" name="Freeform 4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42" name="Freeform 41"/>
                <p:cNvSpPr>
                  <a:spLocks noEditPoints="1"/>
                </p:cNvSpPr>
                <p:nvPr/>
              </p:nvSpPr>
              <p:spPr bwMode="auto">
                <a:xfrm>
                  <a:off x="1582363"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mj-lt"/>
                  </a:endParaRPr>
                </a:p>
              </p:txBody>
            </p:sp>
          </p:grpSp>
        </p:gr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6689498" y="6295414"/>
              <a:ext cx="2454502" cy="562588"/>
            </a:xfrm>
            <a:prstGeom prst="rect">
              <a:avLst/>
            </a:prstGeom>
          </p:spPr>
        </p:pic>
      </p:grpSp>
      <p:sp>
        <p:nvSpPr>
          <p:cNvPr id="33" name="Rectangle 32"/>
          <p:cNvSpPr/>
          <p:nvPr/>
        </p:nvSpPr>
        <p:spPr>
          <a:xfrm>
            <a:off x="0" y="4"/>
            <a:ext cx="9144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mj-lt"/>
              <a:ea typeface="+mn-ea"/>
              <a:cs typeface="+mn-cs"/>
            </a:endParaRPr>
          </a:p>
        </p:txBody>
      </p:sp>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6689498" y="6295414"/>
            <a:ext cx="2454502" cy="562588"/>
          </a:xfrm>
          <a:prstGeom prst="rect">
            <a:avLst/>
          </a:prstGeom>
        </p:spPr>
      </p:pic>
      <p:sp>
        <p:nvSpPr>
          <p:cNvPr id="2" name="Title 1"/>
          <p:cNvSpPr>
            <a:spLocks noGrp="1"/>
          </p:cNvSpPr>
          <p:nvPr>
            <p:ph type="title" hasCustomPrompt="1"/>
          </p:nvPr>
        </p:nvSpPr>
        <p:spPr>
          <a:xfrm>
            <a:off x="1371600" y="5454335"/>
            <a:ext cx="5952744" cy="457200"/>
          </a:xfrm>
        </p:spPr>
        <p:txBody>
          <a:bodyPr anchor="t">
            <a:noAutofit/>
          </a:bodyPr>
          <a:lstStyle>
            <a:lvl1pPr algn="l">
              <a:defRPr sz="24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4873752"/>
            <a:ext cx="6172200" cy="530352"/>
          </a:xfrm>
        </p:spPr>
        <p:txBody>
          <a:bodyPr anchor="b">
            <a:noAutofit/>
          </a:bodyPr>
          <a:lstStyle>
            <a:lvl1pPr marL="0" indent="0" algn="l">
              <a:buNone/>
              <a:defRPr sz="3000" b="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3" y="6387398"/>
            <a:ext cx="1436257" cy="378619"/>
          </a:xfrm>
        </p:spPr>
        <p:txBody>
          <a:bodyPr>
            <a:noAutofit/>
          </a:bodyPr>
          <a:lstStyle>
            <a:lvl1pPr marL="0" indent="0">
              <a:buNone/>
              <a:defRPr sz="1800">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Insert Date</a:t>
            </a:r>
            <a:endParaRPr lang="en-US" dirty="0"/>
          </a:p>
        </p:txBody>
      </p:sp>
      <p:sp>
        <p:nvSpPr>
          <p:cNvPr id="49" name="Text Placeholder 10"/>
          <p:cNvSpPr>
            <a:spLocks noGrp="1"/>
          </p:cNvSpPr>
          <p:nvPr>
            <p:ph type="body" sz="quarter" idx="13" hasCustomPrompt="1"/>
          </p:nvPr>
        </p:nvSpPr>
        <p:spPr>
          <a:xfrm>
            <a:off x="2971800" y="6464651"/>
            <a:ext cx="2209800" cy="213496"/>
          </a:xfrm>
        </p:spPr>
        <p:txBody>
          <a:bodyPr wrap="none" anchor="ctr">
            <a:normAutofit/>
          </a:bodyPr>
          <a:lstStyle>
            <a:lvl1pPr marL="0" indent="0" algn="r">
              <a:buFont typeface="+mj-lt"/>
              <a:buNone/>
              <a:defRPr sz="1000" b="0" baseline="0">
                <a:solidFill>
                  <a:schemeClr val="bg1"/>
                </a:solidFill>
                <a:latin typeface="+mj-lt"/>
              </a:defRPr>
            </a:lvl1pPr>
          </a:lstStyle>
          <a:p>
            <a:pPr lvl="0"/>
            <a:r>
              <a:rPr lang="en-US" dirty="0" smtClean="0"/>
              <a:t>Click to add Information Classification</a:t>
            </a:r>
            <a:endParaRPr lang="en-US" dirty="0"/>
          </a:p>
        </p:txBody>
      </p:sp>
      <p:grpSp>
        <p:nvGrpSpPr>
          <p:cNvPr id="47" name="Group 46"/>
          <p:cNvGrpSpPr/>
          <p:nvPr/>
        </p:nvGrpSpPr>
        <p:grpSpPr>
          <a:xfrm>
            <a:off x="381003" y="170021"/>
            <a:ext cx="8470250" cy="424339"/>
            <a:chOff x="381003" y="257175"/>
            <a:chExt cx="8470250" cy="424339"/>
          </a:xfrm>
        </p:grpSpPr>
        <p:sp>
          <p:nvSpPr>
            <p:cNvPr id="48"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50" name="Group 15"/>
            <p:cNvGrpSpPr/>
            <p:nvPr/>
          </p:nvGrpSpPr>
          <p:grpSpPr>
            <a:xfrm>
              <a:off x="381003" y="333375"/>
              <a:ext cx="2227429" cy="112270"/>
              <a:chOff x="68096" y="6650480"/>
              <a:chExt cx="2503487" cy="127000"/>
            </a:xfrm>
            <a:solidFill>
              <a:schemeClr val="bg1"/>
            </a:solidFill>
          </p:grpSpPr>
          <p:sp>
            <p:nvSpPr>
              <p:cNvPr id="52" name="Freeform 51"/>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3" name="Freeform 52"/>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4" name="Freeform 53"/>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51" name="Freeform 50"/>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mj-lt"/>
              </a:endParaRPr>
            </a:p>
          </p:txBody>
        </p:sp>
      </p:grpSp>
      <p:sp>
        <p:nvSpPr>
          <p:cNvPr id="34" name="TextBox 33"/>
          <p:cNvSpPr txBox="1"/>
          <p:nvPr/>
        </p:nvSpPr>
        <p:spPr>
          <a:xfrm>
            <a:off x="5014913" y="6459533"/>
            <a:ext cx="2362202" cy="207749"/>
          </a:xfrm>
          <a:prstGeom prst="rect">
            <a:avLst/>
          </a:prstGeom>
          <a:noFill/>
        </p:spPr>
        <p:txBody>
          <a:bodyPr wrap="none" rtlCol="0">
            <a:spAutoFit/>
          </a:bodyPr>
          <a:lstStyle/>
          <a:p>
            <a:pPr algn="r"/>
            <a:r>
              <a:rPr lang="en-US" sz="750" dirty="0" smtClean="0">
                <a:solidFill>
                  <a:prstClr val="white"/>
                </a:solidFill>
                <a:latin typeface="+mj-lt"/>
              </a:rPr>
              <a:t>|   Copyright </a:t>
            </a:r>
            <a:r>
              <a:rPr lang="en-US" sz="750" dirty="0">
                <a:solidFill>
                  <a:prstClr val="white"/>
                </a:solidFill>
                <a:latin typeface="+mj-lt"/>
              </a:rPr>
              <a:t>© </a:t>
            </a:r>
            <a:r>
              <a:rPr lang="en-US" sz="750" dirty="0" smtClean="0">
                <a:solidFill>
                  <a:prstClr val="white"/>
                </a:solidFill>
                <a:latin typeface="+mj-lt"/>
              </a:rPr>
              <a:t>2015 Tata Consultancy Services Limited</a:t>
            </a:r>
            <a:endParaRPr lang="en-US" sz="750" dirty="0">
              <a:solidFill>
                <a:prstClr val="white"/>
              </a:solidFill>
              <a:latin typeface="+mj-lt"/>
            </a:endParaRPr>
          </a:p>
        </p:txBody>
      </p:sp>
    </p:spTree>
    <p:extLst>
      <p:ext uri="{BB962C8B-B14F-4D97-AF65-F5344CB8AC3E}">
        <p14:creationId xmlns:p14="http://schemas.microsoft.com/office/powerpoint/2010/main" val="1156532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2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28.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29.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0" y="49"/>
            <a:ext cx="9144000" cy="787741"/>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algn="ctr"/>
            <a:endParaRPr lang="en-US" kern="0" dirty="0">
              <a:solidFill>
                <a:sysClr val="window" lastClr="FFFFFF"/>
              </a:solidFill>
              <a:latin typeface="+mj-lt"/>
            </a:endParaRPr>
          </a:p>
        </p:txBody>
      </p:sp>
      <p:sp>
        <p:nvSpPr>
          <p:cNvPr id="18" name="Freeform 17"/>
          <p:cNvSpPr>
            <a:spLocks noEditPoints="1"/>
          </p:cNvSpPr>
          <p:nvPr/>
        </p:nvSpPr>
        <p:spPr bwMode="auto">
          <a:xfrm>
            <a:off x="8342906" y="6593330"/>
            <a:ext cx="652551" cy="11227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mj-lt"/>
            </a:endParaRPr>
          </a:p>
        </p:txBody>
      </p:sp>
      <p:sp>
        <p:nvSpPr>
          <p:cNvPr id="19" name="Freeform 18"/>
          <p:cNvSpPr>
            <a:spLocks noEditPoints="1"/>
          </p:cNvSpPr>
          <p:nvPr/>
        </p:nvSpPr>
        <p:spPr bwMode="auto">
          <a:xfrm>
            <a:off x="7262385" y="6593330"/>
            <a:ext cx="1040973" cy="11227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mj-lt"/>
            </a:endParaRPr>
          </a:p>
        </p:txBody>
      </p:sp>
      <p:sp>
        <p:nvSpPr>
          <p:cNvPr id="20" name="Freeform 19"/>
          <p:cNvSpPr>
            <a:spLocks noEditPoints="1"/>
          </p:cNvSpPr>
          <p:nvPr/>
        </p:nvSpPr>
        <p:spPr bwMode="auto">
          <a:xfrm>
            <a:off x="6768028" y="6594734"/>
            <a:ext cx="439271" cy="109463"/>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mj-lt"/>
            </a:endParaRPr>
          </a:p>
        </p:txBody>
      </p:sp>
      <p:sp>
        <p:nvSpPr>
          <p:cNvPr id="21" name="Freeform 13"/>
          <p:cNvSpPr>
            <a:spLocks noEditPoints="1"/>
          </p:cNvSpPr>
          <p:nvPr/>
        </p:nvSpPr>
        <p:spPr bwMode="auto">
          <a:xfrm flipH="1">
            <a:off x="0" y="6317014"/>
            <a:ext cx="2197100" cy="546100"/>
          </a:xfrm>
          <a:custGeom>
            <a:avLst/>
            <a:gdLst>
              <a:gd name="T0" fmla="*/ 0 w 16608"/>
              <a:gd name="T1" fmla="*/ 4128 h 4128"/>
              <a:gd name="T2" fmla="*/ 1565 w 16608"/>
              <a:gd name="T3" fmla="*/ 2168 h 4128"/>
              <a:gd name="T4" fmla="*/ 1158 w 16608"/>
              <a:gd name="T5" fmla="*/ 2979 h 4128"/>
              <a:gd name="T6" fmla="*/ 773 w 16608"/>
              <a:gd name="T7" fmla="*/ 564 h 4128"/>
              <a:gd name="T8" fmla="*/ 1158 w 16608"/>
              <a:gd name="T9" fmla="*/ 0 h 4128"/>
              <a:gd name="T10" fmla="*/ 1544 w 16608"/>
              <a:gd name="T11" fmla="*/ 564 h 4128"/>
              <a:gd name="T12" fmla="*/ 3468 w 16608"/>
              <a:gd name="T13" fmla="*/ 4128 h 4128"/>
              <a:gd name="T14" fmla="*/ 4024 w 16608"/>
              <a:gd name="T15" fmla="*/ 2732 h 4128"/>
              <a:gd name="T16" fmla="*/ 3434 w 16608"/>
              <a:gd name="T17" fmla="*/ 2168 h 4128"/>
              <a:gd name="T18" fmla="*/ 2684 w 16608"/>
              <a:gd name="T19" fmla="*/ 2732 h 4128"/>
              <a:gd name="T20" fmla="*/ 3468 w 16608"/>
              <a:gd name="T21" fmla="*/ 4128 h 4128"/>
              <a:gd name="T22" fmla="*/ 3077 w 16608"/>
              <a:gd name="T23" fmla="*/ 788 h 4128"/>
              <a:gd name="T24" fmla="*/ 3475 w 16608"/>
              <a:gd name="T25" fmla="*/ 1960 h 4128"/>
              <a:gd name="T26" fmla="*/ 3491 w 16608"/>
              <a:gd name="T27" fmla="*/ 0 h 4128"/>
              <a:gd name="T28" fmla="*/ 1911 w 16608"/>
              <a:gd name="T29" fmla="*/ 1960 h 4128"/>
              <a:gd name="T30" fmla="*/ 4587 w 16608"/>
              <a:gd name="T31" fmla="*/ 2168 h 4128"/>
              <a:gd name="T32" fmla="*/ 5001 w 16608"/>
              <a:gd name="T33" fmla="*/ 2956 h 4128"/>
              <a:gd name="T34" fmla="*/ 5416 w 16608"/>
              <a:gd name="T35" fmla="*/ 2168 h 4128"/>
              <a:gd name="T36" fmla="*/ 5393 w 16608"/>
              <a:gd name="T37" fmla="*/ 564 h 4128"/>
              <a:gd name="T38" fmla="*/ 4053 w 16608"/>
              <a:gd name="T39" fmla="*/ 0 h 4128"/>
              <a:gd name="T40" fmla="*/ 4610 w 16608"/>
              <a:gd name="T41" fmla="*/ 1960 h 4128"/>
              <a:gd name="T42" fmla="*/ 7325 w 16608"/>
              <a:gd name="T43" fmla="*/ 1960 h 4128"/>
              <a:gd name="T44" fmla="*/ 6511 w 16608"/>
              <a:gd name="T45" fmla="*/ 0 h 4128"/>
              <a:gd name="T46" fmla="*/ 5978 w 16608"/>
              <a:gd name="T47" fmla="*/ 2732 h 4128"/>
              <a:gd name="T48" fmla="*/ 7318 w 16608"/>
              <a:gd name="T49" fmla="*/ 4128 h 4128"/>
              <a:gd name="T50" fmla="*/ 7874 w 16608"/>
              <a:gd name="T51" fmla="*/ 2168 h 4128"/>
              <a:gd name="T52" fmla="*/ 8932 w 16608"/>
              <a:gd name="T53" fmla="*/ 2979 h 4128"/>
              <a:gd name="T54" fmla="*/ 8525 w 16608"/>
              <a:gd name="T55" fmla="*/ 2168 h 4128"/>
              <a:gd name="T56" fmla="*/ 10090 w 16608"/>
              <a:gd name="T57" fmla="*/ 4128 h 4128"/>
              <a:gd name="T58" fmla="*/ 8932 w 16608"/>
              <a:gd name="T59" fmla="*/ 1960 h 4128"/>
              <a:gd name="T60" fmla="*/ 7992 w 16608"/>
              <a:gd name="T61" fmla="*/ 564 h 4128"/>
              <a:gd name="T62" fmla="*/ 9873 w 16608"/>
              <a:gd name="T63" fmla="*/ 0 h 4128"/>
              <a:gd name="T64" fmla="*/ 9317 w 16608"/>
              <a:gd name="T65" fmla="*/ 1960 h 4128"/>
              <a:gd name="T66" fmla="*/ 11243 w 16608"/>
              <a:gd name="T67" fmla="*/ 2732 h 4128"/>
              <a:gd name="T68" fmla="*/ 11799 w 16608"/>
              <a:gd name="T69" fmla="*/ 2168 h 4128"/>
              <a:gd name="T70" fmla="*/ 9903 w 16608"/>
              <a:gd name="T71" fmla="*/ 2168 h 4128"/>
              <a:gd name="T72" fmla="*/ 10459 w 16608"/>
              <a:gd name="T73" fmla="*/ 4128 h 4128"/>
              <a:gd name="T74" fmla="*/ 11243 w 16608"/>
              <a:gd name="T75" fmla="*/ 4128 h 4128"/>
              <a:gd name="T76" fmla="*/ 11207 w 16608"/>
              <a:gd name="T77" fmla="*/ 1835 h 4128"/>
              <a:gd name="T78" fmla="*/ 11250 w 16608"/>
              <a:gd name="T79" fmla="*/ 1960 h 4128"/>
              <a:gd name="T80" fmla="*/ 11207 w 16608"/>
              <a:gd name="T81" fmla="*/ 0 h 4128"/>
              <a:gd name="T82" fmla="*/ 10452 w 16608"/>
              <a:gd name="T83" fmla="*/ 1960 h 4128"/>
              <a:gd name="T84" fmla="*/ 11610 w 16608"/>
              <a:gd name="T85" fmla="*/ 4128 h 4128"/>
              <a:gd name="T86" fmla="*/ 13175 w 16608"/>
              <a:gd name="T87" fmla="*/ 4128 h 4128"/>
              <a:gd name="T88" fmla="*/ 12384 w 16608"/>
              <a:gd name="T89" fmla="*/ 1960 h 4128"/>
              <a:gd name="T90" fmla="*/ 13723 w 16608"/>
              <a:gd name="T91" fmla="*/ 564 h 4128"/>
              <a:gd name="T92" fmla="*/ 11828 w 16608"/>
              <a:gd name="T93" fmla="*/ 564 h 4128"/>
              <a:gd name="T94" fmla="*/ 14302 w 16608"/>
              <a:gd name="T95" fmla="*/ 1960 h 4128"/>
              <a:gd name="T96" fmla="*/ 15866 w 16608"/>
              <a:gd name="T97" fmla="*/ 1960 h 4128"/>
              <a:gd name="T98" fmla="*/ 13534 w 16608"/>
              <a:gd name="T99" fmla="*/ 1960 h 4128"/>
              <a:gd name="T100" fmla="*/ 14309 w 16608"/>
              <a:gd name="T101" fmla="*/ 2732 h 4128"/>
              <a:gd name="T102" fmla="*/ 15093 w 16608"/>
              <a:gd name="T103" fmla="*/ 2732 h 4128"/>
              <a:gd name="T104" fmla="*/ 13752 w 16608"/>
              <a:gd name="T105" fmla="*/ 2168 h 4128"/>
              <a:gd name="T106" fmla="*/ 15460 w 16608"/>
              <a:gd name="T107" fmla="*/ 4128 h 4128"/>
              <a:gd name="T108" fmla="*/ 16608 w 16608"/>
              <a:gd name="T109" fmla="*/ 2168 h 4128"/>
              <a:gd name="T110" fmla="*/ 16608 w 16608"/>
              <a:gd name="T111" fmla="*/ 1960 h 4128"/>
              <a:gd name="T112" fmla="*/ 15678 w 16608"/>
              <a:gd name="T113" fmla="*/ 564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08" h="4128">
                <a:moveTo>
                  <a:pt x="1158" y="2979"/>
                </a:moveTo>
                <a:lnTo>
                  <a:pt x="766" y="4128"/>
                </a:lnTo>
                <a:lnTo>
                  <a:pt x="0" y="4128"/>
                </a:lnTo>
                <a:lnTo>
                  <a:pt x="752" y="2168"/>
                </a:lnTo>
                <a:lnTo>
                  <a:pt x="1158" y="2168"/>
                </a:lnTo>
                <a:lnTo>
                  <a:pt x="1565" y="2168"/>
                </a:lnTo>
                <a:lnTo>
                  <a:pt x="2316" y="4128"/>
                </a:lnTo>
                <a:lnTo>
                  <a:pt x="1550" y="4128"/>
                </a:lnTo>
                <a:lnTo>
                  <a:pt x="1158" y="2979"/>
                </a:lnTo>
                <a:close/>
                <a:moveTo>
                  <a:pt x="1158" y="1960"/>
                </a:moveTo>
                <a:lnTo>
                  <a:pt x="773" y="1960"/>
                </a:lnTo>
                <a:lnTo>
                  <a:pt x="773" y="564"/>
                </a:lnTo>
                <a:lnTo>
                  <a:pt x="217" y="564"/>
                </a:lnTo>
                <a:lnTo>
                  <a:pt x="217" y="0"/>
                </a:lnTo>
                <a:lnTo>
                  <a:pt x="1158" y="0"/>
                </a:lnTo>
                <a:lnTo>
                  <a:pt x="2099" y="0"/>
                </a:lnTo>
                <a:lnTo>
                  <a:pt x="2099" y="564"/>
                </a:lnTo>
                <a:lnTo>
                  <a:pt x="1544" y="564"/>
                </a:lnTo>
                <a:lnTo>
                  <a:pt x="1544" y="1960"/>
                </a:lnTo>
                <a:lnTo>
                  <a:pt x="1158" y="1960"/>
                </a:lnTo>
                <a:close/>
                <a:moveTo>
                  <a:pt x="3468" y="4128"/>
                </a:moveTo>
                <a:lnTo>
                  <a:pt x="3468" y="2732"/>
                </a:lnTo>
                <a:lnTo>
                  <a:pt x="4024" y="2732"/>
                </a:lnTo>
                <a:lnTo>
                  <a:pt x="4024" y="2732"/>
                </a:lnTo>
                <a:lnTo>
                  <a:pt x="4024" y="2168"/>
                </a:lnTo>
                <a:lnTo>
                  <a:pt x="4024" y="2168"/>
                </a:lnTo>
                <a:lnTo>
                  <a:pt x="3434" y="2168"/>
                </a:lnTo>
                <a:lnTo>
                  <a:pt x="2128" y="2168"/>
                </a:lnTo>
                <a:lnTo>
                  <a:pt x="2128" y="2732"/>
                </a:lnTo>
                <a:lnTo>
                  <a:pt x="2684" y="2732"/>
                </a:lnTo>
                <a:lnTo>
                  <a:pt x="2684" y="4128"/>
                </a:lnTo>
                <a:lnTo>
                  <a:pt x="3434" y="4128"/>
                </a:lnTo>
                <a:lnTo>
                  <a:pt x="3468" y="4128"/>
                </a:lnTo>
                <a:lnTo>
                  <a:pt x="3468" y="4128"/>
                </a:lnTo>
                <a:close/>
                <a:moveTo>
                  <a:pt x="2677" y="1960"/>
                </a:moveTo>
                <a:lnTo>
                  <a:pt x="3077" y="788"/>
                </a:lnTo>
                <a:lnTo>
                  <a:pt x="3434" y="1835"/>
                </a:lnTo>
                <a:lnTo>
                  <a:pt x="3434" y="1835"/>
                </a:lnTo>
                <a:lnTo>
                  <a:pt x="3475" y="1960"/>
                </a:lnTo>
                <a:lnTo>
                  <a:pt x="3475" y="1960"/>
                </a:lnTo>
                <a:lnTo>
                  <a:pt x="4241" y="1960"/>
                </a:lnTo>
                <a:lnTo>
                  <a:pt x="3491" y="0"/>
                </a:lnTo>
                <a:lnTo>
                  <a:pt x="3434" y="0"/>
                </a:lnTo>
                <a:lnTo>
                  <a:pt x="2661" y="0"/>
                </a:lnTo>
                <a:lnTo>
                  <a:pt x="1911" y="1960"/>
                </a:lnTo>
                <a:lnTo>
                  <a:pt x="2677" y="1960"/>
                </a:lnTo>
                <a:close/>
                <a:moveTo>
                  <a:pt x="5416" y="2168"/>
                </a:moveTo>
                <a:lnTo>
                  <a:pt x="4587" y="2168"/>
                </a:lnTo>
                <a:lnTo>
                  <a:pt x="3835" y="4128"/>
                </a:lnTo>
                <a:lnTo>
                  <a:pt x="4602" y="4128"/>
                </a:lnTo>
                <a:lnTo>
                  <a:pt x="5001" y="2956"/>
                </a:lnTo>
                <a:lnTo>
                  <a:pt x="5401" y="4128"/>
                </a:lnTo>
                <a:lnTo>
                  <a:pt x="6168" y="4128"/>
                </a:lnTo>
                <a:lnTo>
                  <a:pt x="5416" y="2168"/>
                </a:lnTo>
                <a:close/>
                <a:moveTo>
                  <a:pt x="4610" y="1960"/>
                </a:moveTo>
                <a:lnTo>
                  <a:pt x="5393" y="1960"/>
                </a:lnTo>
                <a:lnTo>
                  <a:pt x="5393" y="564"/>
                </a:lnTo>
                <a:lnTo>
                  <a:pt x="5949" y="564"/>
                </a:lnTo>
                <a:lnTo>
                  <a:pt x="5949" y="0"/>
                </a:lnTo>
                <a:lnTo>
                  <a:pt x="4053" y="0"/>
                </a:lnTo>
                <a:lnTo>
                  <a:pt x="4053" y="564"/>
                </a:lnTo>
                <a:lnTo>
                  <a:pt x="4610" y="564"/>
                </a:lnTo>
                <a:lnTo>
                  <a:pt x="4610" y="1960"/>
                </a:lnTo>
                <a:close/>
                <a:moveTo>
                  <a:pt x="6527" y="1960"/>
                </a:moveTo>
                <a:lnTo>
                  <a:pt x="6927" y="788"/>
                </a:lnTo>
                <a:lnTo>
                  <a:pt x="7325" y="1960"/>
                </a:lnTo>
                <a:lnTo>
                  <a:pt x="8092" y="1960"/>
                </a:lnTo>
                <a:lnTo>
                  <a:pt x="7341" y="0"/>
                </a:lnTo>
                <a:lnTo>
                  <a:pt x="6511" y="0"/>
                </a:lnTo>
                <a:lnTo>
                  <a:pt x="5760" y="1960"/>
                </a:lnTo>
                <a:lnTo>
                  <a:pt x="6527" y="1960"/>
                </a:lnTo>
                <a:close/>
                <a:moveTo>
                  <a:pt x="5978" y="2732"/>
                </a:moveTo>
                <a:lnTo>
                  <a:pt x="6534" y="2732"/>
                </a:lnTo>
                <a:lnTo>
                  <a:pt x="6534" y="4128"/>
                </a:lnTo>
                <a:lnTo>
                  <a:pt x="7318" y="4128"/>
                </a:lnTo>
                <a:lnTo>
                  <a:pt x="7318" y="2732"/>
                </a:lnTo>
                <a:lnTo>
                  <a:pt x="7874" y="2732"/>
                </a:lnTo>
                <a:lnTo>
                  <a:pt x="7874" y="2168"/>
                </a:lnTo>
                <a:lnTo>
                  <a:pt x="5978" y="2168"/>
                </a:lnTo>
                <a:lnTo>
                  <a:pt x="5978" y="2732"/>
                </a:lnTo>
                <a:close/>
                <a:moveTo>
                  <a:pt x="8932" y="2979"/>
                </a:moveTo>
                <a:lnTo>
                  <a:pt x="8541" y="4128"/>
                </a:lnTo>
                <a:lnTo>
                  <a:pt x="7775" y="4128"/>
                </a:lnTo>
                <a:lnTo>
                  <a:pt x="8525" y="2168"/>
                </a:lnTo>
                <a:lnTo>
                  <a:pt x="8932" y="2168"/>
                </a:lnTo>
                <a:lnTo>
                  <a:pt x="9339" y="2168"/>
                </a:lnTo>
                <a:lnTo>
                  <a:pt x="10090" y="4128"/>
                </a:lnTo>
                <a:lnTo>
                  <a:pt x="9324" y="4128"/>
                </a:lnTo>
                <a:lnTo>
                  <a:pt x="8932" y="2979"/>
                </a:lnTo>
                <a:close/>
                <a:moveTo>
                  <a:pt x="8932" y="1960"/>
                </a:moveTo>
                <a:lnTo>
                  <a:pt x="8547" y="1960"/>
                </a:lnTo>
                <a:lnTo>
                  <a:pt x="8547" y="564"/>
                </a:lnTo>
                <a:lnTo>
                  <a:pt x="7992" y="564"/>
                </a:lnTo>
                <a:lnTo>
                  <a:pt x="7992" y="0"/>
                </a:lnTo>
                <a:lnTo>
                  <a:pt x="8932" y="0"/>
                </a:lnTo>
                <a:lnTo>
                  <a:pt x="9873" y="0"/>
                </a:lnTo>
                <a:lnTo>
                  <a:pt x="9873" y="564"/>
                </a:lnTo>
                <a:lnTo>
                  <a:pt x="9317" y="564"/>
                </a:lnTo>
                <a:lnTo>
                  <a:pt x="9317" y="1960"/>
                </a:lnTo>
                <a:lnTo>
                  <a:pt x="8932" y="1960"/>
                </a:lnTo>
                <a:close/>
                <a:moveTo>
                  <a:pt x="11243" y="4128"/>
                </a:moveTo>
                <a:lnTo>
                  <a:pt x="11243" y="2732"/>
                </a:lnTo>
                <a:lnTo>
                  <a:pt x="11799" y="2732"/>
                </a:lnTo>
                <a:lnTo>
                  <a:pt x="11799" y="2732"/>
                </a:lnTo>
                <a:lnTo>
                  <a:pt x="11799" y="2168"/>
                </a:lnTo>
                <a:lnTo>
                  <a:pt x="11799" y="2168"/>
                </a:lnTo>
                <a:lnTo>
                  <a:pt x="11207" y="2168"/>
                </a:lnTo>
                <a:lnTo>
                  <a:pt x="9903" y="2168"/>
                </a:lnTo>
                <a:lnTo>
                  <a:pt x="9903" y="2732"/>
                </a:lnTo>
                <a:lnTo>
                  <a:pt x="10459" y="2732"/>
                </a:lnTo>
                <a:lnTo>
                  <a:pt x="10459" y="4128"/>
                </a:lnTo>
                <a:lnTo>
                  <a:pt x="11207" y="4128"/>
                </a:lnTo>
                <a:lnTo>
                  <a:pt x="11243" y="4128"/>
                </a:lnTo>
                <a:lnTo>
                  <a:pt x="11243" y="4128"/>
                </a:lnTo>
                <a:close/>
                <a:moveTo>
                  <a:pt x="10452" y="1960"/>
                </a:moveTo>
                <a:lnTo>
                  <a:pt x="10850" y="788"/>
                </a:lnTo>
                <a:lnTo>
                  <a:pt x="11207" y="1835"/>
                </a:lnTo>
                <a:lnTo>
                  <a:pt x="11207" y="1835"/>
                </a:lnTo>
                <a:lnTo>
                  <a:pt x="11250" y="1960"/>
                </a:lnTo>
                <a:lnTo>
                  <a:pt x="11250" y="1960"/>
                </a:lnTo>
                <a:lnTo>
                  <a:pt x="12016" y="1960"/>
                </a:lnTo>
                <a:lnTo>
                  <a:pt x="11265" y="0"/>
                </a:lnTo>
                <a:lnTo>
                  <a:pt x="11207" y="0"/>
                </a:lnTo>
                <a:lnTo>
                  <a:pt x="10436" y="0"/>
                </a:lnTo>
                <a:lnTo>
                  <a:pt x="9685" y="1960"/>
                </a:lnTo>
                <a:lnTo>
                  <a:pt x="10452" y="1960"/>
                </a:lnTo>
                <a:close/>
                <a:moveTo>
                  <a:pt x="13191" y="2168"/>
                </a:moveTo>
                <a:lnTo>
                  <a:pt x="12362" y="2168"/>
                </a:lnTo>
                <a:lnTo>
                  <a:pt x="11610" y="4128"/>
                </a:lnTo>
                <a:lnTo>
                  <a:pt x="12376" y="4128"/>
                </a:lnTo>
                <a:lnTo>
                  <a:pt x="12776" y="2956"/>
                </a:lnTo>
                <a:lnTo>
                  <a:pt x="13175" y="4128"/>
                </a:lnTo>
                <a:lnTo>
                  <a:pt x="13942" y="4128"/>
                </a:lnTo>
                <a:lnTo>
                  <a:pt x="13191" y="2168"/>
                </a:lnTo>
                <a:close/>
                <a:moveTo>
                  <a:pt x="12384" y="1960"/>
                </a:moveTo>
                <a:lnTo>
                  <a:pt x="13168" y="1960"/>
                </a:lnTo>
                <a:lnTo>
                  <a:pt x="13168" y="564"/>
                </a:lnTo>
                <a:lnTo>
                  <a:pt x="13723" y="564"/>
                </a:lnTo>
                <a:lnTo>
                  <a:pt x="13723" y="0"/>
                </a:lnTo>
                <a:lnTo>
                  <a:pt x="11828" y="0"/>
                </a:lnTo>
                <a:lnTo>
                  <a:pt x="11828" y="564"/>
                </a:lnTo>
                <a:lnTo>
                  <a:pt x="12384" y="564"/>
                </a:lnTo>
                <a:lnTo>
                  <a:pt x="12384" y="1960"/>
                </a:lnTo>
                <a:close/>
                <a:moveTo>
                  <a:pt x="14302" y="1960"/>
                </a:moveTo>
                <a:lnTo>
                  <a:pt x="14700" y="788"/>
                </a:lnTo>
                <a:lnTo>
                  <a:pt x="15100" y="1960"/>
                </a:lnTo>
                <a:lnTo>
                  <a:pt x="15866" y="1960"/>
                </a:lnTo>
                <a:lnTo>
                  <a:pt x="15115" y="0"/>
                </a:lnTo>
                <a:lnTo>
                  <a:pt x="14286" y="0"/>
                </a:lnTo>
                <a:lnTo>
                  <a:pt x="13534" y="1960"/>
                </a:lnTo>
                <a:lnTo>
                  <a:pt x="14302" y="1960"/>
                </a:lnTo>
                <a:close/>
                <a:moveTo>
                  <a:pt x="13752" y="2732"/>
                </a:moveTo>
                <a:lnTo>
                  <a:pt x="14309" y="2732"/>
                </a:lnTo>
                <a:lnTo>
                  <a:pt x="14309" y="4128"/>
                </a:lnTo>
                <a:lnTo>
                  <a:pt x="15093" y="4128"/>
                </a:lnTo>
                <a:lnTo>
                  <a:pt x="15093" y="2732"/>
                </a:lnTo>
                <a:lnTo>
                  <a:pt x="15649" y="2732"/>
                </a:lnTo>
                <a:lnTo>
                  <a:pt x="15649" y="2168"/>
                </a:lnTo>
                <a:lnTo>
                  <a:pt x="13752" y="2168"/>
                </a:lnTo>
                <a:lnTo>
                  <a:pt x="13752" y="2732"/>
                </a:lnTo>
                <a:close/>
                <a:moveTo>
                  <a:pt x="16211" y="2168"/>
                </a:moveTo>
                <a:lnTo>
                  <a:pt x="15460" y="4128"/>
                </a:lnTo>
                <a:lnTo>
                  <a:pt x="16226" y="4128"/>
                </a:lnTo>
                <a:lnTo>
                  <a:pt x="16608" y="3009"/>
                </a:lnTo>
                <a:lnTo>
                  <a:pt x="16608" y="2168"/>
                </a:lnTo>
                <a:lnTo>
                  <a:pt x="16211" y="2168"/>
                </a:lnTo>
                <a:close/>
                <a:moveTo>
                  <a:pt x="16233" y="1960"/>
                </a:moveTo>
                <a:lnTo>
                  <a:pt x="16608" y="1960"/>
                </a:lnTo>
                <a:lnTo>
                  <a:pt x="16608" y="0"/>
                </a:lnTo>
                <a:lnTo>
                  <a:pt x="15678" y="0"/>
                </a:lnTo>
                <a:lnTo>
                  <a:pt x="15678" y="564"/>
                </a:lnTo>
                <a:lnTo>
                  <a:pt x="16233" y="564"/>
                </a:lnTo>
                <a:lnTo>
                  <a:pt x="16233" y="1960"/>
                </a:lnTo>
                <a:close/>
              </a:path>
            </a:pathLst>
          </a:custGeom>
          <a:gradFill flip="none" rotWithShape="1">
            <a:gsLst>
              <a:gs pos="6000">
                <a:schemeClr val="accent1">
                  <a:lumMod val="5000"/>
                  <a:lumOff val="95000"/>
                  <a:alpha val="56000"/>
                </a:schemeClr>
              </a:gs>
              <a:gs pos="68000">
                <a:srgbClr val="D7D4CF"/>
              </a:gs>
            </a:gsLst>
            <a:lin ang="0" scaled="1"/>
            <a:tileRect/>
          </a:gradFill>
          <a:ln>
            <a:noFill/>
          </a:ln>
        </p:spPr>
        <p:txBody>
          <a:bodyPr vert="horz" wrap="square" lIns="91440" tIns="45720" rIns="91440" bIns="45720" numCol="1" anchor="t" anchorCtr="0" compatLnSpc="1">
            <a:prstTxWarp prst="textNoShape">
              <a:avLst/>
            </a:prstTxWarp>
          </a:bodyPr>
          <a:lstStyle/>
          <a:p>
            <a:pPr lvl="0"/>
            <a:endParaRPr lang="en-US" dirty="0">
              <a:latin typeface="+mj-lt"/>
            </a:endParaRPr>
          </a:p>
        </p:txBody>
      </p:sp>
      <p:sp>
        <p:nvSpPr>
          <p:cNvPr id="2" name="Title Placeholder 1"/>
          <p:cNvSpPr>
            <a:spLocks noGrp="1"/>
          </p:cNvSpPr>
          <p:nvPr>
            <p:ph type="title"/>
          </p:nvPr>
        </p:nvSpPr>
        <p:spPr>
          <a:xfrm>
            <a:off x="403760" y="60740"/>
            <a:ext cx="8511639" cy="642646"/>
          </a:xfrm>
          <a:prstGeom prst="rect">
            <a:avLst/>
          </a:prstGeom>
        </p:spPr>
        <p:txBody>
          <a:bodyPr vert="horz" wrap="square"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3760" y="924944"/>
            <a:ext cx="8511639"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5" name="Rectangle 71"/>
          <p:cNvSpPr txBox="1">
            <a:spLocks noChangeArrowheads="1"/>
          </p:cNvSpPr>
          <p:nvPr/>
        </p:nvSpPr>
        <p:spPr bwMode="auto">
          <a:xfrm>
            <a:off x="3689350" y="6473952"/>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3B55AB4-0D57-4FBE-946B-A81E4A9D2A4C}" type="slidenum">
              <a:rPr lang="en-US" sz="1000" b="1" kern="1200" noProof="0" smtClean="0">
                <a:solidFill>
                  <a:schemeClr val="bg1">
                    <a:lumMod val="50000"/>
                  </a:schemeClr>
                </a:solidFill>
                <a:latin typeface="+mj-lt"/>
                <a:ea typeface="+mn-ea"/>
                <a:cs typeface="Arial"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r>
              <a:rPr lang="en-US" sz="1000" b="1" kern="1200" noProof="0" dirty="0" smtClean="0">
                <a:solidFill>
                  <a:schemeClr val="bg1">
                    <a:lumMod val="50000"/>
                  </a:schemeClr>
                </a:solidFill>
                <a:latin typeface="+mj-lt"/>
                <a:ea typeface="+mn-ea"/>
                <a:cs typeface="Arial" pitchFamily="34" charset="0"/>
              </a:rPr>
              <a:t> </a:t>
            </a:r>
            <a:endParaRPr lang="en-US" sz="1000" b="1" kern="1200" noProof="0" dirty="0">
              <a:solidFill>
                <a:schemeClr val="bg1">
                  <a:lumMod val="50000"/>
                </a:schemeClr>
              </a:solidFill>
              <a:latin typeface="+mj-lt"/>
              <a:ea typeface="+mn-ea"/>
              <a:cs typeface="Arial" pitchFamily="34" charset="0"/>
            </a:endParaRPr>
          </a:p>
        </p:txBody>
      </p:sp>
    </p:spTree>
    <p:extLst>
      <p:ext uri="{BB962C8B-B14F-4D97-AF65-F5344CB8AC3E}">
        <p14:creationId xmlns:p14="http://schemas.microsoft.com/office/powerpoint/2010/main" val="13728855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710" r:id="rId23"/>
  </p:sldLayoutIdLst>
  <p:txStyles>
    <p:titleStyle>
      <a:lvl1pPr algn="l" defTabSz="914400" rtl="0" eaLnBrk="1" latinLnBrk="0" hangingPunct="1">
        <a:spcBef>
          <a:spcPct val="0"/>
        </a:spcBef>
        <a:buNone/>
        <a:defRPr sz="2800" kern="1200">
          <a:solidFill>
            <a:schemeClr val="bg1"/>
          </a:solidFill>
          <a:latin typeface="+mj-lt"/>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000" kern="1200">
          <a:solidFill>
            <a:schemeClr val="tx1"/>
          </a:solidFill>
          <a:latin typeface="+mj-lt"/>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mj-lt"/>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mj-lt"/>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1600" kern="1200" baseline="0">
          <a:solidFill>
            <a:schemeClr val="tx1"/>
          </a:solidFill>
          <a:latin typeface="+mj-lt"/>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sp>
        <p:nvSpPr>
          <p:cNvPr id="35" name="Rectangle 71"/>
          <p:cNvSpPr txBox="1">
            <a:spLocks noChangeArrowheads="1"/>
          </p:cNvSpPr>
          <p:nvPr/>
        </p:nvSpPr>
        <p:spPr bwMode="auto">
          <a:xfrm>
            <a:off x="4343400" y="6473952"/>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3B55AB4-0D57-4FBE-946B-A81E4A9D2A4C}" type="slidenum">
              <a:rPr lang="en-US" sz="1000" b="1" kern="1200" noProof="0" smtClean="0">
                <a:solidFill>
                  <a:schemeClr val="bg1"/>
                </a:solidFill>
                <a:latin typeface="Calibri" panose="020F0502020204030204" pitchFamily="34" charset="0"/>
                <a:ea typeface="+mn-ea"/>
                <a:cs typeface="Arial"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r>
              <a:rPr lang="en-US" sz="1000" b="1" kern="1200" noProof="0" dirty="0" smtClean="0">
                <a:solidFill>
                  <a:schemeClr val="bg1"/>
                </a:solidFill>
                <a:latin typeface="Calibri" panose="020F0502020204030204" pitchFamily="34" charset="0"/>
                <a:ea typeface="+mn-ea"/>
                <a:cs typeface="Arial" pitchFamily="34" charset="0"/>
              </a:rPr>
              <a:t> </a:t>
            </a:r>
            <a:endParaRPr lang="en-US" sz="1000" b="1" kern="1200" noProof="0" dirty="0">
              <a:solidFill>
                <a:schemeClr val="bg1"/>
              </a:solidFill>
              <a:latin typeface="Calibri" panose="020F0502020204030204" pitchFamily="34" charset="0"/>
              <a:ea typeface="+mn-ea"/>
              <a:cs typeface="Arial" pitchFamily="34" charset="0"/>
            </a:endParaRPr>
          </a:p>
        </p:txBody>
      </p:sp>
      <p:sp>
        <p:nvSpPr>
          <p:cNvPr id="18" name="Rectangle 17"/>
          <p:cNvSpPr/>
          <p:nvPr/>
        </p:nvSpPr>
        <p:spPr>
          <a:xfrm>
            <a:off x="3" y="0"/>
            <a:ext cx="9144000" cy="68580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mn-cs"/>
            </a:endParaRPr>
          </a:p>
        </p:txBody>
      </p:sp>
      <p:sp>
        <p:nvSpPr>
          <p:cNvPr id="27" name="Rectangle 26"/>
          <p:cNvSpPr/>
          <p:nvPr/>
        </p:nvSpPr>
        <p:spPr>
          <a:xfrm flipH="1">
            <a:off x="-9728" y="5715001"/>
            <a:ext cx="9153728" cy="118872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705600" y="5137516"/>
            <a:ext cx="2454502" cy="1125173"/>
          </a:xfrm>
          <a:prstGeom prst="rect">
            <a:avLst/>
          </a:prstGeom>
        </p:spPr>
      </p:pic>
      <p:sp>
        <p:nvSpPr>
          <p:cNvPr id="29" name="Title 1"/>
          <p:cNvSpPr txBox="1">
            <a:spLocks/>
          </p:cNvSpPr>
          <p:nvPr/>
        </p:nvSpPr>
        <p:spPr>
          <a:xfrm>
            <a:off x="381003" y="2702817"/>
            <a:ext cx="6172200" cy="753608"/>
          </a:xfrm>
          <a:prstGeom prst="rect">
            <a:avLst/>
          </a:prstGeom>
        </p:spPr>
        <p:txBody>
          <a:bodyPr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dirty="0" smtClean="0">
                <a:latin typeface="Calibri" panose="020F0502020204030204" pitchFamily="34" charset="0"/>
              </a:rPr>
              <a:t>Click to edit Master title style</a:t>
            </a:r>
            <a:endParaRPr lang="en-US" dirty="0">
              <a:latin typeface="Calibri" panose="020F0502020204030204" pitchFamily="34" charset="0"/>
            </a:endParaRPr>
          </a:p>
        </p:txBody>
      </p:sp>
      <p:grpSp>
        <p:nvGrpSpPr>
          <p:cNvPr id="32" name="Group 31"/>
          <p:cNvGrpSpPr/>
          <p:nvPr/>
        </p:nvGrpSpPr>
        <p:grpSpPr>
          <a:xfrm>
            <a:off x="381003" y="243840"/>
            <a:ext cx="8470250" cy="424339"/>
            <a:chOff x="381003" y="257175"/>
            <a:chExt cx="8470250" cy="424339"/>
          </a:xfrm>
        </p:grpSpPr>
        <p:sp>
          <p:nvSpPr>
            <p:cNvPr id="33"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grpSp>
          <p:nvGrpSpPr>
            <p:cNvPr id="34" name="Group 15"/>
            <p:cNvGrpSpPr/>
            <p:nvPr/>
          </p:nvGrpSpPr>
          <p:grpSpPr>
            <a:xfrm>
              <a:off x="381003" y="333375"/>
              <a:ext cx="2227429" cy="112270"/>
              <a:chOff x="68096" y="6650480"/>
              <a:chExt cx="2503487" cy="127000"/>
            </a:xfrm>
            <a:solidFill>
              <a:schemeClr val="bg1"/>
            </a:solidFill>
          </p:grpSpPr>
          <p:sp>
            <p:nvSpPr>
              <p:cNvPr id="41" name="Freeform 4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42" name="Freeform 4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43" name="Freeform 42"/>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grpSp>
        <p:sp>
          <p:nvSpPr>
            <p:cNvPr id="36" name="Freeform 35"/>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pitchFamily="34" charset="0"/>
              </a:endParaRPr>
            </a:p>
          </p:txBody>
        </p:sp>
      </p:grpSp>
    </p:spTree>
    <p:extLst>
      <p:ext uri="{BB962C8B-B14F-4D97-AF65-F5344CB8AC3E}">
        <p14:creationId xmlns:p14="http://schemas.microsoft.com/office/powerpoint/2010/main" val="1151117069"/>
      </p:ext>
    </p:extLst>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spcBef>
          <a:spcPct val="0"/>
        </a:spcBef>
        <a:buNone/>
        <a:defRPr sz="2400" kern="1200">
          <a:solidFill>
            <a:schemeClr val="bg1"/>
          </a:solidFill>
          <a:latin typeface="Myriad Pro"/>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23686"/>
            <a:ext cx="9144000" cy="6858000"/>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sp>
        <p:nvSpPr>
          <p:cNvPr id="35" name="Rectangle 71"/>
          <p:cNvSpPr txBox="1">
            <a:spLocks noChangeArrowheads="1"/>
          </p:cNvSpPr>
          <p:nvPr/>
        </p:nvSpPr>
        <p:spPr bwMode="auto">
          <a:xfrm>
            <a:off x="4343400" y="6473952"/>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3B55AB4-0D57-4FBE-946B-A81E4A9D2A4C}" type="slidenum">
              <a:rPr lang="en-US" sz="1000" b="1" kern="1200" noProof="0" smtClean="0">
                <a:solidFill>
                  <a:schemeClr val="bg1"/>
                </a:solidFill>
                <a:latin typeface="Calibri" panose="020F0502020204030204" pitchFamily="34" charset="0"/>
                <a:ea typeface="+mn-ea"/>
                <a:cs typeface="Arial"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r>
              <a:rPr lang="en-US" sz="1000" b="1" kern="1200" noProof="0" dirty="0" smtClean="0">
                <a:solidFill>
                  <a:schemeClr val="bg1"/>
                </a:solidFill>
                <a:latin typeface="Calibri" panose="020F0502020204030204" pitchFamily="34" charset="0"/>
                <a:ea typeface="+mn-ea"/>
                <a:cs typeface="Arial" pitchFamily="34" charset="0"/>
              </a:rPr>
              <a:t> </a:t>
            </a:r>
            <a:endParaRPr lang="en-US" sz="10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5715001"/>
            <a:ext cx="9153728" cy="118872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705600" y="5137516"/>
            <a:ext cx="2454502" cy="1125173"/>
          </a:xfrm>
          <a:prstGeom prst="rect">
            <a:avLst/>
          </a:prstGeom>
        </p:spPr>
      </p:pic>
      <p:sp>
        <p:nvSpPr>
          <p:cNvPr id="29" name="Title 1"/>
          <p:cNvSpPr txBox="1">
            <a:spLocks/>
          </p:cNvSpPr>
          <p:nvPr/>
        </p:nvSpPr>
        <p:spPr>
          <a:xfrm>
            <a:off x="381003" y="2702817"/>
            <a:ext cx="6172200" cy="753608"/>
          </a:xfrm>
          <a:prstGeom prst="rect">
            <a:avLst/>
          </a:prstGeom>
        </p:spPr>
        <p:txBody>
          <a:bodyPr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dirty="0" smtClean="0">
                <a:latin typeface="Calibri" panose="020F0502020204030204" pitchFamily="34" charset="0"/>
              </a:rPr>
              <a:t>Click to edit Master title style</a:t>
            </a:r>
            <a:endParaRPr lang="en-US" dirty="0">
              <a:latin typeface="Calibri" panose="020F0502020204030204" pitchFamily="34" charset="0"/>
            </a:endParaRPr>
          </a:p>
        </p:txBody>
      </p:sp>
      <p:grpSp>
        <p:nvGrpSpPr>
          <p:cNvPr id="31" name="Group 30"/>
          <p:cNvGrpSpPr/>
          <p:nvPr/>
        </p:nvGrpSpPr>
        <p:grpSpPr>
          <a:xfrm>
            <a:off x="381003" y="243840"/>
            <a:ext cx="8470250" cy="424339"/>
            <a:chOff x="381003" y="257175"/>
            <a:chExt cx="8470250" cy="424339"/>
          </a:xfrm>
        </p:grpSpPr>
        <p:sp>
          <p:nvSpPr>
            <p:cNvPr id="32"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grpSp>
          <p:nvGrpSpPr>
            <p:cNvPr id="33" name="Group 15"/>
            <p:cNvGrpSpPr/>
            <p:nvPr/>
          </p:nvGrpSpPr>
          <p:grpSpPr>
            <a:xfrm>
              <a:off x="381003" y="333375"/>
              <a:ext cx="2227429" cy="112270"/>
              <a:chOff x="68096" y="6650480"/>
              <a:chExt cx="2503487" cy="127000"/>
            </a:xfrm>
            <a:solidFill>
              <a:schemeClr val="bg1"/>
            </a:solidFill>
          </p:grpSpPr>
          <p:sp>
            <p:nvSpPr>
              <p:cNvPr id="36" name="Freeform 35"/>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41" name="Freeform 40"/>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42" name="Freeform 41"/>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grpSp>
        <p:sp>
          <p:nvSpPr>
            <p:cNvPr id="34" name="Freeform 33"/>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pitchFamily="34" charset="0"/>
              </a:endParaRPr>
            </a:p>
          </p:txBody>
        </p:sp>
      </p:grpSp>
    </p:spTree>
    <p:extLst>
      <p:ext uri="{BB962C8B-B14F-4D97-AF65-F5344CB8AC3E}">
        <p14:creationId xmlns:p14="http://schemas.microsoft.com/office/powerpoint/2010/main" val="1965353828"/>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spcBef>
          <a:spcPct val="0"/>
        </a:spcBef>
        <a:buNone/>
        <a:defRPr sz="24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23686"/>
            <a:ext cx="9144000" cy="6858000"/>
          </a:xfrm>
          <a:prstGeom prst="rect">
            <a:avLst/>
          </a:prstGeom>
          <a:gradFill flip="none" rotWithShape="1">
            <a:gsLst>
              <a:gs pos="0">
                <a:srgbClr val="F1A434">
                  <a:shade val="30000"/>
                  <a:satMod val="115000"/>
                </a:srgbClr>
              </a:gs>
              <a:gs pos="50000">
                <a:srgbClr val="F1A434">
                  <a:shade val="67500"/>
                  <a:satMod val="115000"/>
                </a:srgbClr>
              </a:gs>
              <a:gs pos="100000">
                <a:srgbClr val="F1A434">
                  <a:shade val="100000"/>
                  <a:satMod val="115000"/>
                </a:srgbClr>
              </a:gs>
            </a:gsLst>
            <a:lin ang="10800000" scaled="1"/>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sp>
        <p:nvSpPr>
          <p:cNvPr id="35" name="Rectangle 71"/>
          <p:cNvSpPr txBox="1">
            <a:spLocks noChangeArrowheads="1"/>
          </p:cNvSpPr>
          <p:nvPr/>
        </p:nvSpPr>
        <p:spPr bwMode="auto">
          <a:xfrm>
            <a:off x="4343400" y="6473952"/>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3B55AB4-0D57-4FBE-946B-A81E4A9D2A4C}" type="slidenum">
              <a:rPr lang="en-US" sz="1000" b="1" kern="1200" noProof="0" smtClean="0">
                <a:solidFill>
                  <a:schemeClr val="bg1"/>
                </a:solidFill>
                <a:latin typeface="Calibri" panose="020F0502020204030204" pitchFamily="34" charset="0"/>
                <a:ea typeface="+mn-ea"/>
                <a:cs typeface="Arial"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r>
              <a:rPr lang="en-US" sz="1000" b="1" kern="1200" noProof="0" dirty="0" smtClean="0">
                <a:solidFill>
                  <a:schemeClr val="bg1"/>
                </a:solidFill>
                <a:latin typeface="Calibri" panose="020F0502020204030204" pitchFamily="34" charset="0"/>
                <a:ea typeface="+mn-ea"/>
                <a:cs typeface="Arial" pitchFamily="34" charset="0"/>
              </a:rPr>
              <a:t> </a:t>
            </a:r>
            <a:endParaRPr lang="en-US" sz="10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5715001"/>
            <a:ext cx="9153728" cy="118872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705600" y="5137516"/>
            <a:ext cx="2454502" cy="1125173"/>
          </a:xfrm>
          <a:prstGeom prst="rect">
            <a:avLst/>
          </a:prstGeom>
        </p:spPr>
      </p:pic>
      <p:sp>
        <p:nvSpPr>
          <p:cNvPr id="29" name="Title 1"/>
          <p:cNvSpPr txBox="1">
            <a:spLocks/>
          </p:cNvSpPr>
          <p:nvPr/>
        </p:nvSpPr>
        <p:spPr>
          <a:xfrm>
            <a:off x="381003" y="2702817"/>
            <a:ext cx="6172200" cy="753608"/>
          </a:xfrm>
          <a:prstGeom prst="rect">
            <a:avLst/>
          </a:prstGeom>
        </p:spPr>
        <p:txBody>
          <a:bodyPr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dirty="0" smtClean="0">
                <a:latin typeface="Calibri" panose="020F0502020204030204" pitchFamily="34" charset="0"/>
              </a:rPr>
              <a:t>Click to edit Master title style</a:t>
            </a:r>
            <a:endParaRPr lang="en-US" dirty="0">
              <a:latin typeface="Calibri" panose="020F0502020204030204" pitchFamily="34" charset="0"/>
            </a:endParaRPr>
          </a:p>
        </p:txBody>
      </p:sp>
      <p:grpSp>
        <p:nvGrpSpPr>
          <p:cNvPr id="16" name="Group 15"/>
          <p:cNvGrpSpPr/>
          <p:nvPr/>
        </p:nvGrpSpPr>
        <p:grpSpPr>
          <a:xfrm>
            <a:off x="381003" y="243840"/>
            <a:ext cx="8470250" cy="424339"/>
            <a:chOff x="381003" y="257175"/>
            <a:chExt cx="8470250" cy="424339"/>
          </a:xfrm>
        </p:grpSpPr>
        <p:sp>
          <p:nvSpPr>
            <p:cNvPr id="18"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grpSp>
          <p:nvGrpSpPr>
            <p:cNvPr id="20" name="Group 15"/>
            <p:cNvGrpSpPr/>
            <p:nvPr/>
          </p:nvGrpSpPr>
          <p:grpSpPr>
            <a:xfrm>
              <a:off x="381003" y="333375"/>
              <a:ext cx="2227429" cy="112270"/>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grpSp>
        <p:sp>
          <p:nvSpPr>
            <p:cNvPr id="23" name="Freeform 22"/>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pitchFamily="34" charset="0"/>
              </a:endParaRPr>
            </a:p>
          </p:txBody>
        </p:sp>
      </p:grpSp>
    </p:spTree>
    <p:extLst>
      <p:ext uri="{BB962C8B-B14F-4D97-AF65-F5344CB8AC3E}">
        <p14:creationId xmlns:p14="http://schemas.microsoft.com/office/powerpoint/2010/main" val="33347796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spcBef>
          <a:spcPct val="0"/>
        </a:spcBef>
        <a:buNone/>
        <a:defRPr sz="24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23686"/>
            <a:ext cx="9144000" cy="6858000"/>
          </a:xfrm>
          <a:prstGeom prst="rect">
            <a:avLst/>
          </a:prstGeom>
          <a:gradFill flip="none" rotWithShape="1">
            <a:gsLst>
              <a:gs pos="0">
                <a:srgbClr val="D6492A">
                  <a:shade val="30000"/>
                  <a:satMod val="115000"/>
                </a:srgbClr>
              </a:gs>
              <a:gs pos="50000">
                <a:srgbClr val="D6492A">
                  <a:shade val="67500"/>
                  <a:satMod val="115000"/>
                </a:srgbClr>
              </a:gs>
              <a:gs pos="100000">
                <a:srgbClr val="D6492A">
                  <a:shade val="100000"/>
                  <a:satMod val="115000"/>
                </a:srgbClr>
              </a:gs>
            </a:gsLst>
            <a:lin ang="10800000" scaled="1"/>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sp>
        <p:nvSpPr>
          <p:cNvPr id="35" name="Rectangle 71"/>
          <p:cNvSpPr txBox="1">
            <a:spLocks noChangeArrowheads="1"/>
          </p:cNvSpPr>
          <p:nvPr/>
        </p:nvSpPr>
        <p:spPr bwMode="auto">
          <a:xfrm>
            <a:off x="4343400" y="6473952"/>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3B55AB4-0D57-4FBE-946B-A81E4A9D2A4C}" type="slidenum">
              <a:rPr lang="en-US" sz="1000" b="1" kern="1200" noProof="0" smtClean="0">
                <a:solidFill>
                  <a:schemeClr val="bg1"/>
                </a:solidFill>
                <a:latin typeface="Calibri" panose="020F0502020204030204" pitchFamily="34" charset="0"/>
                <a:ea typeface="+mn-ea"/>
                <a:cs typeface="Arial"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r>
              <a:rPr lang="en-US" sz="1000" b="1" kern="1200" noProof="0" dirty="0" smtClean="0">
                <a:solidFill>
                  <a:schemeClr val="bg1"/>
                </a:solidFill>
                <a:latin typeface="Calibri" panose="020F0502020204030204" pitchFamily="34" charset="0"/>
                <a:ea typeface="+mn-ea"/>
                <a:cs typeface="Arial" pitchFamily="34" charset="0"/>
              </a:rPr>
              <a:t> </a:t>
            </a:r>
            <a:endParaRPr lang="en-US" sz="10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5715001"/>
            <a:ext cx="9153728" cy="118872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705600" y="5137516"/>
            <a:ext cx="2454502" cy="1125173"/>
          </a:xfrm>
          <a:prstGeom prst="rect">
            <a:avLst/>
          </a:prstGeom>
        </p:spPr>
      </p:pic>
      <p:sp>
        <p:nvSpPr>
          <p:cNvPr id="29" name="Title 1"/>
          <p:cNvSpPr txBox="1">
            <a:spLocks/>
          </p:cNvSpPr>
          <p:nvPr/>
        </p:nvSpPr>
        <p:spPr>
          <a:xfrm>
            <a:off x="381003" y="2702817"/>
            <a:ext cx="6172200" cy="753608"/>
          </a:xfrm>
          <a:prstGeom prst="rect">
            <a:avLst/>
          </a:prstGeom>
        </p:spPr>
        <p:txBody>
          <a:bodyPr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dirty="0" smtClean="0">
                <a:latin typeface="Calibri" panose="020F0502020204030204" pitchFamily="34" charset="0"/>
              </a:rPr>
              <a:t>Click to edit Master title style</a:t>
            </a:r>
            <a:endParaRPr lang="en-US" dirty="0">
              <a:latin typeface="Calibri" panose="020F0502020204030204" pitchFamily="34" charset="0"/>
            </a:endParaRPr>
          </a:p>
        </p:txBody>
      </p:sp>
      <p:grpSp>
        <p:nvGrpSpPr>
          <p:cNvPr id="16" name="Group 15"/>
          <p:cNvGrpSpPr/>
          <p:nvPr/>
        </p:nvGrpSpPr>
        <p:grpSpPr>
          <a:xfrm>
            <a:off x="381003" y="243840"/>
            <a:ext cx="8470250" cy="424339"/>
            <a:chOff x="381003" y="257175"/>
            <a:chExt cx="8470250" cy="424339"/>
          </a:xfrm>
        </p:grpSpPr>
        <p:sp>
          <p:nvSpPr>
            <p:cNvPr id="18"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grpSp>
          <p:nvGrpSpPr>
            <p:cNvPr id="20" name="Group 15"/>
            <p:cNvGrpSpPr/>
            <p:nvPr/>
          </p:nvGrpSpPr>
          <p:grpSpPr>
            <a:xfrm>
              <a:off x="381003" y="333375"/>
              <a:ext cx="2227429" cy="112270"/>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grpSp>
        <p:sp>
          <p:nvSpPr>
            <p:cNvPr id="23" name="Freeform 22"/>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pitchFamily="34" charset="0"/>
              </a:endParaRPr>
            </a:p>
          </p:txBody>
        </p:sp>
      </p:grpSp>
    </p:spTree>
    <p:extLst>
      <p:ext uri="{BB962C8B-B14F-4D97-AF65-F5344CB8AC3E}">
        <p14:creationId xmlns:p14="http://schemas.microsoft.com/office/powerpoint/2010/main" val="1872900754"/>
      </p:ext>
    </p:extLst>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spcBef>
          <a:spcPct val="0"/>
        </a:spcBef>
        <a:buNone/>
        <a:defRPr sz="24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23686"/>
            <a:ext cx="9144000" cy="6858000"/>
          </a:xfrm>
          <a:prstGeom prst="rect">
            <a:avLst/>
          </a:prstGeom>
          <a:gradFill flip="none" rotWithShape="1">
            <a:gsLst>
              <a:gs pos="0">
                <a:srgbClr val="55A51C">
                  <a:shade val="30000"/>
                  <a:satMod val="115000"/>
                </a:srgbClr>
              </a:gs>
              <a:gs pos="50000">
                <a:srgbClr val="55A51C">
                  <a:shade val="67500"/>
                  <a:satMod val="115000"/>
                </a:srgbClr>
              </a:gs>
              <a:gs pos="100000">
                <a:srgbClr val="55A51C">
                  <a:shade val="100000"/>
                  <a:satMod val="115000"/>
                </a:srgbClr>
              </a:gs>
            </a:gsLst>
            <a:lin ang="10800000" scaled="1"/>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sp>
        <p:nvSpPr>
          <p:cNvPr id="35" name="Rectangle 71"/>
          <p:cNvSpPr txBox="1">
            <a:spLocks noChangeArrowheads="1"/>
          </p:cNvSpPr>
          <p:nvPr/>
        </p:nvSpPr>
        <p:spPr bwMode="auto">
          <a:xfrm>
            <a:off x="4343400" y="6473952"/>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3B55AB4-0D57-4FBE-946B-A81E4A9D2A4C}" type="slidenum">
              <a:rPr lang="en-US" sz="1000" b="1" kern="1200" noProof="0" smtClean="0">
                <a:solidFill>
                  <a:schemeClr val="bg1"/>
                </a:solidFill>
                <a:latin typeface="Calibri" panose="020F0502020204030204" pitchFamily="34" charset="0"/>
                <a:ea typeface="+mn-ea"/>
                <a:cs typeface="Arial"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r>
              <a:rPr lang="en-US" sz="1000" b="1" kern="1200" noProof="0" dirty="0" smtClean="0">
                <a:solidFill>
                  <a:schemeClr val="bg1"/>
                </a:solidFill>
                <a:latin typeface="Calibri" panose="020F0502020204030204" pitchFamily="34" charset="0"/>
                <a:ea typeface="+mn-ea"/>
                <a:cs typeface="Arial" pitchFamily="34" charset="0"/>
              </a:rPr>
              <a:t> </a:t>
            </a:r>
            <a:endParaRPr lang="en-US" sz="10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5715001"/>
            <a:ext cx="9153728" cy="118872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705600" y="5137516"/>
            <a:ext cx="2454502" cy="1125173"/>
          </a:xfrm>
          <a:prstGeom prst="rect">
            <a:avLst/>
          </a:prstGeom>
        </p:spPr>
      </p:pic>
      <p:sp>
        <p:nvSpPr>
          <p:cNvPr id="29" name="Title 1"/>
          <p:cNvSpPr txBox="1">
            <a:spLocks/>
          </p:cNvSpPr>
          <p:nvPr/>
        </p:nvSpPr>
        <p:spPr>
          <a:xfrm>
            <a:off x="381003" y="2702817"/>
            <a:ext cx="6172200" cy="753608"/>
          </a:xfrm>
          <a:prstGeom prst="rect">
            <a:avLst/>
          </a:prstGeom>
        </p:spPr>
        <p:txBody>
          <a:bodyPr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dirty="0" smtClean="0">
                <a:latin typeface="Calibri" panose="020F0502020204030204" pitchFamily="34" charset="0"/>
              </a:rPr>
              <a:t>Click to edit Master title style</a:t>
            </a:r>
            <a:endParaRPr lang="en-US" dirty="0">
              <a:latin typeface="Calibri" panose="020F0502020204030204" pitchFamily="34" charset="0"/>
            </a:endParaRPr>
          </a:p>
        </p:txBody>
      </p:sp>
      <p:grpSp>
        <p:nvGrpSpPr>
          <p:cNvPr id="16" name="Group 15"/>
          <p:cNvGrpSpPr/>
          <p:nvPr/>
        </p:nvGrpSpPr>
        <p:grpSpPr>
          <a:xfrm>
            <a:off x="381003" y="243840"/>
            <a:ext cx="8470250" cy="424339"/>
            <a:chOff x="381003" y="257175"/>
            <a:chExt cx="8470250" cy="424339"/>
          </a:xfrm>
        </p:grpSpPr>
        <p:sp>
          <p:nvSpPr>
            <p:cNvPr id="18"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grpSp>
          <p:nvGrpSpPr>
            <p:cNvPr id="20" name="Group 15"/>
            <p:cNvGrpSpPr/>
            <p:nvPr/>
          </p:nvGrpSpPr>
          <p:grpSpPr>
            <a:xfrm>
              <a:off x="381003" y="333375"/>
              <a:ext cx="2227429" cy="112270"/>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grpSp>
        <p:sp>
          <p:nvSpPr>
            <p:cNvPr id="23" name="Freeform 22"/>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pitchFamily="34" charset="0"/>
              </a:endParaRPr>
            </a:p>
          </p:txBody>
        </p:sp>
      </p:grpSp>
    </p:spTree>
    <p:extLst>
      <p:ext uri="{BB962C8B-B14F-4D97-AF65-F5344CB8AC3E}">
        <p14:creationId xmlns:p14="http://schemas.microsoft.com/office/powerpoint/2010/main" val="200572557"/>
      </p:ext>
    </p:extLst>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spcBef>
          <a:spcPct val="0"/>
        </a:spcBef>
        <a:buNone/>
        <a:defRPr sz="24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23686"/>
            <a:ext cx="9144000" cy="6858000"/>
          </a:xfrm>
          <a:prstGeom prst="rect">
            <a:avLst/>
          </a:prstGeom>
          <a:gradFill flip="none" rotWithShape="1">
            <a:gsLst>
              <a:gs pos="0">
                <a:srgbClr val="B9AFA4">
                  <a:shade val="30000"/>
                  <a:satMod val="115000"/>
                </a:srgbClr>
              </a:gs>
              <a:gs pos="50000">
                <a:srgbClr val="B9AFA4">
                  <a:shade val="67500"/>
                  <a:satMod val="115000"/>
                </a:srgbClr>
              </a:gs>
              <a:gs pos="100000">
                <a:srgbClr val="B9AFA4">
                  <a:shade val="100000"/>
                  <a:satMod val="115000"/>
                </a:srgbClr>
              </a:gs>
            </a:gsLst>
            <a:lin ang="10800000" scaled="1"/>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sp>
        <p:nvSpPr>
          <p:cNvPr id="35" name="Rectangle 71"/>
          <p:cNvSpPr txBox="1">
            <a:spLocks noChangeArrowheads="1"/>
          </p:cNvSpPr>
          <p:nvPr/>
        </p:nvSpPr>
        <p:spPr bwMode="auto">
          <a:xfrm>
            <a:off x="4343400" y="6473952"/>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3B55AB4-0D57-4FBE-946B-A81E4A9D2A4C}" type="slidenum">
              <a:rPr lang="en-US" sz="1000" b="1" kern="1200" noProof="0" smtClean="0">
                <a:solidFill>
                  <a:schemeClr val="bg1"/>
                </a:solidFill>
                <a:latin typeface="Calibri" panose="020F0502020204030204" pitchFamily="34" charset="0"/>
                <a:ea typeface="+mn-ea"/>
                <a:cs typeface="Arial"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r>
              <a:rPr lang="en-US" sz="1000" b="1" kern="1200" noProof="0" dirty="0" smtClean="0">
                <a:solidFill>
                  <a:schemeClr val="bg1"/>
                </a:solidFill>
                <a:latin typeface="Calibri" panose="020F0502020204030204" pitchFamily="34" charset="0"/>
                <a:ea typeface="+mn-ea"/>
                <a:cs typeface="Arial" pitchFamily="34" charset="0"/>
              </a:rPr>
              <a:t> </a:t>
            </a:r>
            <a:endParaRPr lang="en-US" sz="10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5715001"/>
            <a:ext cx="9153728" cy="1188720"/>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Calibri" panose="020F0502020204030204" pitchFamily="34"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705600" y="5137516"/>
            <a:ext cx="2454502" cy="1125173"/>
          </a:xfrm>
          <a:prstGeom prst="rect">
            <a:avLst/>
          </a:prstGeom>
        </p:spPr>
      </p:pic>
      <p:sp>
        <p:nvSpPr>
          <p:cNvPr id="29" name="Title 1"/>
          <p:cNvSpPr txBox="1">
            <a:spLocks/>
          </p:cNvSpPr>
          <p:nvPr/>
        </p:nvSpPr>
        <p:spPr>
          <a:xfrm>
            <a:off x="381003" y="2702817"/>
            <a:ext cx="6172200" cy="753608"/>
          </a:xfrm>
          <a:prstGeom prst="rect">
            <a:avLst/>
          </a:prstGeom>
        </p:spPr>
        <p:txBody>
          <a:bodyPr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dirty="0" smtClean="0">
                <a:latin typeface="Calibri" panose="020F0502020204030204" pitchFamily="34" charset="0"/>
              </a:rPr>
              <a:t>Click to edit Master title style</a:t>
            </a:r>
            <a:endParaRPr lang="en-US" dirty="0">
              <a:latin typeface="Calibri" panose="020F0502020204030204" pitchFamily="34" charset="0"/>
            </a:endParaRPr>
          </a:p>
        </p:txBody>
      </p:sp>
      <p:grpSp>
        <p:nvGrpSpPr>
          <p:cNvPr id="16" name="Group 15"/>
          <p:cNvGrpSpPr/>
          <p:nvPr/>
        </p:nvGrpSpPr>
        <p:grpSpPr>
          <a:xfrm>
            <a:off x="381003" y="243840"/>
            <a:ext cx="8470250" cy="424339"/>
            <a:chOff x="381003" y="257175"/>
            <a:chExt cx="8470250" cy="424339"/>
          </a:xfrm>
        </p:grpSpPr>
        <p:sp>
          <p:nvSpPr>
            <p:cNvPr id="18"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grpSp>
          <p:nvGrpSpPr>
            <p:cNvPr id="20" name="Group 15"/>
            <p:cNvGrpSpPr/>
            <p:nvPr/>
          </p:nvGrpSpPr>
          <p:grpSpPr>
            <a:xfrm>
              <a:off x="381003" y="333375"/>
              <a:ext cx="2227429" cy="112270"/>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grpSp>
        <p:sp>
          <p:nvSpPr>
            <p:cNvPr id="23" name="Freeform 22"/>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pitchFamily="34" charset="0"/>
              </a:endParaRPr>
            </a:p>
          </p:txBody>
        </p:sp>
      </p:grpSp>
    </p:spTree>
    <p:extLst>
      <p:ext uri="{BB962C8B-B14F-4D97-AF65-F5344CB8AC3E}">
        <p14:creationId xmlns:p14="http://schemas.microsoft.com/office/powerpoint/2010/main" val="2223380986"/>
      </p:ext>
    </p:extLst>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spcBef>
          <a:spcPct val="0"/>
        </a:spcBef>
        <a:buNone/>
        <a:defRPr sz="24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22" name="Rectangle 17"/>
          <p:cNvSpPr/>
          <p:nvPr/>
        </p:nvSpPr>
        <p:spPr>
          <a:xfrm>
            <a:off x="-19051" y="2"/>
            <a:ext cx="9163050" cy="6324600"/>
          </a:xfrm>
          <a:custGeom>
            <a:avLst/>
            <a:gdLst>
              <a:gd name="connsiteX0" fmla="*/ 0 w 9144000"/>
              <a:gd name="connsiteY0" fmla="*/ 0 h 4648200"/>
              <a:gd name="connsiteX1" fmla="*/ 9144000 w 9144000"/>
              <a:gd name="connsiteY1" fmla="*/ 0 h 4648200"/>
              <a:gd name="connsiteX2" fmla="*/ 9144000 w 9144000"/>
              <a:gd name="connsiteY2" fmla="*/ 4648200 h 4648200"/>
              <a:gd name="connsiteX3" fmla="*/ 0 w 9144000"/>
              <a:gd name="connsiteY3" fmla="*/ 4648200 h 4648200"/>
              <a:gd name="connsiteX4" fmla="*/ 0 w 9144000"/>
              <a:gd name="connsiteY4" fmla="*/ 0 h 4648200"/>
              <a:gd name="connsiteX0" fmla="*/ 0 w 9144000"/>
              <a:gd name="connsiteY0" fmla="*/ 0 h 4648200"/>
              <a:gd name="connsiteX1" fmla="*/ 9144000 w 9144000"/>
              <a:gd name="connsiteY1" fmla="*/ 0 h 4648200"/>
              <a:gd name="connsiteX2" fmla="*/ 9144000 w 9144000"/>
              <a:gd name="connsiteY2" fmla="*/ 4648200 h 4648200"/>
              <a:gd name="connsiteX3" fmla="*/ 952500 w 9144000"/>
              <a:gd name="connsiteY3" fmla="*/ 4648200 h 4648200"/>
              <a:gd name="connsiteX4" fmla="*/ 0 w 9144000"/>
              <a:gd name="connsiteY4" fmla="*/ 4648200 h 4648200"/>
              <a:gd name="connsiteX5" fmla="*/ 0 w 9144000"/>
              <a:gd name="connsiteY5" fmla="*/ 0 h 4648200"/>
              <a:gd name="connsiteX0" fmla="*/ 0 w 9144000"/>
              <a:gd name="connsiteY0" fmla="*/ 0 h 4648200"/>
              <a:gd name="connsiteX1" fmla="*/ 9144000 w 9144000"/>
              <a:gd name="connsiteY1" fmla="*/ 0 h 4648200"/>
              <a:gd name="connsiteX2" fmla="*/ 9144000 w 9144000"/>
              <a:gd name="connsiteY2" fmla="*/ 4648200 h 4648200"/>
              <a:gd name="connsiteX3" fmla="*/ 952500 w 9144000"/>
              <a:gd name="connsiteY3" fmla="*/ 4648200 h 4648200"/>
              <a:gd name="connsiteX4" fmla="*/ 819150 w 9144000"/>
              <a:gd name="connsiteY4" fmla="*/ 4648200 h 4648200"/>
              <a:gd name="connsiteX5" fmla="*/ 0 w 9144000"/>
              <a:gd name="connsiteY5" fmla="*/ 4648200 h 4648200"/>
              <a:gd name="connsiteX6" fmla="*/ 0 w 9144000"/>
              <a:gd name="connsiteY6" fmla="*/ 0 h 4648200"/>
              <a:gd name="connsiteX0" fmla="*/ 0 w 9144000"/>
              <a:gd name="connsiteY0" fmla="*/ 0 h 6181725"/>
              <a:gd name="connsiteX1" fmla="*/ 9144000 w 9144000"/>
              <a:gd name="connsiteY1" fmla="*/ 0 h 6181725"/>
              <a:gd name="connsiteX2" fmla="*/ 9144000 w 9144000"/>
              <a:gd name="connsiteY2" fmla="*/ 4648200 h 6181725"/>
              <a:gd name="connsiteX3" fmla="*/ 952500 w 9144000"/>
              <a:gd name="connsiteY3" fmla="*/ 4648200 h 6181725"/>
              <a:gd name="connsiteX4" fmla="*/ 942975 w 9144000"/>
              <a:gd name="connsiteY4" fmla="*/ 6181725 h 6181725"/>
              <a:gd name="connsiteX5" fmla="*/ 0 w 9144000"/>
              <a:gd name="connsiteY5" fmla="*/ 4648200 h 6181725"/>
              <a:gd name="connsiteX6" fmla="*/ 0 w 9144000"/>
              <a:gd name="connsiteY6" fmla="*/ 0 h 6181725"/>
              <a:gd name="connsiteX0" fmla="*/ 0 w 9144000"/>
              <a:gd name="connsiteY0" fmla="*/ 0 h 6181725"/>
              <a:gd name="connsiteX1" fmla="*/ 9144000 w 9144000"/>
              <a:gd name="connsiteY1" fmla="*/ 0 h 6181725"/>
              <a:gd name="connsiteX2" fmla="*/ 9144000 w 9144000"/>
              <a:gd name="connsiteY2" fmla="*/ 4648200 h 6181725"/>
              <a:gd name="connsiteX3" fmla="*/ 952500 w 9144000"/>
              <a:gd name="connsiteY3" fmla="*/ 4648200 h 6181725"/>
              <a:gd name="connsiteX4" fmla="*/ 942975 w 9144000"/>
              <a:gd name="connsiteY4" fmla="*/ 6181725 h 6181725"/>
              <a:gd name="connsiteX5" fmla="*/ 552450 w 9144000"/>
              <a:gd name="connsiteY5" fmla="*/ 5534025 h 6181725"/>
              <a:gd name="connsiteX6" fmla="*/ 0 w 9144000"/>
              <a:gd name="connsiteY6" fmla="*/ 4648200 h 6181725"/>
              <a:gd name="connsiteX7" fmla="*/ 0 w 9144000"/>
              <a:gd name="connsiteY7" fmla="*/ 0 h 6181725"/>
              <a:gd name="connsiteX0" fmla="*/ 9525 w 9153525"/>
              <a:gd name="connsiteY0" fmla="*/ 0 h 6267450"/>
              <a:gd name="connsiteX1" fmla="*/ 9153525 w 9153525"/>
              <a:gd name="connsiteY1" fmla="*/ 0 h 6267450"/>
              <a:gd name="connsiteX2" fmla="*/ 9153525 w 9153525"/>
              <a:gd name="connsiteY2" fmla="*/ 4648200 h 6267450"/>
              <a:gd name="connsiteX3" fmla="*/ 962025 w 9153525"/>
              <a:gd name="connsiteY3" fmla="*/ 4648200 h 6267450"/>
              <a:gd name="connsiteX4" fmla="*/ 952500 w 9153525"/>
              <a:gd name="connsiteY4" fmla="*/ 6181725 h 6267450"/>
              <a:gd name="connsiteX5" fmla="*/ 0 w 9153525"/>
              <a:gd name="connsiteY5" fmla="*/ 6267450 h 6267450"/>
              <a:gd name="connsiteX6" fmla="*/ 9525 w 9153525"/>
              <a:gd name="connsiteY6" fmla="*/ 4648200 h 6267450"/>
              <a:gd name="connsiteX7" fmla="*/ 9525 w 9153525"/>
              <a:gd name="connsiteY7" fmla="*/ 0 h 6267450"/>
              <a:gd name="connsiteX0" fmla="*/ 9525 w 9153525"/>
              <a:gd name="connsiteY0" fmla="*/ 0 h 6315075"/>
              <a:gd name="connsiteX1" fmla="*/ 9153525 w 9153525"/>
              <a:gd name="connsiteY1" fmla="*/ 0 h 6315075"/>
              <a:gd name="connsiteX2" fmla="*/ 9153525 w 9153525"/>
              <a:gd name="connsiteY2" fmla="*/ 4648200 h 6315075"/>
              <a:gd name="connsiteX3" fmla="*/ 962025 w 9153525"/>
              <a:gd name="connsiteY3" fmla="*/ 4648200 h 6315075"/>
              <a:gd name="connsiteX4" fmla="*/ 1076325 w 9153525"/>
              <a:gd name="connsiteY4" fmla="*/ 6315075 h 6315075"/>
              <a:gd name="connsiteX5" fmla="*/ 0 w 9153525"/>
              <a:gd name="connsiteY5" fmla="*/ 6267450 h 6315075"/>
              <a:gd name="connsiteX6" fmla="*/ 9525 w 9153525"/>
              <a:gd name="connsiteY6" fmla="*/ 4648200 h 6315075"/>
              <a:gd name="connsiteX7" fmla="*/ 9525 w 9153525"/>
              <a:gd name="connsiteY7" fmla="*/ 0 h 6315075"/>
              <a:gd name="connsiteX0" fmla="*/ 9525 w 9153525"/>
              <a:gd name="connsiteY0" fmla="*/ 0 h 6315075"/>
              <a:gd name="connsiteX1" fmla="*/ 9153525 w 9153525"/>
              <a:gd name="connsiteY1" fmla="*/ 0 h 6315075"/>
              <a:gd name="connsiteX2" fmla="*/ 9153525 w 9153525"/>
              <a:gd name="connsiteY2" fmla="*/ 4648200 h 6315075"/>
              <a:gd name="connsiteX3" fmla="*/ 1076325 w 9153525"/>
              <a:gd name="connsiteY3" fmla="*/ 4648200 h 6315075"/>
              <a:gd name="connsiteX4" fmla="*/ 1076325 w 9153525"/>
              <a:gd name="connsiteY4" fmla="*/ 6315075 h 6315075"/>
              <a:gd name="connsiteX5" fmla="*/ 0 w 9153525"/>
              <a:gd name="connsiteY5" fmla="*/ 6267450 h 6315075"/>
              <a:gd name="connsiteX6" fmla="*/ 9525 w 9153525"/>
              <a:gd name="connsiteY6" fmla="*/ 4648200 h 6315075"/>
              <a:gd name="connsiteX7" fmla="*/ 9525 w 9153525"/>
              <a:gd name="connsiteY7" fmla="*/ 0 h 6315075"/>
              <a:gd name="connsiteX0" fmla="*/ 19050 w 9163050"/>
              <a:gd name="connsiteY0" fmla="*/ 0 h 6324600"/>
              <a:gd name="connsiteX1" fmla="*/ 9163050 w 9163050"/>
              <a:gd name="connsiteY1" fmla="*/ 0 h 6324600"/>
              <a:gd name="connsiteX2" fmla="*/ 9163050 w 9163050"/>
              <a:gd name="connsiteY2" fmla="*/ 4648200 h 6324600"/>
              <a:gd name="connsiteX3" fmla="*/ 1085850 w 9163050"/>
              <a:gd name="connsiteY3" fmla="*/ 4648200 h 6324600"/>
              <a:gd name="connsiteX4" fmla="*/ 1085850 w 9163050"/>
              <a:gd name="connsiteY4" fmla="*/ 6315075 h 6324600"/>
              <a:gd name="connsiteX5" fmla="*/ 0 w 9163050"/>
              <a:gd name="connsiteY5" fmla="*/ 6324600 h 6324600"/>
              <a:gd name="connsiteX6" fmla="*/ 19050 w 9163050"/>
              <a:gd name="connsiteY6" fmla="*/ 4648200 h 6324600"/>
              <a:gd name="connsiteX7" fmla="*/ 19050 w 9163050"/>
              <a:gd name="connsiteY7"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63050" h="6324600">
                <a:moveTo>
                  <a:pt x="19050" y="0"/>
                </a:moveTo>
                <a:lnTo>
                  <a:pt x="9163050" y="0"/>
                </a:lnTo>
                <a:lnTo>
                  <a:pt x="9163050" y="4648200"/>
                </a:lnTo>
                <a:lnTo>
                  <a:pt x="1085850" y="4648200"/>
                </a:lnTo>
                <a:lnTo>
                  <a:pt x="1085850" y="6315075"/>
                </a:lnTo>
                <a:lnTo>
                  <a:pt x="0" y="6324600"/>
                </a:lnTo>
                <a:lnTo>
                  <a:pt x="19050" y="4648200"/>
                </a:lnTo>
                <a:lnTo>
                  <a:pt x="19050" y="0"/>
                </a:lnTo>
                <a:close/>
              </a:path>
            </a:pathLst>
          </a:cu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mn-cs"/>
            </a:endParaRPr>
          </a:p>
        </p:txBody>
      </p:sp>
      <p:sp>
        <p:nvSpPr>
          <p:cNvPr id="6" name="TextBox 5"/>
          <p:cNvSpPr txBox="1"/>
          <p:nvPr/>
        </p:nvSpPr>
        <p:spPr>
          <a:xfrm>
            <a:off x="495300" y="2933700"/>
            <a:ext cx="8077200" cy="553998"/>
          </a:xfrm>
          <a:prstGeom prst="rect">
            <a:avLst/>
          </a:prstGeom>
          <a:noFill/>
        </p:spPr>
        <p:txBody>
          <a:bodyPr wrap="square" rtlCol="0">
            <a:noAutofit/>
          </a:bodyPr>
          <a:lstStyle/>
          <a:p>
            <a:pPr algn="l" defTabSz="914400" rtl="0" eaLnBrk="1" latinLnBrk="0" hangingPunct="1">
              <a:spcBef>
                <a:spcPct val="0"/>
              </a:spcBef>
              <a:buNone/>
            </a:pPr>
            <a:r>
              <a:rPr lang="en-US" sz="3000" kern="1200" dirty="0" smtClean="0">
                <a:solidFill>
                  <a:schemeClr val="bg1"/>
                </a:solidFill>
                <a:latin typeface="Calibri" panose="020F0502020204030204" pitchFamily="34" charset="0"/>
                <a:ea typeface="+mj-ea"/>
                <a:cs typeface="Arial" pitchFamily="34" charset="0"/>
              </a:rPr>
              <a:t>Thank You</a:t>
            </a:r>
          </a:p>
        </p:txBody>
      </p:sp>
      <p:sp>
        <p:nvSpPr>
          <p:cNvPr id="19" name="Rectangle 18"/>
          <p:cNvSpPr/>
          <p:nvPr/>
        </p:nvSpPr>
        <p:spPr>
          <a:xfrm flipH="1">
            <a:off x="-9728" y="5715001"/>
            <a:ext cx="9153728" cy="1188720"/>
          </a:xfrm>
          <a:prstGeom prst="rect">
            <a:avLst/>
          </a:prstGeom>
          <a:solidFill>
            <a:srgbClr val="B9AFA4"/>
          </a:solidFill>
          <a:ln w="9525" cap="flat" cmpd="sng" algn="ctr">
            <a:noFill/>
            <a:prstDash val="solid"/>
          </a:ln>
          <a:effectLst/>
        </p:spPr>
        <p:txBody>
          <a:bodyPr rtlCol="0" anchor="ctr"/>
          <a:lstStyle/>
          <a:p>
            <a:pPr algn="ctr"/>
            <a:endParaRPr lang="en-US" kern="0" dirty="0">
              <a:solidFill>
                <a:sysClr val="window" lastClr="FFFFFF"/>
              </a:solidFill>
              <a:latin typeface="Calibri" panose="020F0502020204030204" pitchFamily="34" charset="0"/>
            </a:endParaRPr>
          </a:p>
        </p:txBody>
      </p:sp>
      <p:sp>
        <p:nvSpPr>
          <p:cNvPr id="20" name="TextBox 19"/>
          <p:cNvSpPr txBox="1"/>
          <p:nvPr/>
        </p:nvSpPr>
        <p:spPr>
          <a:xfrm>
            <a:off x="384048" y="5943600"/>
            <a:ext cx="1958998" cy="818744"/>
          </a:xfrm>
          <a:prstGeom prst="rect">
            <a:avLst/>
          </a:prstGeom>
          <a:noFill/>
        </p:spPr>
        <p:txBody>
          <a:bodyPr wrap="none" rtlCol="0">
            <a:noAutofit/>
          </a:bodyPr>
          <a:lstStyle/>
          <a:p>
            <a:r>
              <a:rPr lang="en-US" sz="1500" dirty="0" smtClean="0">
                <a:solidFill>
                  <a:srgbClr val="EEECE1">
                    <a:lumMod val="90000"/>
                  </a:srgbClr>
                </a:solidFill>
                <a:latin typeface="Calibri" panose="020F0502020204030204" pitchFamily="34" charset="0"/>
              </a:rPr>
              <a:t>IT Services</a:t>
            </a:r>
          </a:p>
          <a:p>
            <a:r>
              <a:rPr lang="en-US" sz="1500" dirty="0" smtClean="0">
                <a:solidFill>
                  <a:srgbClr val="EEECE1">
                    <a:lumMod val="90000"/>
                  </a:srgbClr>
                </a:solidFill>
                <a:latin typeface="Calibri" panose="020F0502020204030204" pitchFamily="34" charset="0"/>
              </a:rPr>
              <a:t>Business Solutions</a:t>
            </a:r>
          </a:p>
          <a:p>
            <a:r>
              <a:rPr lang="en-US" sz="1500" dirty="0" smtClean="0">
                <a:solidFill>
                  <a:srgbClr val="EEECE1">
                    <a:lumMod val="90000"/>
                  </a:srgbClr>
                </a:solidFill>
                <a:latin typeface="Calibri" panose="020F0502020204030204" pitchFamily="34" charset="0"/>
              </a:rPr>
              <a:t>Consulting</a:t>
            </a:r>
            <a:endParaRPr lang="en-US" sz="1500" dirty="0">
              <a:solidFill>
                <a:srgbClr val="EEECE1">
                  <a:lumMod val="90000"/>
                </a:srgbClr>
              </a:solidFill>
              <a:latin typeface="Calibri" panose="020F0502020204030204" pitchFamily="34"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705600" y="5137516"/>
            <a:ext cx="2454502" cy="1125173"/>
          </a:xfrm>
          <a:prstGeom prst="rect">
            <a:avLst/>
          </a:prstGeom>
        </p:spPr>
      </p:pic>
      <p:grpSp>
        <p:nvGrpSpPr>
          <p:cNvPr id="15" name="Group 14"/>
          <p:cNvGrpSpPr/>
          <p:nvPr/>
        </p:nvGrpSpPr>
        <p:grpSpPr>
          <a:xfrm>
            <a:off x="381003" y="243840"/>
            <a:ext cx="8470250" cy="424339"/>
            <a:chOff x="381003" y="257175"/>
            <a:chExt cx="8470250" cy="424339"/>
          </a:xfrm>
        </p:grpSpPr>
        <p:sp>
          <p:nvSpPr>
            <p:cNvPr id="16"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grpSp>
          <p:nvGrpSpPr>
            <p:cNvPr id="17" name="Group 15"/>
            <p:cNvGrpSpPr/>
            <p:nvPr/>
          </p:nvGrpSpPr>
          <p:grpSpPr>
            <a:xfrm>
              <a:off x="381003" y="333375"/>
              <a:ext cx="2227429" cy="112270"/>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sp>
            <p:nvSpPr>
              <p:cNvPr id="27" name="Freeform 26"/>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Calibri" panose="020F0502020204030204" pitchFamily="34" charset="0"/>
                </a:endParaRPr>
              </a:p>
            </p:txBody>
          </p:sp>
        </p:grpSp>
        <p:sp>
          <p:nvSpPr>
            <p:cNvPr id="18" name="Freeform 17"/>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pitchFamily="34" charset="0"/>
              </a:endParaRPr>
            </a:p>
          </p:txBody>
        </p:sp>
      </p:grpSp>
    </p:spTree>
    <p:extLst>
      <p:ext uri="{BB962C8B-B14F-4D97-AF65-F5344CB8AC3E}">
        <p14:creationId xmlns:p14="http://schemas.microsoft.com/office/powerpoint/2010/main" val="1182466989"/>
      </p:ext>
    </p:extLst>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latin typeface="Calibri" panose="020F0502020204030204" pitchFamily="34" charset="0"/>
            </a:endParaRPr>
          </a:p>
        </p:txBody>
      </p:sp>
      <p:sp>
        <p:nvSpPr>
          <p:cNvPr id="35" name="Rectangle 71"/>
          <p:cNvSpPr txBox="1">
            <a:spLocks noChangeArrowheads="1"/>
          </p:cNvSpPr>
          <p:nvPr/>
        </p:nvSpPr>
        <p:spPr bwMode="auto">
          <a:xfrm>
            <a:off x="4343400" y="6473952"/>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algn="ctr">
              <a:defRPr/>
            </a:pPr>
            <a:fld id="{13B55AB4-0D57-4FBE-946B-A81E4A9D2A4C}" type="slidenum">
              <a:rPr lang="en-US" b="1" smtClean="0">
                <a:solidFill>
                  <a:prstClr val="white"/>
                </a:solidFill>
                <a:latin typeface="Calibri" panose="020F0502020204030204" pitchFamily="34" charset="0"/>
                <a:cs typeface="Arial" pitchFamily="34" charset="0"/>
              </a:rPr>
              <a:pPr algn="ctr">
                <a:defRPr/>
              </a:pPr>
              <a:t>‹#›</a:t>
            </a:fld>
            <a:r>
              <a:rPr lang="en-US" b="1" dirty="0" smtClean="0">
                <a:solidFill>
                  <a:prstClr val="white"/>
                </a:solidFill>
                <a:latin typeface="Calibri" panose="020F0502020204030204" pitchFamily="34" charset="0"/>
                <a:cs typeface="Arial" pitchFamily="34" charset="0"/>
              </a:rPr>
              <a:t> </a:t>
            </a:r>
            <a:endParaRPr lang="en-US" b="1" dirty="0">
              <a:solidFill>
                <a:prstClr val="white"/>
              </a:solidFill>
              <a:latin typeface="Calibri" panose="020F0502020204030204" pitchFamily="34" charset="0"/>
              <a:cs typeface="Arial" pitchFamily="34" charset="0"/>
            </a:endParaRPr>
          </a:p>
        </p:txBody>
      </p:sp>
      <p:sp>
        <p:nvSpPr>
          <p:cNvPr id="18" name="Rectangle 17"/>
          <p:cNvSpPr/>
          <p:nvPr/>
        </p:nvSpPr>
        <p:spPr>
          <a:xfrm>
            <a:off x="3" y="0"/>
            <a:ext cx="9144000" cy="68580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algn="ctr">
              <a:defRPr/>
            </a:pPr>
            <a:endParaRPr lang="en-US" kern="0" dirty="0">
              <a:solidFill>
                <a:sysClr val="window" lastClr="FFFFFF"/>
              </a:solidFill>
              <a:latin typeface="Calibri" panose="020F0502020204030204" pitchFamily="34" charset="0"/>
            </a:endParaRPr>
          </a:p>
        </p:txBody>
      </p:sp>
      <p:sp>
        <p:nvSpPr>
          <p:cNvPr id="27" name="Rectangle 26"/>
          <p:cNvSpPr/>
          <p:nvPr/>
        </p:nvSpPr>
        <p:spPr>
          <a:xfrm flipH="1">
            <a:off x="-9728" y="5715001"/>
            <a:ext cx="9153728" cy="118872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pitchFamily="34"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705600" y="5137516"/>
            <a:ext cx="2454502" cy="1125173"/>
          </a:xfrm>
          <a:prstGeom prst="rect">
            <a:avLst/>
          </a:prstGeom>
        </p:spPr>
      </p:pic>
      <p:sp>
        <p:nvSpPr>
          <p:cNvPr id="29" name="Title 1"/>
          <p:cNvSpPr txBox="1">
            <a:spLocks/>
          </p:cNvSpPr>
          <p:nvPr/>
        </p:nvSpPr>
        <p:spPr>
          <a:xfrm>
            <a:off x="381003" y="2702817"/>
            <a:ext cx="6172200" cy="753608"/>
          </a:xfrm>
          <a:prstGeom prst="rect">
            <a:avLst/>
          </a:prstGeom>
        </p:spPr>
        <p:txBody>
          <a:bodyPr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dirty="0" smtClean="0">
                <a:solidFill>
                  <a:prstClr val="white"/>
                </a:solidFill>
                <a:latin typeface="Calibri" panose="020F0502020204030204" pitchFamily="34" charset="0"/>
              </a:rPr>
              <a:t>Click to edit Master title style</a:t>
            </a:r>
            <a:endParaRPr lang="en-US" dirty="0">
              <a:solidFill>
                <a:prstClr val="white"/>
              </a:solidFill>
              <a:latin typeface="Calibri" panose="020F0502020204030204" pitchFamily="34" charset="0"/>
            </a:endParaRPr>
          </a:p>
        </p:txBody>
      </p:sp>
      <p:grpSp>
        <p:nvGrpSpPr>
          <p:cNvPr id="32" name="Group 31"/>
          <p:cNvGrpSpPr/>
          <p:nvPr/>
        </p:nvGrpSpPr>
        <p:grpSpPr>
          <a:xfrm>
            <a:off x="381003" y="243840"/>
            <a:ext cx="8470250" cy="424339"/>
            <a:chOff x="381003" y="257175"/>
            <a:chExt cx="8470250" cy="424339"/>
          </a:xfrm>
        </p:grpSpPr>
        <p:sp>
          <p:nvSpPr>
            <p:cNvPr id="33"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latin typeface="Calibri" panose="020F0502020204030204" pitchFamily="34" charset="0"/>
              </a:endParaRPr>
            </a:p>
          </p:txBody>
        </p:sp>
        <p:grpSp>
          <p:nvGrpSpPr>
            <p:cNvPr id="34" name="Group 15"/>
            <p:cNvGrpSpPr/>
            <p:nvPr/>
          </p:nvGrpSpPr>
          <p:grpSpPr>
            <a:xfrm>
              <a:off x="381003" y="333375"/>
              <a:ext cx="2227429" cy="112270"/>
              <a:chOff x="68096" y="6650480"/>
              <a:chExt cx="2503487" cy="127000"/>
            </a:xfrm>
            <a:solidFill>
              <a:schemeClr val="bg1"/>
            </a:solidFill>
          </p:grpSpPr>
          <p:sp>
            <p:nvSpPr>
              <p:cNvPr id="41" name="Freeform 4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Calibri" panose="020F0502020204030204" pitchFamily="34" charset="0"/>
                </a:endParaRPr>
              </a:p>
            </p:txBody>
          </p:sp>
          <p:sp>
            <p:nvSpPr>
              <p:cNvPr id="42" name="Freeform 4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Calibri" panose="020F0502020204030204" pitchFamily="34" charset="0"/>
                </a:endParaRPr>
              </a:p>
            </p:txBody>
          </p:sp>
          <p:sp>
            <p:nvSpPr>
              <p:cNvPr id="43" name="Freeform 42"/>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Calibri" panose="020F0502020204030204" pitchFamily="34" charset="0"/>
                </a:endParaRPr>
              </a:p>
            </p:txBody>
          </p:sp>
        </p:grpSp>
        <p:sp>
          <p:nvSpPr>
            <p:cNvPr id="36" name="Freeform 35"/>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Calibri" panose="020F0502020204030204" pitchFamily="34" charset="0"/>
              </a:endParaRPr>
            </a:p>
          </p:txBody>
        </p:sp>
      </p:grpSp>
    </p:spTree>
    <p:extLst>
      <p:ext uri="{BB962C8B-B14F-4D97-AF65-F5344CB8AC3E}">
        <p14:creationId xmlns:p14="http://schemas.microsoft.com/office/powerpoint/2010/main" val="1096343071"/>
      </p:ext>
    </p:extLst>
  </p:cSld>
  <p:clrMap bg1="lt1" tx1="dk1" bg2="lt2" tx2="dk2" accent1="accent1" accent2="accent2" accent3="accent3" accent4="accent4" accent5="accent5" accent6="accent6" hlink="hlink" folHlink="folHlink"/>
  <p:sldLayoutIdLst>
    <p:sldLayoutId id="2147483716" r:id="rId1"/>
  </p:sldLayoutIdLst>
  <p:txStyles>
    <p:titleStyle>
      <a:lvl1pPr algn="l" defTabSz="914400" rtl="0" eaLnBrk="1" latinLnBrk="0" hangingPunct="1">
        <a:spcBef>
          <a:spcPct val="0"/>
        </a:spcBef>
        <a:buNone/>
        <a:defRPr sz="2400" kern="1200">
          <a:solidFill>
            <a:schemeClr val="bg1"/>
          </a:solidFill>
          <a:latin typeface="Myriad Pro"/>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19.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0769" y="3364303"/>
            <a:ext cx="4347713" cy="1224950"/>
          </a:xfrm>
        </p:spPr>
        <p:txBody>
          <a:bodyPr/>
          <a:lstStyle/>
          <a:p>
            <a:pPr fontAlgn="t"/>
            <a:r>
              <a:rPr lang="en-US" b="1" cap="all" dirty="0" smtClean="0"/>
              <a:t/>
            </a:r>
            <a:br>
              <a:rPr lang="en-US" b="1" cap="all" dirty="0" smtClean="0"/>
            </a:br>
            <a:r>
              <a:rPr lang="en-US" b="1" cap="all" dirty="0" smtClean="0"/>
              <a:t>Your Virtual Friend</a:t>
            </a:r>
            <a:r>
              <a:rPr lang="en-US" b="1" cap="all" dirty="0"/>
              <a:t/>
            </a:r>
            <a:br>
              <a:rPr lang="en-US" b="1" cap="all" dirty="0"/>
            </a:br>
            <a:r>
              <a:rPr lang="en-US" b="1" cap="all" dirty="0" smtClean="0"/>
              <a:t>(EMOBILE PASTORALISM)</a:t>
            </a:r>
            <a:br>
              <a:rPr lang="en-US" b="1" cap="all" dirty="0" smtClean="0"/>
            </a:br>
            <a:r>
              <a:rPr lang="en-US" b="1" cap="all" dirty="0" smtClean="0"/>
              <a:t>        </a:t>
            </a:r>
            <a:endParaRPr lang="en-US" b="1" cap="all" dirty="0"/>
          </a:p>
        </p:txBody>
      </p:sp>
      <p:sp>
        <p:nvSpPr>
          <p:cNvPr id="8" name="Subtitle 4"/>
          <p:cNvSpPr txBox="1">
            <a:spLocks/>
          </p:cNvSpPr>
          <p:nvPr/>
        </p:nvSpPr>
        <p:spPr>
          <a:xfrm>
            <a:off x="0" y="5192988"/>
            <a:ext cx="8181106" cy="457200"/>
          </a:xfrm>
          <a:prstGeom prst="rect">
            <a:avLst/>
          </a:prstGeom>
        </p:spPr>
        <p:txBody>
          <a:bodyPr vert="horz" lIns="91440" tIns="45720" rIns="91440" bIns="45720" rtlCol="0">
            <a:noAutofit/>
          </a:bodyPr>
          <a:lstStyle>
            <a:lvl1pPr marL="0" indent="0" algn="l" defTabSz="914400" rtl="0" eaLnBrk="1" latinLnBrk="0" hangingPunct="1">
              <a:spcBef>
                <a:spcPct val="20000"/>
              </a:spcBef>
              <a:buClr>
                <a:srgbClr val="4E84C4"/>
              </a:buClr>
              <a:buFont typeface="Wingdings" pitchFamily="2" charset="2"/>
              <a:buNone/>
              <a:defRPr sz="2400" kern="1200">
                <a:solidFill>
                  <a:schemeClr val="bg1"/>
                </a:solidFill>
                <a:latin typeface="+mj-lt"/>
                <a:ea typeface="+mn-ea"/>
                <a:cs typeface="Arial" pitchFamily="34" charset="0"/>
              </a:defRPr>
            </a:lvl1pPr>
            <a:lvl2pPr marL="457200" indent="0" algn="ctr" defTabSz="914400" rtl="0" eaLnBrk="1" latinLnBrk="0" hangingPunct="1">
              <a:spcBef>
                <a:spcPct val="20000"/>
              </a:spcBef>
              <a:buClr>
                <a:srgbClr val="4E84C4"/>
              </a:buClr>
              <a:buFont typeface="Myriad Pro" pitchFamily="34" charset="0"/>
              <a:buNone/>
              <a:defRPr sz="2000" kern="1200">
                <a:solidFill>
                  <a:schemeClr val="tx1">
                    <a:tint val="75000"/>
                  </a:schemeClr>
                </a:solidFill>
                <a:latin typeface="+mj-lt"/>
                <a:ea typeface="+mn-ea"/>
                <a:cs typeface="Arial" pitchFamily="34" charset="0"/>
              </a:defRPr>
            </a:lvl2pPr>
            <a:lvl3pPr marL="914400" indent="0" algn="ctr" defTabSz="914400" rtl="0" eaLnBrk="1" latinLnBrk="0" hangingPunct="1">
              <a:spcBef>
                <a:spcPct val="20000"/>
              </a:spcBef>
              <a:buClr>
                <a:srgbClr val="4E84C4"/>
              </a:buClr>
              <a:buFont typeface="Courier New" pitchFamily="49" charset="0"/>
              <a:buNone/>
              <a:defRPr sz="1800" kern="1200">
                <a:solidFill>
                  <a:schemeClr val="tx1">
                    <a:tint val="75000"/>
                  </a:schemeClr>
                </a:solidFill>
                <a:latin typeface="+mj-lt"/>
                <a:ea typeface="+mn-ea"/>
                <a:cs typeface="Arial" pitchFamily="34" charset="0"/>
              </a:defRPr>
            </a:lvl3pPr>
            <a:lvl4pPr marL="1371600" indent="0" algn="ctr" defTabSz="914400" rtl="0" eaLnBrk="1" latinLnBrk="0" hangingPunct="1">
              <a:spcBef>
                <a:spcPct val="20000"/>
              </a:spcBef>
              <a:buClr>
                <a:srgbClr val="4E84C4"/>
              </a:buClr>
              <a:buFont typeface="Arial" pitchFamily="34" charset="0"/>
              <a:buNone/>
              <a:defRPr sz="1600" kern="1200" baseline="0">
                <a:solidFill>
                  <a:schemeClr val="tx1">
                    <a:tint val="75000"/>
                  </a:schemeClr>
                </a:solidFill>
                <a:latin typeface="+mj-lt"/>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yriad Pro"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FontTx/>
              <a:buChar char="-"/>
            </a:pPr>
            <a:r>
              <a:rPr lang="en-US" dirty="0" smtClean="0"/>
              <a:t>Ruchi Agarwal(TCS) </a:t>
            </a:r>
            <a:endParaRPr lang="en-US" dirty="0"/>
          </a:p>
        </p:txBody>
      </p:sp>
      <p:sp>
        <p:nvSpPr>
          <p:cNvPr id="2" name="Text Placeholder 1"/>
          <p:cNvSpPr>
            <a:spLocks noGrp="1"/>
          </p:cNvSpPr>
          <p:nvPr>
            <p:ph type="body" sz="quarter" idx="13"/>
          </p:nvPr>
        </p:nvSpPr>
        <p:spPr/>
        <p:txBody>
          <a:bodyPr>
            <a:normAutofit lnSpcReduction="10000"/>
          </a:bodyPr>
          <a:lstStyle/>
          <a:p>
            <a:endParaRPr lang="en-US" dirty="0"/>
          </a:p>
        </p:txBody>
      </p:sp>
      <p:sp>
        <p:nvSpPr>
          <p:cNvPr id="7" name="Rectangle 6"/>
          <p:cNvSpPr/>
          <p:nvPr/>
        </p:nvSpPr>
        <p:spPr>
          <a:xfrm>
            <a:off x="521472" y="5777469"/>
            <a:ext cx="1774397" cy="369332"/>
          </a:xfrm>
          <a:prstGeom prst="rect">
            <a:avLst/>
          </a:prstGeom>
        </p:spPr>
        <p:txBody>
          <a:bodyPr wrap="none">
            <a:spAutoFit/>
          </a:bodyPr>
          <a:lstStyle/>
          <a:p>
            <a:fld id="{A7247ED9-2C79-4368-AFA4-8DCCA4D020A5}" type="datetime4">
              <a:rPr lang="en-US">
                <a:solidFill>
                  <a:srgbClr val="FFFFFF"/>
                </a:solidFill>
                <a:cs typeface="Arial" pitchFamily="34" charset="0"/>
              </a:rPr>
              <a:pPr/>
              <a:t>April 23, 2016</a:t>
            </a:fld>
            <a:endParaRPr lang="en-US" dirty="0"/>
          </a:p>
        </p:txBody>
      </p:sp>
      <p:pic>
        <p:nvPicPr>
          <p:cNvPr id="5" name="Picture 4"/>
          <p:cNvPicPr>
            <a:picLocks noChangeAspect="1"/>
          </p:cNvPicPr>
          <p:nvPr/>
        </p:nvPicPr>
        <p:blipFill>
          <a:blip r:embed="rId3"/>
          <a:stretch>
            <a:fillRect/>
          </a:stretch>
        </p:blipFill>
        <p:spPr>
          <a:xfrm>
            <a:off x="4848045" y="1858312"/>
            <a:ext cx="3705397" cy="3448651"/>
          </a:xfrm>
          <a:prstGeom prst="rect">
            <a:avLst/>
          </a:prstGeom>
        </p:spPr>
      </p:pic>
      <p:pic>
        <p:nvPicPr>
          <p:cNvPr id="6" name="Picture 5"/>
          <p:cNvPicPr>
            <a:picLocks noChangeAspect="1"/>
          </p:cNvPicPr>
          <p:nvPr/>
        </p:nvPicPr>
        <p:blipFill>
          <a:blip r:embed="rId4"/>
          <a:stretch>
            <a:fillRect/>
          </a:stretch>
        </p:blipFill>
        <p:spPr>
          <a:xfrm>
            <a:off x="310868" y="1504659"/>
            <a:ext cx="2639366" cy="1515975"/>
          </a:xfrm>
          <a:prstGeom prst="rect">
            <a:avLst/>
          </a:prstGeom>
        </p:spPr>
      </p:pic>
    </p:spTree>
    <p:extLst>
      <p:ext uri="{BB962C8B-B14F-4D97-AF65-F5344CB8AC3E}">
        <p14:creationId xmlns:p14="http://schemas.microsoft.com/office/powerpoint/2010/main" val="314710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1023541" y="2433162"/>
            <a:ext cx="2495909" cy="1829406"/>
          </a:xfrm>
          <a:prstGeom prst="rect">
            <a:avLst/>
          </a:prstGeom>
          <a:ln>
            <a:noFill/>
          </a:ln>
          <a:effectLst>
            <a:outerShdw blurRad="292100" dist="139700" dir="2700000" algn="tl" rotWithShape="0">
              <a:srgbClr val="333333">
                <a:alpha val="65000"/>
              </a:srgbClr>
            </a:outerShdw>
          </a:effectLst>
        </p:spPr>
      </p:pic>
      <p:sp>
        <p:nvSpPr>
          <p:cNvPr id="6" name="Title 5"/>
          <p:cNvSpPr>
            <a:spLocks noGrp="1"/>
          </p:cNvSpPr>
          <p:nvPr>
            <p:ph type="title"/>
          </p:nvPr>
        </p:nvSpPr>
        <p:spPr/>
        <p:txBody>
          <a:bodyPr>
            <a:normAutofit/>
          </a:bodyPr>
          <a:lstStyle/>
          <a:p>
            <a:r>
              <a:rPr lang="en-IN" b="1" dirty="0" smtClean="0"/>
              <a:t>STORY OF </a:t>
            </a:r>
            <a:r>
              <a:rPr lang="en-US" b="1" cap="all" dirty="0" smtClean="0"/>
              <a:t>PASTORALISM </a:t>
            </a:r>
            <a:endParaRPr lang="en-IN" dirty="0"/>
          </a:p>
        </p:txBody>
      </p:sp>
      <p:grpSp>
        <p:nvGrpSpPr>
          <p:cNvPr id="5" name="Group 4"/>
          <p:cNvGrpSpPr/>
          <p:nvPr/>
        </p:nvGrpSpPr>
        <p:grpSpPr>
          <a:xfrm>
            <a:off x="289705" y="824609"/>
            <a:ext cx="8625694" cy="1487331"/>
            <a:chOff x="203677" y="-502024"/>
            <a:chExt cx="8625694" cy="1741529"/>
          </a:xfrm>
        </p:grpSpPr>
        <p:sp>
          <p:nvSpPr>
            <p:cNvPr id="2" name="Rectangle 1"/>
            <p:cNvSpPr/>
            <p:nvPr/>
          </p:nvSpPr>
          <p:spPr>
            <a:xfrm>
              <a:off x="423946" y="-340342"/>
              <a:ext cx="8405425" cy="1418165"/>
            </a:xfrm>
            <a:prstGeom prst="rect">
              <a:avLst/>
            </a:prstGeom>
            <a:gradFill flip="none" rotWithShape="1">
              <a:gsLst>
                <a:gs pos="100000">
                  <a:srgbClr val="98B4E6"/>
                </a:gs>
                <a:gs pos="0">
                  <a:srgbClr val="CEDBF0"/>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algn="just"/>
              <a:r>
                <a:rPr lang="en-US" sz="1300" b="1" dirty="0" smtClean="0">
                  <a:solidFill>
                    <a:schemeClr val="tx1"/>
                  </a:solidFill>
                </a:rPr>
                <a:t>“We  </a:t>
              </a:r>
              <a:r>
                <a:rPr lang="en-US" sz="1300" b="1" dirty="0">
                  <a:solidFill>
                    <a:schemeClr val="tx1"/>
                  </a:solidFill>
                </a:rPr>
                <a:t>live with permanent worry. We </a:t>
              </a:r>
              <a:r>
                <a:rPr lang="en-US" sz="1300" b="1" dirty="0" smtClean="0">
                  <a:solidFill>
                    <a:schemeClr val="tx1"/>
                  </a:solidFill>
                </a:rPr>
                <a:t>don’t  know </a:t>
              </a:r>
              <a:r>
                <a:rPr lang="en-US" sz="1300" b="1" dirty="0">
                  <a:solidFill>
                    <a:schemeClr val="tx1"/>
                  </a:solidFill>
                </a:rPr>
                <a:t>if we will live to see the next day. We </a:t>
              </a:r>
              <a:r>
                <a:rPr lang="en-US" sz="1300" b="1" dirty="0" smtClean="0">
                  <a:solidFill>
                    <a:schemeClr val="tx1"/>
                  </a:solidFill>
                </a:rPr>
                <a:t>can’t gather </a:t>
              </a:r>
              <a:r>
                <a:rPr lang="en-US" sz="1300" b="1" dirty="0">
                  <a:solidFill>
                    <a:schemeClr val="tx1"/>
                  </a:solidFill>
                </a:rPr>
                <a:t>wild fruits </a:t>
              </a:r>
              <a:r>
                <a:rPr lang="en-US" sz="1300" b="1" dirty="0" smtClean="0">
                  <a:solidFill>
                    <a:schemeClr val="tx1"/>
                  </a:solidFill>
                </a:rPr>
                <a:t>we fear </a:t>
              </a:r>
              <a:r>
                <a:rPr lang="en-US" sz="1300" b="1" dirty="0">
                  <a:solidFill>
                    <a:schemeClr val="tx1"/>
                  </a:solidFill>
                </a:rPr>
                <a:t>someone </a:t>
              </a:r>
              <a:r>
                <a:rPr lang="en-US" sz="1300" b="1" dirty="0" smtClean="0">
                  <a:solidFill>
                    <a:schemeClr val="tx1"/>
                  </a:solidFill>
                </a:rPr>
                <a:t>will hear us. </a:t>
              </a:r>
              <a:r>
                <a:rPr lang="en-US" sz="1300" b="1" dirty="0">
                  <a:solidFill>
                    <a:schemeClr val="tx1"/>
                  </a:solidFill>
                </a:rPr>
                <a:t>If we are captured we are harassed or </a:t>
              </a:r>
              <a:r>
                <a:rPr lang="en-US" sz="1300" b="1" dirty="0" smtClean="0">
                  <a:solidFill>
                    <a:schemeClr val="tx1"/>
                  </a:solidFill>
                </a:rPr>
                <a:t>attacked. We </a:t>
              </a:r>
              <a:r>
                <a:rPr lang="en-US" sz="1300" b="1" dirty="0">
                  <a:solidFill>
                    <a:schemeClr val="tx1"/>
                  </a:solidFill>
                </a:rPr>
                <a:t>lose our children – even if we survive </a:t>
              </a:r>
              <a:r>
                <a:rPr lang="en-US" sz="1300" b="1" dirty="0" smtClean="0">
                  <a:solidFill>
                    <a:schemeClr val="tx1"/>
                  </a:solidFill>
                </a:rPr>
                <a:t>ourselves ,We  lose </a:t>
              </a:r>
              <a:r>
                <a:rPr lang="en-US" sz="1300" b="1" dirty="0">
                  <a:solidFill>
                    <a:schemeClr val="tx1"/>
                  </a:solidFill>
                </a:rPr>
                <a:t>livestock, our means of survival, so poverty </a:t>
              </a:r>
              <a:r>
                <a:rPr lang="en-US" sz="1300" b="1" dirty="0" smtClean="0">
                  <a:solidFill>
                    <a:schemeClr val="tx1"/>
                  </a:solidFill>
                </a:rPr>
                <a:t>kills  us </a:t>
              </a:r>
              <a:r>
                <a:rPr lang="en-US" sz="1300" b="1" dirty="0">
                  <a:solidFill>
                    <a:schemeClr val="tx1"/>
                  </a:solidFill>
                </a:rPr>
                <a:t>slowly</a:t>
              </a:r>
              <a:r>
                <a:rPr lang="en-US" sz="1300" b="1" dirty="0" smtClean="0">
                  <a:solidFill>
                    <a:schemeClr val="tx1"/>
                  </a:solidFill>
                </a:rPr>
                <a:t>.’</a:t>
              </a:r>
              <a:endParaRPr lang="en-IN" sz="1300" b="1" dirty="0">
                <a:solidFill>
                  <a:schemeClr val="tx1"/>
                </a:solidFill>
              </a:endParaRPr>
            </a:p>
          </p:txBody>
        </p:sp>
        <p:sp>
          <p:nvSpPr>
            <p:cNvPr id="3" name="Rounded Rectangle 2"/>
            <p:cNvSpPr/>
            <p:nvPr/>
          </p:nvSpPr>
          <p:spPr bwMode="gray">
            <a:xfrm>
              <a:off x="203677" y="-502024"/>
              <a:ext cx="440538" cy="1741529"/>
            </a:xfrm>
            <a:prstGeom prst="roundRect">
              <a:avLst/>
            </a:prstGeom>
            <a:solidFill>
              <a:schemeClr val="bg1">
                <a:lumMod val="50000"/>
              </a:schemeClr>
            </a:solidFill>
            <a:ln w="952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defTabSz="914150">
                <a:defRPr/>
              </a:pPr>
              <a:endParaRPr lang="en-US" sz="1900" dirty="0">
                <a:solidFill>
                  <a:prstClr val="white"/>
                </a:solidFill>
              </a:endParaRPr>
            </a:p>
          </p:txBody>
        </p:sp>
      </p:grpSp>
      <p:grpSp>
        <p:nvGrpSpPr>
          <p:cNvPr id="7" name="Group 6"/>
          <p:cNvGrpSpPr/>
          <p:nvPr/>
        </p:nvGrpSpPr>
        <p:grpSpPr>
          <a:xfrm>
            <a:off x="138024" y="4532603"/>
            <a:ext cx="8777375" cy="1340786"/>
            <a:chOff x="1278079" y="2000721"/>
            <a:chExt cx="6582237" cy="1340786"/>
          </a:xfrm>
        </p:grpSpPr>
        <p:sp>
          <p:nvSpPr>
            <p:cNvPr id="14" name="Rectangle 5"/>
            <p:cNvSpPr>
              <a:spLocks noChangeArrowheads="1"/>
            </p:cNvSpPr>
            <p:nvPr/>
          </p:nvSpPr>
          <p:spPr bwMode="auto">
            <a:xfrm>
              <a:off x="1337981" y="2033009"/>
              <a:ext cx="6522335" cy="1308498"/>
            </a:xfrm>
            <a:prstGeom prst="roundRect">
              <a:avLst>
                <a:gd name="adj" fmla="val 1844"/>
              </a:avLst>
            </a:prstGeom>
            <a:gradFill flip="none" rotWithShape="1">
              <a:gsLst>
                <a:gs pos="92000">
                  <a:srgbClr val="CCE5BA"/>
                </a:gs>
                <a:gs pos="100000">
                  <a:schemeClr val="bg1"/>
                </a:gs>
              </a:gsLst>
              <a:lin ang="10800000" scaled="1"/>
              <a:tileRect/>
            </a:gradFill>
            <a:ln>
              <a:noFill/>
            </a:ln>
            <a:extLst/>
          </p:spPr>
          <p:txBody>
            <a:bodyPr wrap="square" lIns="274320" tIns="91440" rIns="182880">
              <a:noAutofit/>
            </a:bodyPr>
            <a:lstStyle/>
            <a:p>
              <a:pPr>
                <a:buClr>
                  <a:srgbClr val="4E84C4"/>
                </a:buClr>
              </a:pPr>
              <a:endParaRPr lang="en-IN" sz="1150" dirty="0">
                <a:cs typeface="Calibri" panose="020F0502020204030204" pitchFamily="34" charset="0"/>
              </a:endParaRPr>
            </a:p>
          </p:txBody>
        </p:sp>
        <p:sp>
          <p:nvSpPr>
            <p:cNvPr id="15" name="Rectangle 14"/>
            <p:cNvSpPr/>
            <p:nvPr/>
          </p:nvSpPr>
          <p:spPr>
            <a:xfrm rot="16200000">
              <a:off x="771923" y="2625273"/>
              <a:ext cx="1308500" cy="59396"/>
            </a:xfrm>
            <a:prstGeom prst="rect">
              <a:avLst/>
            </a:prstGeom>
            <a:solidFill>
              <a:srgbClr val="55A51C"/>
            </a:solidFill>
            <a:ln w="95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Rounded Rectangle 12"/>
            <p:cNvSpPr/>
            <p:nvPr/>
          </p:nvSpPr>
          <p:spPr>
            <a:xfrm rot="120000">
              <a:off x="1278079" y="2636692"/>
              <a:ext cx="6531238" cy="242870"/>
            </a:xfrm>
            <a:prstGeom prst="roundRect">
              <a:avLst/>
            </a:prstGeom>
            <a:solidFill>
              <a:schemeClr val="tx1">
                <a:lumMod val="65000"/>
                <a:lumOff val="35000"/>
                <a:alpha val="68000"/>
              </a:schemeClr>
            </a:solidFill>
            <a:ln w="9525">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pic>
        <p:nvPicPr>
          <p:cNvPr id="24" name="Picture 2" descr="C:\Documents and Settings\571206\Local Settings\Temporary Internet Files\Content.IE5\LYKJIBHM\MC900432586[1].png"/>
          <p:cNvPicPr>
            <a:picLocks noChangeAspect="1" noChangeArrowheads="1"/>
          </p:cNvPicPr>
          <p:nvPr/>
        </p:nvPicPr>
        <p:blipFill>
          <a:blip r:embed="rId4" cstate="print"/>
          <a:srcRect/>
          <a:stretch>
            <a:fillRect/>
          </a:stretch>
        </p:blipFill>
        <p:spPr bwMode="gray">
          <a:xfrm rot="20700000" flipH="1">
            <a:off x="3184949" y="2436787"/>
            <a:ext cx="302820" cy="284681"/>
          </a:xfrm>
          <a:prstGeom prst="rect">
            <a:avLst/>
          </a:prstGeom>
          <a:noFill/>
        </p:spPr>
      </p:pic>
      <p:pic>
        <p:nvPicPr>
          <p:cNvPr id="10" name="Picture 9"/>
          <p:cNvPicPr>
            <a:picLocks noChangeAspect="1"/>
          </p:cNvPicPr>
          <p:nvPr/>
        </p:nvPicPr>
        <p:blipFill>
          <a:blip r:embed="rId5"/>
          <a:stretch>
            <a:fillRect/>
          </a:stretch>
        </p:blipFill>
        <p:spPr>
          <a:xfrm>
            <a:off x="4955589" y="2443892"/>
            <a:ext cx="2533650" cy="1834810"/>
          </a:xfrm>
          <a:prstGeom prst="rect">
            <a:avLst/>
          </a:prstGeom>
        </p:spPr>
      </p:pic>
      <p:pic>
        <p:nvPicPr>
          <p:cNvPr id="25" name="Picture 2" descr="C:\Documents and Settings\571206\Local Settings\Temporary Internet Files\Content.IE5\LYKJIBHM\MC900432586[1].png"/>
          <p:cNvPicPr>
            <a:picLocks noChangeAspect="1" noChangeArrowheads="1"/>
          </p:cNvPicPr>
          <p:nvPr/>
        </p:nvPicPr>
        <p:blipFill>
          <a:blip r:embed="rId4" cstate="print"/>
          <a:srcRect/>
          <a:stretch>
            <a:fillRect/>
          </a:stretch>
        </p:blipFill>
        <p:spPr bwMode="gray">
          <a:xfrm rot="20700000" flipH="1">
            <a:off x="4987269" y="2501363"/>
            <a:ext cx="302820" cy="284681"/>
          </a:xfrm>
          <a:prstGeom prst="rect">
            <a:avLst/>
          </a:prstGeom>
          <a:noFill/>
        </p:spPr>
      </p:pic>
      <p:sp>
        <p:nvSpPr>
          <p:cNvPr id="11" name="Rectangle 10"/>
          <p:cNvSpPr/>
          <p:nvPr/>
        </p:nvSpPr>
        <p:spPr>
          <a:xfrm>
            <a:off x="730243" y="4804167"/>
            <a:ext cx="7452080" cy="923330"/>
          </a:xfrm>
          <a:prstGeom prst="rect">
            <a:avLst/>
          </a:prstGeom>
        </p:spPr>
        <p:txBody>
          <a:bodyPr wrap="square">
            <a:spAutoFit/>
          </a:bodyPr>
          <a:lstStyle/>
          <a:p>
            <a:r>
              <a:rPr lang="en-US" dirty="0" smtClean="0"/>
              <a:t>“We pastoralists </a:t>
            </a:r>
            <a:r>
              <a:rPr lang="en-US" dirty="0"/>
              <a:t>want our </a:t>
            </a:r>
            <a:r>
              <a:rPr lang="en-US" dirty="0" smtClean="0"/>
              <a:t>children, </a:t>
            </a:r>
            <a:r>
              <a:rPr lang="en-US" dirty="0"/>
              <a:t>to have the tools and opportunities they need to adapt to the realities and changing conditions of the modern world while retaining their traditional cultural legacies and </a:t>
            </a:r>
            <a:r>
              <a:rPr lang="en-US" dirty="0" smtClean="0"/>
              <a:t>lifestyles”.</a:t>
            </a:r>
            <a:endParaRPr lang="en-US" dirty="0"/>
          </a:p>
        </p:txBody>
      </p:sp>
    </p:spTree>
    <p:extLst>
      <p:ext uri="{BB962C8B-B14F-4D97-AF65-F5344CB8AC3E}">
        <p14:creationId xmlns:p14="http://schemas.microsoft.com/office/powerpoint/2010/main" val="81709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b="1" dirty="0" smtClean="0"/>
              <a:t>ROOT CAUSE Of PATRORALSM</a:t>
            </a:r>
            <a:endParaRPr lang="en-IN" b="1" dirty="0"/>
          </a:p>
        </p:txBody>
      </p:sp>
      <p:sp>
        <p:nvSpPr>
          <p:cNvPr id="4" name="Rectangle 3"/>
          <p:cNvSpPr/>
          <p:nvPr/>
        </p:nvSpPr>
        <p:spPr bwMode="gray">
          <a:xfrm>
            <a:off x="169484" y="911456"/>
            <a:ext cx="269241" cy="1765561"/>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50">
              <a:defRPr/>
            </a:pPr>
            <a:endParaRPr lang="en-US" sz="1900" dirty="0">
              <a:solidFill>
                <a:prstClr val="white"/>
              </a:solidFill>
            </a:endParaRPr>
          </a:p>
        </p:txBody>
      </p:sp>
      <p:sp>
        <p:nvSpPr>
          <p:cNvPr id="18" name="Title 5"/>
          <p:cNvSpPr txBox="1">
            <a:spLocks/>
          </p:cNvSpPr>
          <p:nvPr/>
        </p:nvSpPr>
        <p:spPr>
          <a:xfrm>
            <a:off x="304104" y="1069674"/>
            <a:ext cx="8511639" cy="3554083"/>
          </a:xfrm>
          <a:prstGeom prst="rect">
            <a:avLst/>
          </a:prstGeom>
          <a:solidFill>
            <a:schemeClr val="accent3">
              <a:lumMod val="20000"/>
              <a:lumOff val="80000"/>
            </a:schemeClr>
          </a:solidFill>
          <a:ln w="28575">
            <a:solidFill>
              <a:schemeClr val="accent3"/>
            </a:solidFill>
          </a:ln>
          <a:effectLst>
            <a:outerShdw blurRad="50800" dist="38100" dir="2700000" algn="tl" rotWithShape="0">
              <a:prstClr val="black">
                <a:alpha val="40000"/>
              </a:prstClr>
            </a:outerShdw>
          </a:effectLst>
        </p:spPr>
        <p:txBody>
          <a:bodyPr vert="horz" wrap="square" lIns="91440" tIns="45720" rIns="91440" bIns="45720" rtlCol="0" anchor="ctr">
            <a:normAutofit/>
          </a:bodyPr>
          <a:lstStyle>
            <a:lvl1pPr algn="l" defTabSz="914400" rtl="0" eaLnBrk="1" latinLnBrk="0" hangingPunct="1">
              <a:spcBef>
                <a:spcPct val="0"/>
              </a:spcBef>
              <a:buNone/>
              <a:defRPr sz="2800" kern="1200">
                <a:solidFill>
                  <a:schemeClr val="bg1"/>
                </a:solidFill>
                <a:latin typeface="+mj-lt"/>
                <a:ea typeface="+mj-ea"/>
                <a:cs typeface="Arial" pitchFamily="34" charset="0"/>
              </a:defRPr>
            </a:lvl1pPr>
          </a:lstStyle>
          <a:p>
            <a:pPr marL="457200" indent="-457200">
              <a:buFont typeface="Wingdings" panose="05000000000000000000" pitchFamily="2" charset="2"/>
              <a:buChar char="ü"/>
            </a:pPr>
            <a:r>
              <a:rPr lang="en-IN" sz="2400" b="1" dirty="0" smtClean="0">
                <a:solidFill>
                  <a:schemeClr val="tx1"/>
                </a:solidFill>
              </a:rPr>
              <a:t>Lack of Voice </a:t>
            </a:r>
          </a:p>
          <a:p>
            <a:pPr marL="457200" indent="-457200">
              <a:buFont typeface="Wingdings" panose="05000000000000000000" pitchFamily="2" charset="2"/>
              <a:buChar char="ü"/>
            </a:pPr>
            <a:r>
              <a:rPr lang="en-IN" sz="2400" b="1" dirty="0" smtClean="0">
                <a:solidFill>
                  <a:schemeClr val="tx1"/>
                </a:solidFill>
              </a:rPr>
              <a:t>Health and Physical Integrity </a:t>
            </a:r>
            <a:r>
              <a:rPr lang="en-IN" sz="2000" dirty="0" smtClean="0">
                <a:solidFill>
                  <a:schemeClr val="tx1"/>
                </a:solidFill>
              </a:rPr>
              <a:t>: Maternal mortality rates are far higher among women pastoralist than other women.</a:t>
            </a:r>
          </a:p>
          <a:p>
            <a:pPr marL="457200" indent="-457200">
              <a:buFont typeface="Wingdings" panose="05000000000000000000" pitchFamily="2" charset="2"/>
              <a:buChar char="ü"/>
            </a:pPr>
            <a:r>
              <a:rPr lang="en-IN" sz="2400" b="1" dirty="0" smtClean="0">
                <a:solidFill>
                  <a:schemeClr val="tx1"/>
                </a:solidFill>
              </a:rPr>
              <a:t>Lack of Social capital</a:t>
            </a:r>
          </a:p>
          <a:p>
            <a:pPr marL="457200" indent="-457200">
              <a:buFont typeface="Wingdings" panose="05000000000000000000" pitchFamily="2" charset="2"/>
              <a:buChar char="ü"/>
            </a:pPr>
            <a:r>
              <a:rPr lang="en-IN" sz="2400" b="1" dirty="0" smtClean="0">
                <a:solidFill>
                  <a:schemeClr val="tx1"/>
                </a:solidFill>
              </a:rPr>
              <a:t>Lack of self confidence and motivation</a:t>
            </a:r>
          </a:p>
          <a:p>
            <a:pPr marL="457200" indent="-457200">
              <a:buFont typeface="Wingdings" panose="05000000000000000000" pitchFamily="2" charset="2"/>
              <a:buChar char="ü"/>
            </a:pPr>
            <a:r>
              <a:rPr lang="en-IN" sz="2400" b="1" dirty="0" smtClean="0">
                <a:solidFill>
                  <a:schemeClr val="tx1"/>
                </a:solidFill>
              </a:rPr>
              <a:t>Less knowledge of income generating activities.</a:t>
            </a:r>
          </a:p>
          <a:p>
            <a:pPr marL="457200" indent="-457200">
              <a:buFont typeface="Wingdings" panose="05000000000000000000" pitchFamily="2" charset="2"/>
              <a:buChar char="ü"/>
            </a:pPr>
            <a:r>
              <a:rPr lang="en-IN" sz="2400" b="1" dirty="0" smtClean="0">
                <a:solidFill>
                  <a:schemeClr val="tx1"/>
                </a:solidFill>
              </a:rPr>
              <a:t> Less training resource.</a:t>
            </a:r>
          </a:p>
          <a:p>
            <a:pPr marL="457200" indent="-457200">
              <a:buFont typeface="Wingdings" panose="05000000000000000000" pitchFamily="2" charset="2"/>
              <a:buChar char="ü"/>
            </a:pPr>
            <a:r>
              <a:rPr lang="en-IN" sz="2400" b="1" dirty="0" smtClean="0">
                <a:solidFill>
                  <a:schemeClr val="tx1"/>
                </a:solidFill>
              </a:rPr>
              <a:t>land tenure</a:t>
            </a:r>
            <a:r>
              <a:rPr lang="en-IN" sz="2400" dirty="0" smtClean="0">
                <a:solidFill>
                  <a:schemeClr val="tx1"/>
                </a:solidFill>
              </a:rPr>
              <a:t>.</a:t>
            </a:r>
          </a:p>
          <a:p>
            <a:pPr marL="457200" indent="-457200">
              <a:buFont typeface="Wingdings" panose="05000000000000000000" pitchFamily="2" charset="2"/>
              <a:buChar char="ü"/>
            </a:pPr>
            <a:endParaRPr lang="en-IN" sz="2400" dirty="0">
              <a:solidFill>
                <a:srgbClr val="FF0000"/>
              </a:solidFill>
            </a:endParaRPr>
          </a:p>
        </p:txBody>
      </p:sp>
    </p:spTree>
    <p:extLst>
      <p:ext uri="{BB962C8B-B14F-4D97-AF65-F5344CB8AC3E}">
        <p14:creationId xmlns:p14="http://schemas.microsoft.com/office/powerpoint/2010/main" val="3548223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Demand of Water(Demo)</a:t>
            </a:r>
            <a:endParaRPr lang="en-US" dirty="0"/>
          </a:p>
        </p:txBody>
      </p:sp>
      <p:pic>
        <p:nvPicPr>
          <p:cNvPr id="6" name="Content Placeholder 5"/>
          <p:cNvPicPr>
            <a:picLocks noGrp="1" noChangeAspect="1"/>
          </p:cNvPicPr>
          <p:nvPr>
            <p:ph sz="half" idx="1"/>
          </p:nvPr>
        </p:nvPicPr>
        <p:blipFill>
          <a:blip r:embed="rId3"/>
          <a:stretch>
            <a:fillRect/>
          </a:stretch>
        </p:blipFill>
        <p:spPr>
          <a:xfrm>
            <a:off x="702604" y="1337544"/>
            <a:ext cx="2765214" cy="4735451"/>
          </a:xfrm>
          <a:prstGeom prst="rect">
            <a:avLst/>
          </a:prstGeom>
        </p:spPr>
      </p:pic>
      <p:sp>
        <p:nvSpPr>
          <p:cNvPr id="5" name="Text Placeholder 4"/>
          <p:cNvSpPr>
            <a:spLocks noGrp="1"/>
          </p:cNvSpPr>
          <p:nvPr>
            <p:ph type="body" sz="quarter" idx="10"/>
          </p:nvPr>
        </p:nvSpPr>
        <p:spPr/>
        <p:txBody>
          <a:bodyPr/>
          <a:lstStyle/>
          <a:p>
            <a:endParaRPr lang="en-US"/>
          </a:p>
        </p:txBody>
      </p:sp>
      <p:pic>
        <p:nvPicPr>
          <p:cNvPr id="8" name="Picture 7"/>
          <p:cNvPicPr>
            <a:picLocks noChangeAspect="1"/>
          </p:cNvPicPr>
          <p:nvPr/>
        </p:nvPicPr>
        <p:blipFill>
          <a:blip r:embed="rId4"/>
          <a:stretch>
            <a:fillRect/>
          </a:stretch>
        </p:blipFill>
        <p:spPr>
          <a:xfrm>
            <a:off x="4226943" y="1337545"/>
            <a:ext cx="4157932" cy="21454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5"/>
          <a:stretch>
            <a:fillRect/>
          </a:stretch>
        </p:blipFill>
        <p:spPr>
          <a:xfrm>
            <a:off x="4226943" y="3793511"/>
            <a:ext cx="4157932" cy="2279485"/>
          </a:xfrm>
          <a:prstGeom prst="rect">
            <a:avLst/>
          </a:prstGeom>
        </p:spPr>
      </p:pic>
    </p:spTree>
    <p:extLst>
      <p:ext uri="{BB962C8B-B14F-4D97-AF65-F5344CB8AC3E}">
        <p14:creationId xmlns:p14="http://schemas.microsoft.com/office/powerpoint/2010/main" val="126323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6045" y="1041716"/>
            <a:ext cx="8639354" cy="2305334"/>
          </a:xfrm>
          <a:prstGeom prst="rect">
            <a:avLst/>
          </a:prstGeom>
          <a:gradFill flip="none" rotWithShape="1">
            <a:gsLst>
              <a:gs pos="100000">
                <a:srgbClr val="98B4E6"/>
              </a:gs>
              <a:gs pos="0">
                <a:srgbClr val="CEDBF0"/>
              </a:gs>
            </a:gsLst>
            <a:lin ang="0" scaled="1"/>
            <a:tileRect/>
          </a:gra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algn="just"/>
            <a:endParaRPr lang="en-IN" sz="1300" b="1" dirty="0">
              <a:solidFill>
                <a:schemeClr val="tx1"/>
              </a:solidFill>
            </a:endParaRPr>
          </a:p>
        </p:txBody>
      </p:sp>
      <p:sp>
        <p:nvSpPr>
          <p:cNvPr id="2" name="Title 1"/>
          <p:cNvSpPr>
            <a:spLocks noGrp="1"/>
          </p:cNvSpPr>
          <p:nvPr>
            <p:ph type="title"/>
          </p:nvPr>
        </p:nvSpPr>
        <p:spPr>
          <a:xfrm>
            <a:off x="0" y="155275"/>
            <a:ext cx="8511639" cy="642646"/>
          </a:xfrm>
        </p:spPr>
        <p:txBody>
          <a:bodyPr/>
          <a:lstStyle/>
          <a:p>
            <a:r>
              <a:rPr lang="en-US" dirty="0" smtClean="0"/>
              <a:t>Right  Choice Of Crop Based on Environment (Demo)</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1966824" y="3590844"/>
            <a:ext cx="4810206" cy="26029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0" y="1100021"/>
            <a:ext cx="8264106" cy="2322174"/>
          </a:xfrm>
          <a:prstGeom prst="rect">
            <a:avLst/>
          </a:prstGeom>
        </p:spPr>
        <p:txBody>
          <a:bodyPr wrap="square">
            <a:spAutoFit/>
          </a:bodyPr>
          <a:lstStyle/>
          <a:p>
            <a:pPr marL="742950" marR="358140" indent="-285750" algn="just">
              <a:lnSpc>
                <a:spcPct val="115000"/>
              </a:lnSpc>
              <a:spcBef>
                <a:spcPts val="0"/>
              </a:spcBef>
              <a:spcAft>
                <a:spcPts val="0"/>
              </a:spcAft>
              <a:buFont typeface="Wingdings" panose="05000000000000000000" pitchFamily="2" charset="2"/>
              <a:buChar char="ü"/>
            </a:pPr>
            <a:r>
              <a:rPr lang="en-US" b="1" kern="0" dirty="0" smtClean="0">
                <a:latin typeface="Corbel" panose="020B0503020204020204" pitchFamily="34" charset="0"/>
                <a:ea typeface="Corbel" panose="020B0503020204020204" pitchFamily="34" charset="0"/>
              </a:rPr>
              <a:t>Factor Affecting the Crop:</a:t>
            </a:r>
          </a:p>
          <a:p>
            <a:pPr marL="742950" marR="358140" indent="-285750" algn="just">
              <a:lnSpc>
                <a:spcPct val="115000"/>
              </a:lnSpc>
              <a:spcBef>
                <a:spcPts val="0"/>
              </a:spcBef>
              <a:spcAft>
                <a:spcPts val="0"/>
              </a:spcAft>
              <a:buFont typeface="Wingdings" panose="05000000000000000000" pitchFamily="2" charset="2"/>
              <a:buChar char="§"/>
            </a:pPr>
            <a:r>
              <a:rPr lang="en-US" b="1" kern="0" dirty="0" smtClean="0">
                <a:latin typeface="Corbel" panose="020B0503020204020204" pitchFamily="34" charset="0"/>
                <a:ea typeface="Corbel" panose="020B0503020204020204" pitchFamily="34" charset="0"/>
              </a:rPr>
              <a:t>Temperature</a:t>
            </a:r>
          </a:p>
          <a:p>
            <a:pPr marL="742950" marR="358140" indent="-285750" algn="just">
              <a:lnSpc>
                <a:spcPct val="115000"/>
              </a:lnSpc>
              <a:spcBef>
                <a:spcPts val="0"/>
              </a:spcBef>
              <a:spcAft>
                <a:spcPts val="0"/>
              </a:spcAft>
              <a:buFont typeface="Wingdings" panose="05000000000000000000" pitchFamily="2" charset="2"/>
              <a:buChar char="§"/>
            </a:pPr>
            <a:r>
              <a:rPr lang="en-US" b="1" kern="0" dirty="0" smtClean="0">
                <a:latin typeface="Corbel" panose="020B0503020204020204" pitchFamily="34" charset="0"/>
                <a:ea typeface="Corbel" panose="020B0503020204020204" pitchFamily="34" charset="0"/>
              </a:rPr>
              <a:t>Soil</a:t>
            </a:r>
          </a:p>
          <a:p>
            <a:pPr marL="742950" marR="358140" indent="-285750" algn="just">
              <a:lnSpc>
                <a:spcPct val="115000"/>
              </a:lnSpc>
              <a:spcBef>
                <a:spcPts val="0"/>
              </a:spcBef>
              <a:spcAft>
                <a:spcPts val="0"/>
              </a:spcAft>
              <a:buFont typeface="Wingdings" panose="05000000000000000000" pitchFamily="2" charset="2"/>
              <a:buChar char="§"/>
            </a:pPr>
            <a:r>
              <a:rPr lang="en-US" b="1" kern="0" dirty="0" smtClean="0">
                <a:latin typeface="Corbel" panose="020B0503020204020204" pitchFamily="34" charset="0"/>
                <a:ea typeface="Corbel" panose="020B0503020204020204" pitchFamily="34" charset="0"/>
              </a:rPr>
              <a:t>Land Tenure</a:t>
            </a:r>
          </a:p>
          <a:p>
            <a:pPr marL="742950" marR="358140" indent="-285750" algn="just">
              <a:lnSpc>
                <a:spcPct val="115000"/>
              </a:lnSpc>
              <a:spcBef>
                <a:spcPts val="0"/>
              </a:spcBef>
              <a:spcAft>
                <a:spcPts val="0"/>
              </a:spcAft>
              <a:buFont typeface="Wingdings" panose="05000000000000000000" pitchFamily="2" charset="2"/>
              <a:buChar char="§"/>
            </a:pPr>
            <a:r>
              <a:rPr lang="en-US" b="1" kern="0" dirty="0" smtClean="0">
                <a:latin typeface="Corbel" panose="020B0503020204020204" pitchFamily="34" charset="0"/>
                <a:ea typeface="Corbel" panose="020B0503020204020204" pitchFamily="34" charset="0"/>
              </a:rPr>
              <a:t>Reserved Capital</a:t>
            </a:r>
          </a:p>
          <a:p>
            <a:pPr marL="742950" marR="358140" indent="-285750" algn="just">
              <a:lnSpc>
                <a:spcPct val="115000"/>
              </a:lnSpc>
              <a:spcBef>
                <a:spcPts val="0"/>
              </a:spcBef>
              <a:spcAft>
                <a:spcPts val="0"/>
              </a:spcAft>
              <a:buFont typeface="Wingdings" panose="05000000000000000000" pitchFamily="2" charset="2"/>
              <a:buChar char="§"/>
            </a:pPr>
            <a:r>
              <a:rPr lang="en-US" b="1" kern="0" dirty="0" smtClean="0">
                <a:latin typeface="Corbel" panose="020B0503020204020204" pitchFamily="34" charset="0"/>
                <a:ea typeface="Corbel" panose="020B0503020204020204" pitchFamily="34" charset="0"/>
              </a:rPr>
              <a:t>Market</a:t>
            </a:r>
          </a:p>
          <a:p>
            <a:pPr marL="742950" marR="358140" indent="-285750" algn="just">
              <a:lnSpc>
                <a:spcPct val="115000"/>
              </a:lnSpc>
              <a:spcBef>
                <a:spcPts val="0"/>
              </a:spcBef>
              <a:spcAft>
                <a:spcPts val="0"/>
              </a:spcAft>
              <a:buFont typeface="Wingdings" panose="05000000000000000000" pitchFamily="2" charset="2"/>
              <a:buChar char="§"/>
            </a:pPr>
            <a:endParaRPr lang="en-US" b="1" kern="0" dirty="0">
              <a:latin typeface="Corbel" panose="020B0503020204020204" pitchFamily="34" charset="0"/>
              <a:ea typeface="Corbel" panose="020B0503020204020204" pitchFamily="34" charset="0"/>
            </a:endParaRPr>
          </a:p>
        </p:txBody>
      </p:sp>
    </p:spTree>
    <p:extLst>
      <p:ext uri="{BB962C8B-B14F-4D97-AF65-F5344CB8AC3E}">
        <p14:creationId xmlns:p14="http://schemas.microsoft.com/office/powerpoint/2010/main" val="2625694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SOLUTION CAN HELP?</a:t>
            </a:r>
            <a:endParaRPr lang="en-US" b="1" dirty="0"/>
          </a:p>
        </p:txBody>
      </p:sp>
      <p:sp>
        <p:nvSpPr>
          <p:cNvPr id="3" name="Text Placeholder 2"/>
          <p:cNvSpPr>
            <a:spLocks noGrp="1"/>
          </p:cNvSpPr>
          <p:nvPr>
            <p:ph type="body" sz="quarter" idx="10"/>
          </p:nvPr>
        </p:nvSpPr>
        <p:spPr/>
        <p:txBody>
          <a:bodyPr/>
          <a:lstStyle/>
          <a:p>
            <a:endParaRPr lang="en-US"/>
          </a:p>
        </p:txBody>
      </p:sp>
      <p:sp>
        <p:nvSpPr>
          <p:cNvPr id="5" name="Rectangle 4"/>
          <p:cNvSpPr/>
          <p:nvPr/>
        </p:nvSpPr>
        <p:spPr>
          <a:xfrm>
            <a:off x="276045" y="1041715"/>
            <a:ext cx="8639354" cy="3435241"/>
          </a:xfrm>
          <a:prstGeom prst="rect">
            <a:avLst/>
          </a:prstGeom>
          <a:gradFill flip="none" rotWithShape="1">
            <a:gsLst>
              <a:gs pos="100000">
                <a:srgbClr val="98B4E6"/>
              </a:gs>
              <a:gs pos="0">
                <a:srgbClr val="CEDBF0"/>
              </a:gs>
            </a:gsLst>
            <a:lin ang="0" scaled="1"/>
            <a:tileRect/>
          </a:gra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algn="just"/>
            <a:endParaRPr lang="en-IN" sz="1300" b="1" dirty="0">
              <a:solidFill>
                <a:schemeClr val="tx1"/>
              </a:solidFill>
            </a:endParaRPr>
          </a:p>
        </p:txBody>
      </p:sp>
      <p:sp>
        <p:nvSpPr>
          <p:cNvPr id="7" name="Rectangle 6"/>
          <p:cNvSpPr/>
          <p:nvPr/>
        </p:nvSpPr>
        <p:spPr>
          <a:xfrm>
            <a:off x="479240" y="1057794"/>
            <a:ext cx="8360678" cy="3596369"/>
          </a:xfrm>
          <a:prstGeom prst="rect">
            <a:avLst/>
          </a:prstGeom>
        </p:spPr>
        <p:txBody>
          <a:bodyPr wrap="square">
            <a:spAutoFit/>
          </a:bodyPr>
          <a:lstStyle/>
          <a:p>
            <a:pPr marL="742950" marR="358140" indent="-285750" algn="just">
              <a:lnSpc>
                <a:spcPct val="115000"/>
              </a:lnSpc>
              <a:spcBef>
                <a:spcPts val="0"/>
              </a:spcBef>
              <a:spcAft>
                <a:spcPts val="0"/>
              </a:spcAft>
              <a:buFont typeface="Wingdings" panose="05000000000000000000" pitchFamily="2" charset="2"/>
              <a:buChar char="ü"/>
            </a:pPr>
            <a:r>
              <a:rPr lang="en-US" b="1" kern="0" dirty="0" smtClean="0">
                <a:latin typeface="Corbel" panose="020B0503020204020204" pitchFamily="34" charset="0"/>
                <a:ea typeface="Corbel" panose="020B0503020204020204" pitchFamily="34" charset="0"/>
              </a:rPr>
              <a:t>Solution can </a:t>
            </a:r>
            <a:r>
              <a:rPr lang="en-US" b="1" kern="0" dirty="0">
                <a:latin typeface="Corbel" panose="020B0503020204020204" pitchFamily="34" charset="0"/>
                <a:ea typeface="Corbel" panose="020B0503020204020204" pitchFamily="34" charset="0"/>
              </a:rPr>
              <a:t>be trained to help </a:t>
            </a:r>
            <a:r>
              <a:rPr lang="en-US" b="1" kern="0" dirty="0" smtClean="0">
                <a:latin typeface="Corbel" panose="020B0503020204020204" pitchFamily="34" charset="0"/>
                <a:ea typeface="Corbel" panose="020B0503020204020204" pitchFamily="34" charset="0"/>
              </a:rPr>
              <a:t>pastoralism people based </a:t>
            </a:r>
            <a:r>
              <a:rPr lang="en-US" b="1" kern="0" dirty="0">
                <a:latin typeface="Corbel" panose="020B0503020204020204" pitchFamily="34" charset="0"/>
                <a:ea typeface="Corbel" panose="020B0503020204020204" pitchFamily="34" charset="0"/>
              </a:rPr>
              <a:t>on doctor </a:t>
            </a:r>
            <a:r>
              <a:rPr lang="en-US" b="1" kern="0" dirty="0" smtClean="0">
                <a:latin typeface="Corbel" panose="020B0503020204020204" pitchFamily="34" charset="0"/>
                <a:ea typeface="Corbel" panose="020B0503020204020204" pitchFamily="34" charset="0"/>
              </a:rPr>
              <a:t>experience to decrease the maternal mortality rates or help to guide them about modern technology.</a:t>
            </a:r>
          </a:p>
          <a:p>
            <a:pPr marL="742950" marR="358140" indent="-285750" algn="just">
              <a:lnSpc>
                <a:spcPct val="115000"/>
              </a:lnSpc>
              <a:spcBef>
                <a:spcPts val="0"/>
              </a:spcBef>
              <a:spcAft>
                <a:spcPts val="0"/>
              </a:spcAft>
              <a:buFont typeface="Wingdings" panose="05000000000000000000" pitchFamily="2" charset="2"/>
              <a:buChar char="ü"/>
            </a:pPr>
            <a:r>
              <a:rPr lang="en-US" b="1" kern="0" dirty="0" smtClean="0">
                <a:latin typeface="Corbel" panose="020B0503020204020204" pitchFamily="34" charset="0"/>
                <a:ea typeface="Corbel" panose="020B0503020204020204" pitchFamily="34" charset="0"/>
              </a:rPr>
              <a:t>App would help them to choose  the right crop based on climate and other factors which would impact the growth of crop.</a:t>
            </a:r>
          </a:p>
          <a:p>
            <a:pPr marL="742950" marR="358140" indent="-285750" algn="just">
              <a:lnSpc>
                <a:spcPct val="115000"/>
              </a:lnSpc>
              <a:spcBef>
                <a:spcPts val="0"/>
              </a:spcBef>
              <a:spcAft>
                <a:spcPts val="0"/>
              </a:spcAft>
              <a:buFont typeface="Wingdings" panose="05000000000000000000" pitchFamily="2" charset="2"/>
              <a:buChar char="ü"/>
            </a:pPr>
            <a:r>
              <a:rPr lang="en-US" b="1" kern="0" dirty="0" smtClean="0">
                <a:latin typeface="Corbel" panose="020B0503020204020204" pitchFamily="34" charset="0"/>
                <a:ea typeface="Corbel" panose="020B0503020204020204" pitchFamily="34" charset="0"/>
              </a:rPr>
              <a:t>Crop can respond or send message if they need water or in case if high temperature.</a:t>
            </a:r>
          </a:p>
          <a:p>
            <a:pPr marL="457200" marR="358140" algn="just">
              <a:lnSpc>
                <a:spcPct val="115000"/>
              </a:lnSpc>
              <a:spcBef>
                <a:spcPts val="0"/>
              </a:spcBef>
              <a:spcAft>
                <a:spcPts val="0"/>
              </a:spcAft>
            </a:pPr>
            <a:r>
              <a:rPr lang="en-US" b="1" kern="0" dirty="0" smtClean="0">
                <a:latin typeface="Corbel" panose="020B0503020204020204" pitchFamily="34" charset="0"/>
                <a:ea typeface="Corbel" panose="020B0503020204020204" pitchFamily="34" charset="0"/>
              </a:rPr>
              <a:t>Technology Used :</a:t>
            </a:r>
          </a:p>
          <a:p>
            <a:pPr marL="742950" marR="358140" indent="-285750" algn="just">
              <a:lnSpc>
                <a:spcPct val="115000"/>
              </a:lnSpc>
              <a:spcBef>
                <a:spcPts val="0"/>
              </a:spcBef>
              <a:spcAft>
                <a:spcPts val="0"/>
              </a:spcAft>
              <a:buFont typeface="Wingdings" panose="05000000000000000000" pitchFamily="2" charset="2"/>
              <a:buChar char="ü"/>
            </a:pPr>
            <a:r>
              <a:rPr lang="en-US" b="1" kern="0" dirty="0" smtClean="0">
                <a:latin typeface="Corbel" panose="020B0503020204020204" pitchFamily="34" charset="0"/>
                <a:ea typeface="Corbel" panose="020B0503020204020204" pitchFamily="34" charset="0"/>
              </a:rPr>
              <a:t>IOT</a:t>
            </a:r>
          </a:p>
          <a:p>
            <a:pPr marL="742950" marR="358140" indent="-285750" algn="just">
              <a:lnSpc>
                <a:spcPct val="115000"/>
              </a:lnSpc>
              <a:spcBef>
                <a:spcPts val="0"/>
              </a:spcBef>
              <a:spcAft>
                <a:spcPts val="0"/>
              </a:spcAft>
              <a:buFont typeface="Wingdings" panose="05000000000000000000" pitchFamily="2" charset="2"/>
              <a:buChar char="ü"/>
            </a:pPr>
            <a:r>
              <a:rPr lang="en-US" b="1" kern="0" dirty="0" smtClean="0">
                <a:latin typeface="Corbel" panose="020B0503020204020204" pitchFamily="34" charset="0"/>
                <a:ea typeface="Corbel" panose="020B0503020204020204" pitchFamily="34" charset="0"/>
              </a:rPr>
              <a:t>Machine Learning(Cognitive Computing)</a:t>
            </a:r>
            <a:endParaRPr lang="en-US" b="1" kern="0" dirty="0">
              <a:latin typeface="Corbel" panose="020B0503020204020204" pitchFamily="34" charset="0"/>
              <a:ea typeface="Corbel" panose="020B0503020204020204" pitchFamily="34" charset="0"/>
            </a:endParaRPr>
          </a:p>
          <a:p>
            <a:pPr marL="742950" marR="358140" indent="-285750" algn="just">
              <a:lnSpc>
                <a:spcPct val="115000"/>
              </a:lnSpc>
              <a:spcBef>
                <a:spcPts val="0"/>
              </a:spcBef>
              <a:spcAft>
                <a:spcPts val="0"/>
              </a:spcAft>
              <a:buFont typeface="Wingdings" panose="05000000000000000000" pitchFamily="2" charset="2"/>
              <a:buChar char="ü"/>
            </a:pPr>
            <a:endParaRPr lang="en-US" b="1" kern="0" dirty="0" smtClean="0">
              <a:latin typeface="Corbel" panose="020B0503020204020204" pitchFamily="34" charset="0"/>
              <a:ea typeface="Corbel" panose="020B0503020204020204" pitchFamily="34" charset="0"/>
            </a:endParaRPr>
          </a:p>
        </p:txBody>
      </p:sp>
      <p:pic>
        <p:nvPicPr>
          <p:cNvPr id="4" name="Picture 3"/>
          <p:cNvPicPr>
            <a:picLocks noChangeAspect="1"/>
          </p:cNvPicPr>
          <p:nvPr/>
        </p:nvPicPr>
        <p:blipFill>
          <a:blip r:embed="rId3"/>
          <a:stretch>
            <a:fillRect/>
          </a:stretch>
        </p:blipFill>
        <p:spPr>
          <a:xfrm>
            <a:off x="7470475" y="33226"/>
            <a:ext cx="1648119" cy="812164"/>
          </a:xfrm>
          <a:prstGeom prst="rect">
            <a:avLst/>
          </a:prstGeom>
        </p:spPr>
      </p:pic>
    </p:spTree>
    <p:extLst>
      <p:ext uri="{BB962C8B-B14F-4D97-AF65-F5344CB8AC3E}">
        <p14:creationId xmlns:p14="http://schemas.microsoft.com/office/powerpoint/2010/main" val="1325555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9156" y="1052911"/>
            <a:ext cx="8491160" cy="2397656"/>
          </a:xfrm>
          <a:prstGeom prst="rect">
            <a:avLst/>
          </a:prstGeom>
          <a:solidFill>
            <a:schemeClr val="tx2">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algn="just"/>
            <a:endParaRPr lang="en-IN" sz="1300" b="1" dirty="0">
              <a:solidFill>
                <a:schemeClr val="tx1"/>
              </a:solidFill>
            </a:endParaRPr>
          </a:p>
        </p:txBody>
      </p:sp>
      <p:sp>
        <p:nvSpPr>
          <p:cNvPr id="4" name="Title 1"/>
          <p:cNvSpPr>
            <a:spLocks noGrp="1"/>
          </p:cNvSpPr>
          <p:nvPr>
            <p:ph type="title"/>
          </p:nvPr>
        </p:nvSpPr>
        <p:spPr>
          <a:xfrm>
            <a:off x="196726" y="147005"/>
            <a:ext cx="8511639" cy="642646"/>
          </a:xfrm>
        </p:spPr>
        <p:txBody>
          <a:bodyPr/>
          <a:lstStyle/>
          <a:p>
            <a:r>
              <a:rPr lang="en-US" b="1" dirty="0" smtClean="0"/>
              <a:t>Impact And Future</a:t>
            </a:r>
            <a:endParaRPr lang="en-US" b="1" dirty="0"/>
          </a:p>
        </p:txBody>
      </p:sp>
      <p:sp>
        <p:nvSpPr>
          <p:cNvPr id="6" name="Rectangle 5"/>
          <p:cNvSpPr/>
          <p:nvPr/>
        </p:nvSpPr>
        <p:spPr>
          <a:xfrm>
            <a:off x="690114" y="1160281"/>
            <a:ext cx="8018251" cy="2616101"/>
          </a:xfrm>
          <a:prstGeom prst="rect">
            <a:avLst/>
          </a:prstGeom>
        </p:spPr>
        <p:txBody>
          <a:bodyPr wrap="square">
            <a:spAutoFit/>
          </a:bodyPr>
          <a:lstStyle/>
          <a:p>
            <a:pPr marL="457200" indent="-457200">
              <a:buFont typeface="Wingdings" panose="05000000000000000000" pitchFamily="2" charset="2"/>
              <a:buChar char="ü"/>
            </a:pPr>
            <a:r>
              <a:rPr lang="en-IN" b="1" dirty="0" smtClean="0"/>
              <a:t>Human Growth: </a:t>
            </a:r>
          </a:p>
          <a:p>
            <a:pPr marL="285750" indent="-285750">
              <a:buFont typeface="Wingdings" panose="05000000000000000000" pitchFamily="2" charset="2"/>
              <a:buChar char="§"/>
            </a:pPr>
            <a:r>
              <a:rPr lang="en-IN" b="1" dirty="0" smtClean="0"/>
              <a:t> Health </a:t>
            </a:r>
            <a:r>
              <a:rPr lang="en-IN" b="1" dirty="0"/>
              <a:t>and Physical Integrity </a:t>
            </a:r>
            <a:r>
              <a:rPr lang="en-IN" sz="1600" dirty="0"/>
              <a:t>: </a:t>
            </a:r>
            <a:r>
              <a:rPr lang="en-IN" sz="1600" dirty="0" smtClean="0"/>
              <a:t>Reduce Maternal mortality rates  and other health     issues by providing guidance and health tips for every month in advance. Chat </a:t>
            </a:r>
            <a:r>
              <a:rPr lang="en-IN" sz="1600" dirty="0"/>
              <a:t>can be directly transferred to doctor or agent in case of emergency based on the sentiments.App can also trained with images</a:t>
            </a:r>
            <a:r>
              <a:rPr lang="en-IN" sz="1600" dirty="0" smtClean="0"/>
              <a:t>.</a:t>
            </a:r>
          </a:p>
          <a:p>
            <a:pPr marL="457200" indent="-457200">
              <a:buFont typeface="Wingdings" panose="05000000000000000000" pitchFamily="2" charset="2"/>
              <a:buChar char="ü"/>
            </a:pPr>
            <a:r>
              <a:rPr lang="en-IN" sz="1600" b="1" dirty="0" smtClean="0"/>
              <a:t>Agriculture Growth : </a:t>
            </a:r>
          </a:p>
          <a:p>
            <a:pPr marL="285750" indent="-285750">
              <a:buFont typeface="Wingdings" panose="05000000000000000000" pitchFamily="2" charset="2"/>
              <a:buChar char="§"/>
            </a:pPr>
            <a:r>
              <a:rPr lang="en-IN" sz="1600" dirty="0" smtClean="0"/>
              <a:t>Self Decision making</a:t>
            </a:r>
          </a:p>
          <a:p>
            <a:pPr marL="285750" indent="-285750">
              <a:buFont typeface="Wingdings" panose="05000000000000000000" pitchFamily="2" charset="2"/>
              <a:buChar char="§"/>
            </a:pPr>
            <a:r>
              <a:rPr lang="en-IN" sz="1600" dirty="0" smtClean="0"/>
              <a:t>With the help of sensor and IOT , Crop can grow faster.</a:t>
            </a:r>
          </a:p>
          <a:p>
            <a:pPr marL="457200" indent="-457200">
              <a:buFont typeface="Wingdings" panose="05000000000000000000" pitchFamily="2" charset="2"/>
              <a:buChar char="ü"/>
            </a:pPr>
            <a:endParaRPr lang="en-IN" sz="1600" b="1" dirty="0" smtClean="0"/>
          </a:p>
          <a:p>
            <a:pPr marL="457200" indent="-457200">
              <a:buFont typeface="Wingdings" panose="05000000000000000000" pitchFamily="2" charset="2"/>
              <a:buChar char="ü"/>
            </a:pPr>
            <a:endParaRPr lang="en-IN" sz="1600" dirty="0"/>
          </a:p>
        </p:txBody>
      </p:sp>
      <p:pic>
        <p:nvPicPr>
          <p:cNvPr id="9" name="Picture 8"/>
          <p:cNvPicPr>
            <a:picLocks noChangeAspect="1"/>
          </p:cNvPicPr>
          <p:nvPr/>
        </p:nvPicPr>
        <p:blipFill>
          <a:blip r:embed="rId3"/>
          <a:stretch>
            <a:fillRect/>
          </a:stretch>
        </p:blipFill>
        <p:spPr>
          <a:xfrm>
            <a:off x="7535392" y="-5388"/>
            <a:ext cx="1608608" cy="795039"/>
          </a:xfrm>
          <a:prstGeom prst="rect">
            <a:avLst/>
          </a:prstGeom>
          <a:ln>
            <a:noFill/>
          </a:ln>
          <a:effectLst>
            <a:outerShdw blurRad="292100" dist="139700" dir="2700000" algn="tl" rotWithShape="0">
              <a:srgbClr val="333333">
                <a:alpha val="65000"/>
              </a:srgbClr>
            </a:outerShdw>
          </a:effectLst>
        </p:spPr>
      </p:pic>
      <p:cxnSp>
        <p:nvCxnSpPr>
          <p:cNvPr id="11" name="Straight Connector 10"/>
          <p:cNvCxnSpPr/>
          <p:nvPr/>
        </p:nvCxnSpPr>
        <p:spPr>
          <a:xfrm>
            <a:off x="7474712" y="0"/>
            <a:ext cx="802150" cy="343731"/>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9" idx="1"/>
          </p:cNvCxnSpPr>
          <p:nvPr/>
        </p:nvCxnSpPr>
        <p:spPr>
          <a:xfrm flipH="1">
            <a:off x="7535392" y="39635"/>
            <a:ext cx="687851" cy="35249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572214" y="3854950"/>
            <a:ext cx="2218102" cy="23617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a:blip r:embed="rId5"/>
          <a:stretch>
            <a:fillRect/>
          </a:stretch>
        </p:blipFill>
        <p:spPr>
          <a:xfrm>
            <a:off x="3214418" y="3883752"/>
            <a:ext cx="2548027" cy="23617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a:picLocks noChangeAspect="1"/>
          </p:cNvPicPr>
          <p:nvPr/>
        </p:nvPicPr>
        <p:blipFill>
          <a:blip r:embed="rId6"/>
          <a:stretch>
            <a:fillRect/>
          </a:stretch>
        </p:blipFill>
        <p:spPr>
          <a:xfrm>
            <a:off x="299156" y="3883752"/>
            <a:ext cx="2510377" cy="23617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60477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 PPT Template 2014">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Corp PPT Template 2014" id="{42ACBC97-5FED-4AF6-8775-90C38AD18809}" vid="{CD397B85-9734-4B83-B7A3-1B9038646F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parator Slide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Separator Slide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Separator Slide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Separator Slide 4">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Separator Slide 5">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7.xml><?xml version="1.0" encoding="utf-8"?>
<a:theme xmlns:a="http://schemas.openxmlformats.org/drawingml/2006/main" name="Separator Slide 6">
  <a:themeElements>
    <a:clrScheme name="TCS Color">
      <a:dk1>
        <a:sysClr val="windowText" lastClr="000000"/>
      </a:dk1>
      <a:lt1>
        <a:sysClr val="window" lastClr="FFFFFF"/>
      </a:lt1>
      <a:dk2>
        <a:srgbClr val="4B84C4"/>
      </a:dk2>
      <a:lt2>
        <a:srgbClr val="EEECE1"/>
      </a:lt2>
      <a:accent1>
        <a:srgbClr val="D6492A"/>
      </a:accent1>
      <a:accent2>
        <a:srgbClr val="B9AFA4"/>
      </a:accent2>
      <a:accent3>
        <a:srgbClr val="9BBB59"/>
      </a:accent3>
      <a:accent4>
        <a:srgbClr val="CDCA2F"/>
      </a:accent4>
      <a:accent5>
        <a:srgbClr val="FFDD3E"/>
      </a:accent5>
      <a:accent6>
        <a:srgbClr val="F1A334"/>
      </a:accent6>
      <a:hlink>
        <a:srgbClr val="000000"/>
      </a:hlink>
      <a:folHlink>
        <a:srgbClr val="A5A5A5"/>
      </a:folHlink>
    </a:clrScheme>
    <a:fontScheme name="TC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TCS Template 2014." id="{4DECABEB-9C5E-4D9D-A1A2-3CBA322E0007}" vid="{2F5473AA-0A36-4030-A975-2CEE7607762B}"/>
    </a:ext>
  </a:extLst>
</a:theme>
</file>

<file path=ppt/theme/theme8.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TCS Template 2014." id="{4DECABEB-9C5E-4D9D-A1A2-3CBA322E0007}" vid="{2F5473AA-0A36-4030-A975-2CEE7607762B}"/>
    </a:ext>
  </a:extLst>
</a:theme>
</file>

<file path=ppt/theme/theme9.xml><?xml version="1.0" encoding="utf-8"?>
<a:theme xmlns:a="http://schemas.openxmlformats.org/drawingml/2006/main" name="1_Separator Slide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docProps/app.xml><?xml version="1.0" encoding="utf-8"?>
<Properties xmlns="http://schemas.openxmlformats.org/officeDocument/2006/extended-properties" xmlns:vt="http://schemas.openxmlformats.org/officeDocument/2006/docPropsVTypes">
  <Template>Corp PPT Template 2015</Template>
  <TotalTime>2222</TotalTime>
  <Words>478</Words>
  <Application>Microsoft Office PowerPoint</Application>
  <PresentationFormat>On-screen Show (4:3)</PresentationFormat>
  <Paragraphs>43</Paragraphs>
  <Slides>7</Slides>
  <Notes>5</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7</vt:i4>
      </vt:variant>
    </vt:vector>
  </HeadingPairs>
  <TitlesOfParts>
    <vt:vector size="22" baseType="lpstr">
      <vt:lpstr>Arial</vt:lpstr>
      <vt:lpstr>Calibri</vt:lpstr>
      <vt:lpstr>Corbel</vt:lpstr>
      <vt:lpstr>Courier New</vt:lpstr>
      <vt:lpstr>Myriad Pro</vt:lpstr>
      <vt:lpstr>Wingdings</vt:lpstr>
      <vt:lpstr>Corp PPT Template 2014</vt:lpstr>
      <vt:lpstr>Separator Slide 1</vt:lpstr>
      <vt:lpstr>Separator Slide 2</vt:lpstr>
      <vt:lpstr>Separator Slide 3</vt:lpstr>
      <vt:lpstr>Separator Slide 4</vt:lpstr>
      <vt:lpstr>Separator Slide 5</vt:lpstr>
      <vt:lpstr>Separator Slide 6</vt:lpstr>
      <vt:lpstr>Thank You</vt:lpstr>
      <vt:lpstr>1_Separator Slide 1</vt:lpstr>
      <vt:lpstr> Your Virtual Friend (EMOBILE PASTORALISM)         </vt:lpstr>
      <vt:lpstr>STORY OF PASTORALISM </vt:lpstr>
      <vt:lpstr>ROOT CAUSE Of PATRORALSM</vt:lpstr>
      <vt:lpstr>Automatic Demand of Water(Demo)</vt:lpstr>
      <vt:lpstr>Right  Choice Of Crop Based on Environment (Demo)</vt:lpstr>
      <vt:lpstr>HOW SOLUTION CAN HELP?</vt:lpstr>
      <vt:lpstr>Impact And Future</vt:lpstr>
    </vt:vector>
  </TitlesOfParts>
  <Company>TCS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Business Analytics – Cognos BI</dc:title>
  <dc:creator>Shwetambari  Mungekar</dc:creator>
  <cp:lastModifiedBy>Ruchi  Agarwal</cp:lastModifiedBy>
  <cp:revision>193</cp:revision>
  <dcterms:created xsi:type="dcterms:W3CDTF">2015-01-12T09:26:39Z</dcterms:created>
  <dcterms:modified xsi:type="dcterms:W3CDTF">2016-04-23T16:05:02Z</dcterms:modified>
</cp:coreProperties>
</file>