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B0DD7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ACDC-99E9-4A90-9979-33092F98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40B3C-8491-4DF5-8BCF-A59A7F008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1EE6B-649F-4184-986C-6BC51ED7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66F3-5952-4D70-8318-C4061D0D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CB5D-964B-4FC3-B2A4-D463BCE4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85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E7D9-E2BB-40DE-BBEA-A5222DB7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7547D-3234-462C-8D6E-4498567BA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AEDF-2F8C-430F-8F06-47D3BFA1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50C6-1E25-45BB-896D-DD52C004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D6D2-C9B1-49EC-B877-2EF3261C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1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68B3B-3020-432A-886D-3CAAB1573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85DDB-07D8-489B-A5B1-871B31B51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7845-9A10-4920-901E-25060BAA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971C3-374B-404A-8789-8F3BA3BD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E4837-FC74-498A-BA8C-68164262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5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C9F9-3416-4DFE-AFBB-F5438094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CBA5-2A5E-4F4F-8B00-159108C7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564E-34D6-439B-84F4-A23C54B7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C728-D3AC-4CAC-A8E5-63221AAF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685D-E357-4084-BE09-45B0342D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7678-B96F-49D7-B032-5E9862A7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7366F-05E7-4674-9ACA-17B465D7D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6A6EF-CE0D-4854-B1C2-1CCF3FE9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630F-54C1-4331-8A6D-AD0F0860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8AEF9-5E77-40D2-8DE6-84513488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06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21CE-5483-43AC-A73E-680AA06E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5F575-8BFB-41B6-9796-6AC4C20DE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40169-A7F8-4E16-8C3E-8A8ED3DA7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0C7F5-58A9-4EC5-9ED9-FE68EE36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58E0D-4357-42B4-8298-06093110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C14B-DA28-40DC-ACDA-BF6CE1E6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6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76C7-427C-4C3A-B1EE-A9028A6D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81C37-8C3B-44EE-BCB4-C81D8E78E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9F659-2BE4-41F6-9EF5-8DA51C0A2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C0215-95A0-47C9-83B0-ABCA055E6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59733-8DD0-4AC0-AB8D-F7977C9D6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A7379-90ED-4382-995D-55E3F509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F9751-305E-4B97-8304-61B694B1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EB416-C6B4-4957-98BB-7A7F9551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1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0CAC-4465-4551-8B30-19418639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C90A9-373C-4A2F-BB99-A4B8F6B3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65169-1EA3-4FFD-864E-4BA96A8A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CCEE7-CE57-4223-8635-1BB96BCE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34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4A273-7492-4109-A410-FC9291D7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D011C-F919-460F-B0D3-DD4C1D9E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D7D93-E685-4CE4-ADFC-FA620E2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7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F1A5-E403-4E78-B6AA-9ECFA3D4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E52A-E649-4ACF-B919-59FD8BB0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E12B2-98D5-4FD5-8693-C51047FF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F141-F537-43B2-B39C-37A0F8BD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8AB42-5149-4EC8-83A0-4287A02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D4599-5C98-41C2-99F3-F7FBBDF3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0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E025-7E33-43E0-AE74-9D2AE0EC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FBEA0-0D46-432D-B763-54F1CCE08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6DAE8-302E-4F9A-A423-618581684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7B44A-CE88-47F4-8A12-777B49C4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77CCC-984D-4227-BA8F-0221144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01377-A598-4A5A-853D-1869955C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6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ABD6C-1C54-4BDC-A0F8-1F8CA56B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B5BA9-46AD-4C8A-8DE4-F69B9C65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9184-2B91-45E8-9CAC-54615C85A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FBD4-ED9B-4769-AE0F-D0FCD3AA1855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3C7E2-B218-4292-8C38-DD6970405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2EC0-DF6F-40F6-AC38-5E236DE0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171D-97C2-48A3-B934-D58826943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Low Poly Background Green Color Stock Illustration - Download Image Now -  Green Background, Multi-Colored Background, Green Color - iStock">
            <a:extLst>
              <a:ext uri="{FF2B5EF4-FFF2-40B4-BE49-F238E27FC236}">
                <a16:creationId xmlns:a16="http://schemas.microsoft.com/office/drawing/2014/main" id="{D1AE5441-F179-4476-859C-6D656F3E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" y="134469"/>
            <a:ext cx="11847756" cy="65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D40FA7-C72A-4052-B70D-643D4AD57199}"/>
              </a:ext>
            </a:extLst>
          </p:cNvPr>
          <p:cNvSpPr/>
          <p:nvPr/>
        </p:nvSpPr>
        <p:spPr>
          <a:xfrm>
            <a:off x="172122" y="419548"/>
            <a:ext cx="11847756" cy="3270326"/>
          </a:xfrm>
          <a:prstGeom prst="rect">
            <a:avLst/>
          </a:prstGeom>
          <a:solidFill>
            <a:schemeClr val="lt1">
              <a:alpha val="41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481CF-80C8-42F7-8278-8DE18287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644" y="-213256"/>
            <a:ext cx="9144000" cy="2387600"/>
          </a:xfrm>
        </p:spPr>
        <p:txBody>
          <a:bodyPr/>
          <a:lstStyle/>
          <a:p>
            <a:r>
              <a:rPr lang="en-US" b="1" dirty="0"/>
              <a:t>Natural Language Processing </a:t>
            </a:r>
            <a:r>
              <a:rPr lang="en-US" sz="5400" b="1" dirty="0"/>
              <a:t>Mini Project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93447-FC4E-4279-BF55-1199E0F5E613}"/>
              </a:ext>
            </a:extLst>
          </p:cNvPr>
          <p:cNvSpPr txBox="1"/>
          <p:nvPr/>
        </p:nvSpPr>
        <p:spPr>
          <a:xfrm>
            <a:off x="423134" y="2237814"/>
            <a:ext cx="1176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Topic: </a:t>
            </a:r>
            <a:r>
              <a:rPr lang="en-IN" sz="2400" b="1" i="0" dirty="0">
                <a:solidFill>
                  <a:srgbClr val="212121"/>
                </a:solidFill>
                <a:effectLst/>
              </a:rPr>
              <a:t> </a:t>
            </a:r>
          </a:p>
          <a:p>
            <a:pPr algn="ctr"/>
            <a:r>
              <a:rPr lang="en-IN" sz="2400" b="1" i="0" dirty="0">
                <a:solidFill>
                  <a:srgbClr val="212121"/>
                </a:solidFill>
                <a:effectLst/>
              </a:rPr>
              <a:t>NLP based Market Basket Analysis : stores to analyse the products their customers purchased/customers’ baskets to know how they can generate more profit.</a:t>
            </a: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C1B3E-D5A4-436F-8F07-141BFD924AD4}"/>
              </a:ext>
            </a:extLst>
          </p:cNvPr>
          <p:cNvSpPr/>
          <p:nvPr/>
        </p:nvSpPr>
        <p:spPr>
          <a:xfrm>
            <a:off x="172122" y="134472"/>
            <a:ext cx="11847756" cy="658905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94B0CB1-839E-4066-B95F-B26B71748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6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3DD8DB64-05FD-44A8-8D40-8704F59FDB6D}"/>
              </a:ext>
            </a:extLst>
          </p:cNvPr>
          <p:cNvSpPr/>
          <p:nvPr/>
        </p:nvSpPr>
        <p:spPr>
          <a:xfrm>
            <a:off x="386379" y="1366221"/>
            <a:ext cx="11419242" cy="5217459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D8750-0A23-48DB-8387-7F2FA028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79" y="131856"/>
            <a:ext cx="10515600" cy="1325563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en-IN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6833-4213-48CE-9B42-451F57D59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1" y="1509501"/>
            <a:ext cx="7617456" cy="50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3DD8DB64-05FD-44A8-8D40-8704F59FDB6D}"/>
              </a:ext>
            </a:extLst>
          </p:cNvPr>
          <p:cNvSpPr/>
          <p:nvPr/>
        </p:nvSpPr>
        <p:spPr>
          <a:xfrm>
            <a:off x="570155" y="1366221"/>
            <a:ext cx="11235466" cy="5217459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D8750-0A23-48DB-8387-7F2FA028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79" y="131856"/>
            <a:ext cx="10515600" cy="1325563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 Idea</a:t>
            </a:r>
            <a:endParaRPr lang="en-IN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9180F-ADEE-4FD1-98B2-3D6BAC6F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696" y="4298683"/>
            <a:ext cx="4484607" cy="2206308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C21D28-8BF0-44E2-ACDB-5EF06D81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93" y="1870199"/>
            <a:ext cx="2074452" cy="2074452"/>
          </a:xfrm>
          <a:prstGeom prst="roundRect">
            <a:avLst>
              <a:gd name="adj" fmla="val 3328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598BA1-597B-4523-A734-4E8874BA4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3642" y="2197873"/>
            <a:ext cx="3015081" cy="1822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CBC46A-D658-49CE-9B82-E62342C2B938}"/>
              </a:ext>
            </a:extLst>
          </p:cNvPr>
          <p:cNvSpPr txBox="1"/>
          <p:nvPr/>
        </p:nvSpPr>
        <p:spPr>
          <a:xfrm>
            <a:off x="3278689" y="1621027"/>
            <a:ext cx="5884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generate profits after analyzing customer baskets?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Popular or in demand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Pattern in buying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Arrangement of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The store’s scope and application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5040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3DD8DB64-05FD-44A8-8D40-8704F59FDB6D}"/>
              </a:ext>
            </a:extLst>
          </p:cNvPr>
          <p:cNvSpPr/>
          <p:nvPr/>
        </p:nvSpPr>
        <p:spPr>
          <a:xfrm>
            <a:off x="570155" y="1366221"/>
            <a:ext cx="11235466" cy="5217459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D8750-0A23-48DB-8387-7F2FA028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79" y="131856"/>
            <a:ext cx="10515600" cy="1325563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CBC46A-D658-49CE-9B82-E62342C2B938}"/>
              </a:ext>
            </a:extLst>
          </p:cNvPr>
          <p:cNvSpPr txBox="1"/>
          <p:nvPr/>
        </p:nvSpPr>
        <p:spPr>
          <a:xfrm>
            <a:off x="1148048" y="1990359"/>
            <a:ext cx="9522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Association, exploratory data analysis </a:t>
            </a:r>
            <a:r>
              <a:rPr lang="en-US" sz="2400" b="1" dirty="0">
                <a:solidFill>
                  <a:srgbClr val="002060"/>
                </a:solidFill>
              </a:rPr>
              <a:t>can provide meaningful insights 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Insights -&gt; discounts, offers -&gt;help in increasing the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1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BF1B-D602-4713-966E-395549C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29B3-0EA2-4819-A4E3-912E8874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618" y="2955178"/>
            <a:ext cx="4325471" cy="1218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316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Natural Language Processing Mini Project</vt:lpstr>
      <vt:lpstr>Dataset</vt:lpstr>
      <vt:lpstr>Central Idea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Mini Project</dc:title>
  <dc:creator>Student Student</dc:creator>
  <cp:lastModifiedBy>Student Student</cp:lastModifiedBy>
  <cp:revision>9</cp:revision>
  <dcterms:created xsi:type="dcterms:W3CDTF">2023-03-16T13:47:51Z</dcterms:created>
  <dcterms:modified xsi:type="dcterms:W3CDTF">2023-05-26T12:58:17Z</dcterms:modified>
</cp:coreProperties>
</file>