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60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21065A-5FAF-482B-BCAA-6F151502E23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B3A6-D548-4738-A939-246F2012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9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eview.net/forum?id=SJxjVaNKwB" TargetMode="External"/><Relationship Id="rId5" Type="http://schemas.openxmlformats.org/officeDocument/2006/relationships/hyperlink" Target="https://github.com/google-research/bert" TargetMode="External"/><Relationship Id="rId4" Type="http://schemas.openxmlformats.org/officeDocument/2006/relationships/hyperlink" Target="https://rajpurkar.github.io/SQuAD-explor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10.04805" TargetMode="External"/><Relationship Id="rId4" Type="http://schemas.openxmlformats.org/officeDocument/2006/relationships/hyperlink" Target="https://rajpurkar.github.io/SQuAD-explor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2ED5-5FA7-429D-B70D-86D70DCF6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Tensorflow.js -</a:t>
            </a:r>
            <a:r>
              <a:rPr lang="en-US"/>
              <a:t>QnA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6BE78-78DF-4F52-8AFC-06EB23C7A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C9E04-7121-495E-BCA5-DD21579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A3BA09F-A5A2-499C-A48A-448227BB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/>
              <a:t>It was created using a pre-trained BERT model fine-tuned on </a:t>
            </a:r>
            <a:r>
              <a:rPr lang="en-US" err="1">
                <a:hlinkClick r:id="rId4"/>
              </a:rPr>
              <a:t>SQuAD</a:t>
            </a:r>
            <a:r>
              <a:rPr lang="en-US">
                <a:hlinkClick r:id="rId4"/>
              </a:rPr>
              <a:t> 2.0 dataset</a:t>
            </a:r>
            <a:r>
              <a:rPr lang="en-US"/>
              <a:t>.</a:t>
            </a:r>
          </a:p>
          <a:p>
            <a:r>
              <a:rPr lang="en-US" u="sng">
                <a:hlinkClick r:id="rId5"/>
              </a:rPr>
              <a:t>BERT</a:t>
            </a:r>
            <a:r>
              <a:rPr lang="en-US"/>
              <a:t>, or Bidirectional Encoder Representations from Transformers, is a method of pre-training language representations which obtains state-of-the-art results on a wide array of Natural Language Processing tasks.</a:t>
            </a:r>
          </a:p>
          <a:p>
            <a:r>
              <a:rPr lang="en-US"/>
              <a:t>This app uses a compressed version of BERT, </a:t>
            </a:r>
            <a:r>
              <a:rPr lang="en-US" err="1">
                <a:hlinkClick r:id="rId6"/>
              </a:rPr>
              <a:t>MobileBERT</a:t>
            </a:r>
            <a:r>
              <a:rPr lang="en-US"/>
              <a:t>, that runs 4x faster and has 4x smaller model size.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69614-6FF1-4AB1-9303-E97EAF4C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023D-C7BE-4BC3-B087-16168DC7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>
                <a:hlinkClick r:id="rId4"/>
              </a:rPr>
              <a:t>SQuAD</a:t>
            </a:r>
            <a:r>
              <a:rPr lang="en-US" dirty="0"/>
              <a:t>, or Stanford Question Answering Dataset, is a reading comprehension dataset consisting of articles from Wikipedia and a set of question-answer pairs for each article.</a:t>
            </a:r>
          </a:p>
          <a:p>
            <a:r>
              <a:rPr lang="en-US" dirty="0"/>
              <a:t>The model takes a passage and a question as input, then returns a segment of the passage that most likely answers the question. It requires semi-complex pre-processing including tokenization and post-processing steps that are described in the BERT </a:t>
            </a:r>
            <a:r>
              <a:rPr lang="en-US" dirty="0">
                <a:hlinkClick r:id="rId5"/>
              </a:rPr>
              <a:t>paper</a:t>
            </a:r>
            <a:r>
              <a:rPr lang="en-US" dirty="0"/>
              <a:t> and implemented in the sample app. </a:t>
            </a:r>
          </a:p>
        </p:txBody>
      </p:sp>
    </p:spTree>
    <p:extLst>
      <p:ext uri="{BB962C8B-B14F-4D97-AF65-F5344CB8AC3E}">
        <p14:creationId xmlns:p14="http://schemas.microsoft.com/office/powerpoint/2010/main" val="27050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5FEF-4029-416A-BCD1-8143BF99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241989E5-55C0-4E88-B8F9-454E7F24C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519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Tensorflow.js -QnA</vt:lpstr>
      <vt:lpstr>Model</vt:lpstr>
      <vt:lpstr>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QnA works</dc:title>
  <dc:creator>Jatin Aggarwal</dc:creator>
  <cp:lastModifiedBy>Jatin Aggarwal</cp:lastModifiedBy>
  <cp:revision>2</cp:revision>
  <dcterms:created xsi:type="dcterms:W3CDTF">2021-05-28T16:33:09Z</dcterms:created>
  <dcterms:modified xsi:type="dcterms:W3CDTF">2021-05-28T16:35:32Z</dcterms:modified>
</cp:coreProperties>
</file>