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0" r:id="rId3"/>
    <p:sldId id="257" r:id="rId4"/>
    <p:sldId id="268" r:id="rId5"/>
    <p:sldId id="295" r:id="rId6"/>
    <p:sldId id="296" r:id="rId7"/>
    <p:sldId id="285" r:id="rId8"/>
    <p:sldId id="298" r:id="rId9"/>
    <p:sldId id="308" r:id="rId10"/>
    <p:sldId id="287" r:id="rId11"/>
    <p:sldId id="305" r:id="rId12"/>
    <p:sldId id="306" r:id="rId13"/>
    <p:sldId id="288" r:id="rId14"/>
    <p:sldId id="307" r:id="rId15"/>
    <p:sldId id="303" r:id="rId16"/>
    <p:sldId id="299" r:id="rId17"/>
    <p:sldId id="300" r:id="rId18"/>
    <p:sldId id="301" r:id="rId19"/>
    <p:sldId id="302" r:id="rId20"/>
    <p:sldId id="290" r:id="rId21"/>
    <p:sldId id="292" r:id="rId22"/>
    <p:sldId id="293" r:id="rId23"/>
    <p:sldId id="283" r:id="rId2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254" autoAdjust="0"/>
  </p:normalViewPr>
  <p:slideViewPr>
    <p:cSldViewPr>
      <p:cViewPr>
        <p:scale>
          <a:sx n="100" d="100"/>
          <a:sy n="100" d="100"/>
        </p:scale>
        <p:origin x="-72" y="-480"/>
      </p:cViewPr>
      <p:guideLst>
        <p:guide orient="horz" pos="486"/>
        <p:guide pos="6019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0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7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2017 </a:t>
            </a:r>
            <a:r>
              <a:rPr lang="en-US" dirty="0" err="1" smtClean="0"/>
              <a:t>Cybage</a:t>
            </a:r>
            <a:r>
              <a:rPr lang="en-US" dirty="0" smtClean="0"/>
              <a:t> Software Pvt. Ltd. All Rights Reserved. </a:t>
            </a:r>
            <a:r>
              <a:rPr lang="en-US" dirty="0" err="1" smtClean="0"/>
              <a:t>Cybage</a:t>
            </a:r>
            <a:r>
              <a:rPr lang="en-US" dirty="0" smtClean="0"/>
              <a:t>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qube.org/" TargetMode="External"/><Relationship Id="rId2" Type="http://schemas.openxmlformats.org/officeDocument/2006/relationships/hyperlink" Target="https://www.sonarsourc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20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350" y="3035677"/>
            <a:ext cx="5379720" cy="135171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337639" y="3433354"/>
            <a:ext cx="4954452" cy="762000"/>
          </a:xfrm>
          <a:prstGeom prst="rect">
            <a:avLst/>
          </a:prstGeom>
        </p:spPr>
        <p:txBody>
          <a:bodyPr lIns="100557" tIns="50278" rIns="100557" bIns="50278" anchor="t">
            <a:normAutofit fontScale="70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endParaRPr lang="en-US" altLang="en-US" sz="2400" dirty="0" smtClean="0"/>
          </a:p>
          <a:p>
            <a:pPr algn="r"/>
            <a:endParaRPr lang="en-US" altLang="en-US" sz="23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altLang="en-US" sz="23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altLang="en-US" sz="23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: Ruchika Raghorte</a:t>
            </a:r>
            <a:endParaRPr lang="en-US" altLang="en-US" sz="23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23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31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40" name="Rectangle 39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8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35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153319"/>
            <a:ext cx="9296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Sustainability</a:t>
            </a:r>
          </a:p>
          <a:p>
            <a:pPr fontAlgn="base"/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complexities, duplications and potential bugs in the code,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keeping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neat and clean code architecture and increased unit tests.</a:t>
            </a:r>
          </a:p>
          <a:p>
            <a:pPr fontAlgn="base"/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Detects and Alerts:</a:t>
            </a:r>
          </a:p>
          <a:p>
            <a:pPr fontAlgn="base"/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detects bugs in the code automatically and alerts developers to fix them before rolling it out for production.</a:t>
            </a:r>
          </a:p>
          <a:p>
            <a:pPr fontAlgn="base"/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fontAlgn="base"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116013"/>
            <a:ext cx="941596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1600" b="1" dirty="0" smtClean="0"/>
          </a:p>
          <a:p>
            <a:pPr fontAlgn="base"/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Quality: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place to provide a shared vision of code quality for developers, tech leads,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managers.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Integration: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integrates with the entire DevOps toolchain including build systems, CI engines,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other tools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1.IDE</a:t>
            </a:r>
          </a:p>
        </p:txBody>
      </p:sp>
      <p:pic>
        <p:nvPicPr>
          <p:cNvPr id="1026" name="Picture 2" descr="C:\Users\ruchikar\Desktop\sonar integration 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9" y="1648618"/>
            <a:ext cx="3439812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uchikar\Desktop\build-tool sonar integ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25" y="1534319"/>
            <a:ext cx="3392189" cy="14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uchikar\Desktop\ci-engines sonar integr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59" y="3322848"/>
            <a:ext cx="3910954" cy="187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uchikar\Desktop\sonar integartion artifacto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601735"/>
            <a:ext cx="3090864" cy="16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37362" y="1458119"/>
            <a:ext cx="153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2.Build Tools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5278" y="3059113"/>
            <a:ext cx="282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3.Continuous Integration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059113"/>
            <a:ext cx="3016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4.Artifactory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7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65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SoanrLint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638" y="1153319"/>
            <a:ext cx="87301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 issues before they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you detect and fix quality issues as you write code. </a:t>
            </a:r>
            <a:b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46" y="3363913"/>
            <a:ext cx="88296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65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en-US" alt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coverage/Report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56844"/>
            <a:ext cx="82296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Showcase Unit tests execution and code coverage </a:t>
            </a:r>
            <a:r>
              <a:rPr lang="en-US" alt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reports</a:t>
            </a:r>
            <a:endParaRPr lang="en-US" alt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test Code coverage- lines of code covered by unit </a:t>
            </a:r>
            <a:r>
              <a:rPr lang="en-US" alt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</a:t>
            </a:r>
            <a:endParaRPr lang="en-US" alt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code coverage tools </a:t>
            </a:r>
          </a:p>
          <a:p>
            <a:pPr marL="0" lvl="1">
              <a:lnSpc>
                <a:spcPct val="16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JaCoCo </a:t>
            </a:r>
          </a:p>
          <a:p>
            <a:pPr marL="0" lvl="1">
              <a:lnSpc>
                <a:spcPct val="16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Cobertura </a:t>
            </a:r>
            <a:endParaRPr lang="en-US" alt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lnSpc>
                <a:spcPct val="160000"/>
              </a:lnSpc>
              <a:spcBef>
                <a:spcPct val="0"/>
              </a:spcBef>
            </a:pPr>
            <a:r>
              <a:rPr lang="en-US" alt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Clover</a:t>
            </a:r>
            <a:endParaRPr lang="en-US" alt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65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Profiles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16013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450" y="1229519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 by defining set of rules for project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or different profile for multiple project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implement quality profile according to languages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Java, PHP, JS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,Html etc.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configuration- Activation/Deactivation/Modification</a:t>
            </a:r>
          </a:p>
        </p:txBody>
      </p:sp>
    </p:spTree>
    <p:extLst>
      <p:ext uri="{BB962C8B-B14F-4D97-AF65-F5344CB8AC3E}">
        <p14:creationId xmlns:p14="http://schemas.microsoft.com/office/powerpoint/2010/main" val="2606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65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Profiles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16013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6" y="1116013"/>
            <a:ext cx="842250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65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639" y="1140957"/>
            <a:ext cx="972076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of Boolean conditions to measure thresholds of projects</a:t>
            </a:r>
            <a:b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	- No new blocker issues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Code coverage on new code greater than 80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security in Quality Profile- Project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administrator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conditions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E.g.	-measure: Blocker issue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-period: Value 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-comparison operator: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-error value: 0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658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9" y="1034459"/>
            <a:ext cx="9339761" cy="42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does not support few programming languages like Perl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Costing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 cost in regards to certain languages</a:t>
            </a: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itle 8"/>
          <p:cNvSpPr txBox="1">
            <a:spLocks/>
          </p:cNvSpPr>
          <p:nvPr/>
        </p:nvSpPr>
        <p:spPr>
          <a:xfrm>
            <a:off x="838200" y="1374966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77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Introduction to Static code Analysis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SonarQube? 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Why SonarQube?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Basic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and its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5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Architecture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Benefits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Integration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other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en-US" sz="15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Code </a:t>
            </a: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Coverage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en-US" sz="15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Quality Profile/Quality </a:t>
            </a:r>
            <a:r>
              <a:rPr lang="en-US" sz="15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Gate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Limitation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Pricing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     Comparison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other tools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other tools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several tools for static code analysis: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Checkstyle – Focuses on ‘Conventions’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PMD – Find out issues related to Bad Practices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FindBugs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Potential bugs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HP Fortify – Security Vulnerabilities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07233" y="13819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https://www.sonarsource.com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/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067719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hlinkClick r:id="rId3"/>
              </a:rPr>
              <a:t>https://docs.sonarqube.org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48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/>
            <a:endParaRPr lang="en-US" sz="2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Static Code Analysis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coding standards in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as per industry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Examining code without executing the program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Areas and Solutions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5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80000"/>
              </a:lnSpc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Deadly sins of developers identified by sonar team </a:t>
            </a:r>
            <a:r>
              <a:rPr lang="en-US" sz="29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  <a:endParaRPr lang="en-US" sz="29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respect of coding standards &amp; best practices</a:t>
            </a: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Lacking comments in source code, especially in public APIs</a:t>
            </a: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duplicated lines of code</a:t>
            </a: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complex </a:t>
            </a:r>
            <a:r>
              <a:rPr lang="en-US" sz="29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sz="29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no or low code coverage by unit </a:t>
            </a:r>
            <a:r>
              <a:rPr lang="en-US" sz="29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</a:t>
            </a:r>
            <a:endParaRPr lang="en-US" sz="29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Leaving potential bugs</a:t>
            </a:r>
          </a:p>
          <a:p>
            <a:pPr marL="285750" lvl="1" indent="-285750">
              <a:lnSpc>
                <a:spcPct val="18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9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following architecture and design</a:t>
            </a:r>
          </a:p>
          <a:p>
            <a:pPr algn="l">
              <a:lnSpc>
                <a:spcPct val="14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SonarQube? 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the capability to not only show health of an application but also to highlight issues newly introduced.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ode analysis tool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uality management platform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 to manage code quality, developed by 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SonarSource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Ruby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4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4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4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4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SonarQube?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8862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covers the 7 axes of code quality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25+languages (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50+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plugins) 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 metrics altogether with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dashboard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Gates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Configurable quality profiles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Permissions (Global level /Project level)</a:t>
            </a: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83" y="924719"/>
            <a:ext cx="492756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Architecture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C:\Users\kuldeepd\Desktop\sonar5.6-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9" y="1305719"/>
            <a:ext cx="9339761" cy="3962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2643"/>
            <a:ext cx="7804678" cy="4283075"/>
          </a:xfrm>
        </p:spPr>
      </p:pic>
    </p:spTree>
    <p:extLst>
      <p:ext uri="{BB962C8B-B14F-4D97-AF65-F5344CB8AC3E}">
        <p14:creationId xmlns:p14="http://schemas.microsoft.com/office/powerpoint/2010/main" val="29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381919"/>
            <a:ext cx="93397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>
              <a:defRPr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developer skills:</a:t>
            </a:r>
          </a:p>
          <a:p>
            <a:pPr fontAlgn="base"/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regular feedbacks on quality issues .</a:t>
            </a:r>
          </a:p>
          <a:p>
            <a:pPr lvl="0" defTabSz="914400">
              <a:defRPr/>
            </a:pPr>
            <a:endParaRPr lang="en-US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>
              <a:defRPr/>
            </a:pPr>
            <a:endParaRPr lang="en-US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defTabSz="914400">
              <a:defRPr/>
            </a:pPr>
            <a:endParaRPr lang="en-US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Productivity:</a:t>
            </a:r>
          </a:p>
          <a:p>
            <a:pPr fontAlgn="base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enabling development teams to detect and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 duplication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redundancy of code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defTabSz="914400">
              <a:defRPr/>
            </a:pPr>
            <a:endParaRPr lang="en-US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497</Words>
  <Application>Microsoft Office PowerPoint</Application>
  <PresentationFormat>Custom</PresentationFormat>
  <Paragraphs>154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Ruchika Dhnyaneshwar Raghorte</cp:lastModifiedBy>
  <cp:revision>218</cp:revision>
  <dcterms:created xsi:type="dcterms:W3CDTF">2018-01-05T05:23:08Z</dcterms:created>
  <dcterms:modified xsi:type="dcterms:W3CDTF">2019-08-20T13:21:49Z</dcterms:modified>
</cp:coreProperties>
</file>