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Abril Fatface" panose="02000503000000020003" pitchFamily="2" charset="0"/>
      <p:regular r:id="rId21"/>
    </p:embeddedFont>
    <p:embeddedFont>
      <p:font typeface="Aldrich" panose="020B0604020202020204" charset="0"/>
      <p:regular r:id="rId22"/>
    </p:embeddedFont>
    <p:embeddedFont>
      <p:font typeface="Amatic SC" panose="00000500000000000000" pitchFamily="2" charset="-79"/>
      <p:regular r:id="rId23"/>
      <p:bold r:id="rId24"/>
    </p:embeddedFont>
    <p:embeddedFont>
      <p:font typeface="Barlow Condensed" panose="00000506000000000000" pitchFamily="2" charset="0"/>
      <p:regular r:id="rId25"/>
      <p:bold r:id="rId26"/>
      <p:italic r:id="rId27"/>
      <p:boldItalic r:id="rId28"/>
    </p:embeddedFont>
    <p:embeddedFont>
      <p:font typeface="Barlow Medium" panose="00000600000000000000" pitchFamily="2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DM Sans" pitchFamily="2" charset="0"/>
      <p:regular r:id="rId41"/>
      <p:bold r:id="rId42"/>
      <p:italic r:id="rId43"/>
      <p:boldItalic r:id="rId44"/>
    </p:embeddedFont>
    <p:embeddedFont>
      <p:font typeface="Griffy" panose="020B0604020202020204" charset="0"/>
      <p:regular r:id="rId45"/>
    </p:embeddedFont>
    <p:embeddedFont>
      <p:font typeface="Homemade Apple" panose="020B0604020202020204" charset="0"/>
      <p:regular r:id="rId46"/>
    </p:embeddedFont>
    <p:embeddedFont>
      <p:font typeface="Nova Flat" panose="020B0604020202020204" charset="0"/>
      <p:regular r:id="rId47"/>
    </p:embeddedFont>
    <p:embeddedFont>
      <p:font typeface="Poppins" panose="000005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font" Target="fonts/font27.fntdata"/><Relationship Id="rId50" Type="http://schemas.openxmlformats.org/officeDocument/2006/relationships/font" Target="fonts/font30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font" Target="fonts/font28.fntdata"/><Relationship Id="rId8" Type="http://schemas.openxmlformats.org/officeDocument/2006/relationships/slide" Target="slides/slide7.xml"/><Relationship Id="rId51" Type="http://schemas.openxmlformats.org/officeDocument/2006/relationships/font" Target="fonts/font3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font" Target="fonts/font26.fntdata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font" Target="fonts/font2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3e4c3367f6_0_2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13e4c3367f6_0_2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11"/>
          <p:cNvGrpSpPr/>
          <p:nvPr/>
        </p:nvGrpSpPr>
        <p:grpSpPr>
          <a:xfrm flipH="1">
            <a:off x="21700" y="2918637"/>
            <a:ext cx="12245912" cy="3938882"/>
            <a:chOff x="4435" y="7748593"/>
            <a:chExt cx="12182563" cy="5161009"/>
          </a:xfrm>
        </p:grpSpPr>
        <p:sp>
          <p:nvSpPr>
            <p:cNvPr id="320" name="Google Shape;320;p1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p11"/>
          <p:cNvSpPr txBox="1">
            <a:spLocks noGrp="1"/>
          </p:cNvSpPr>
          <p:nvPr>
            <p:ph type="subTitle" idx="1"/>
          </p:nvPr>
        </p:nvSpPr>
        <p:spPr>
          <a:xfrm>
            <a:off x="565634" y="1729975"/>
            <a:ext cx="10897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3" name="Google Shape;353;p11"/>
          <p:cNvSpPr txBox="1">
            <a:spLocks noGrp="1"/>
          </p:cNvSpPr>
          <p:nvPr>
            <p:ph type="subTitle" idx="2"/>
          </p:nvPr>
        </p:nvSpPr>
        <p:spPr>
          <a:xfrm>
            <a:off x="564884" y="3334868"/>
            <a:ext cx="10897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4" name="Google Shape;354;p11"/>
          <p:cNvSpPr txBox="1">
            <a:spLocks noGrp="1"/>
          </p:cNvSpPr>
          <p:nvPr>
            <p:ph type="subTitle" idx="3"/>
          </p:nvPr>
        </p:nvSpPr>
        <p:spPr>
          <a:xfrm>
            <a:off x="564884" y="4939762"/>
            <a:ext cx="10897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5" name="Google Shape;355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56" name="Google Shape;356;p11"/>
          <p:cNvSpPr txBox="1">
            <a:spLocks noGrp="1"/>
          </p:cNvSpPr>
          <p:nvPr>
            <p:ph type="body" idx="4"/>
          </p:nvPr>
        </p:nvSpPr>
        <p:spPr>
          <a:xfrm>
            <a:off x="565625" y="2167925"/>
            <a:ext cx="108975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7" name="Google Shape;357;p11"/>
          <p:cNvSpPr txBox="1">
            <a:spLocks noGrp="1"/>
          </p:cNvSpPr>
          <p:nvPr>
            <p:ph type="body" idx="5"/>
          </p:nvPr>
        </p:nvSpPr>
        <p:spPr>
          <a:xfrm>
            <a:off x="564875" y="3761388"/>
            <a:ext cx="108975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8" name="Google Shape;358;p11"/>
          <p:cNvSpPr txBox="1">
            <a:spLocks noGrp="1"/>
          </p:cNvSpPr>
          <p:nvPr>
            <p:ph type="body" idx="6"/>
          </p:nvPr>
        </p:nvSpPr>
        <p:spPr>
          <a:xfrm>
            <a:off x="564875" y="5353050"/>
            <a:ext cx="108990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59" name="Google Shape;359;p1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1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362" name="Google Shape;362;p1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p12"/>
          <p:cNvSpPr txBox="1">
            <a:spLocks noGrp="1"/>
          </p:cNvSpPr>
          <p:nvPr>
            <p:ph type="subTitle" idx="1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95" name="Google Shape;395;p12"/>
          <p:cNvSpPr txBox="1">
            <a:spLocks noGrp="1"/>
          </p:cNvSpPr>
          <p:nvPr>
            <p:ph type="subTitle" idx="2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96" name="Google Shape;396;p12"/>
          <p:cNvSpPr txBox="1">
            <a:spLocks noGrp="1"/>
          </p:cNvSpPr>
          <p:nvPr>
            <p:ph type="subTitle" idx="3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97" name="Google Shape;397;p12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98" name="Google Shape;398;p12"/>
          <p:cNvSpPr txBox="1">
            <a:spLocks noGrp="1"/>
          </p:cNvSpPr>
          <p:nvPr>
            <p:ph type="body" idx="4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99" name="Google Shape;399;p12"/>
          <p:cNvSpPr txBox="1">
            <a:spLocks noGrp="1"/>
          </p:cNvSpPr>
          <p:nvPr>
            <p:ph type="body" idx="5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400" name="Google Shape;400;p12"/>
          <p:cNvSpPr txBox="1">
            <a:spLocks noGrp="1"/>
          </p:cNvSpPr>
          <p:nvPr>
            <p:ph type="body" idx="6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401" name="Google Shape;401;p1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13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404" name="Google Shape;404;p13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6" name="Google Shape;436;p13"/>
          <p:cNvSpPr txBox="1">
            <a:spLocks noGrp="1"/>
          </p:cNvSpPr>
          <p:nvPr>
            <p:ph type="title" hasCustomPrompt="1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37" name="Google Shape;437;p13"/>
          <p:cNvSpPr txBox="1">
            <a:spLocks noGrp="1"/>
          </p:cNvSpPr>
          <p:nvPr>
            <p:ph type="title" idx="2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438" name="Google Shape;438;p13"/>
          <p:cNvSpPr txBox="1">
            <a:spLocks noGrp="1"/>
          </p:cNvSpPr>
          <p:nvPr>
            <p:ph type="title" idx="3" hasCustomPrompt="1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39" name="Google Shape;439;p13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40" name="Google Shape;440;p13"/>
          <p:cNvSpPr txBox="1">
            <a:spLocks noGrp="1"/>
          </p:cNvSpPr>
          <p:nvPr>
            <p:ph type="body" idx="1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body" idx="5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42" name="Google Shape;442;p13"/>
          <p:cNvSpPr txBox="1">
            <a:spLocks noGrp="1"/>
          </p:cNvSpPr>
          <p:nvPr>
            <p:ph type="body" idx="6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43" name="Google Shape;443;p1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4"/>
          <p:cNvSpPr txBox="1">
            <a:spLocks noGrp="1"/>
          </p:cNvSpPr>
          <p:nvPr>
            <p:ph type="subTitle" idx="1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6" name="Google Shape;446;p14"/>
          <p:cNvSpPr txBox="1">
            <a:spLocks noGrp="1"/>
          </p:cNvSpPr>
          <p:nvPr>
            <p:ph type="subTitle" idx="2"/>
          </p:nvPr>
        </p:nvSpPr>
        <p:spPr>
          <a:xfrm>
            <a:off x="720400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7" name="Google Shape;447;p14"/>
          <p:cNvSpPr txBox="1">
            <a:spLocks noGrp="1"/>
          </p:cNvSpPr>
          <p:nvPr>
            <p:ph type="subTitle" idx="3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8" name="Google Shape;448;p14"/>
          <p:cNvSpPr txBox="1">
            <a:spLocks noGrp="1"/>
          </p:cNvSpPr>
          <p:nvPr>
            <p:ph type="subTitle" idx="4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49" name="Google Shape;449;p14"/>
          <p:cNvSpPr txBox="1">
            <a:spLocks noGrp="1"/>
          </p:cNvSpPr>
          <p:nvPr>
            <p:ph type="subTitle" idx="5"/>
          </p:nvPr>
        </p:nvSpPr>
        <p:spPr>
          <a:xfrm>
            <a:off x="4571787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50" name="Google Shape;450;p14"/>
          <p:cNvSpPr txBox="1">
            <a:spLocks noGrp="1"/>
          </p:cNvSpPr>
          <p:nvPr>
            <p:ph type="subTitle" idx="6"/>
          </p:nvPr>
        </p:nvSpPr>
        <p:spPr>
          <a:xfrm>
            <a:off x="8381787" y="40017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451" name="Google Shape;451;p14"/>
          <p:cNvSpPr txBox="1">
            <a:spLocks noGrp="1"/>
          </p:cNvSpPr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52" name="Google Shape;452;p14"/>
          <p:cNvSpPr txBox="1">
            <a:spLocks noGrp="1"/>
          </p:cNvSpPr>
          <p:nvPr>
            <p:ph type="body" idx="7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3" name="Google Shape;453;p14"/>
          <p:cNvSpPr txBox="1">
            <a:spLocks noGrp="1"/>
          </p:cNvSpPr>
          <p:nvPr>
            <p:ph type="body" idx="8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4" name="Google Shape;454;p14"/>
          <p:cNvSpPr txBox="1">
            <a:spLocks noGrp="1"/>
          </p:cNvSpPr>
          <p:nvPr>
            <p:ph type="body" idx="9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5" name="Google Shape;455;p14"/>
          <p:cNvSpPr txBox="1">
            <a:spLocks noGrp="1"/>
          </p:cNvSpPr>
          <p:nvPr>
            <p:ph type="body" idx="13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6" name="Google Shape;456;p14"/>
          <p:cNvSpPr txBox="1">
            <a:spLocks noGrp="1"/>
          </p:cNvSpPr>
          <p:nvPr>
            <p:ph type="body" idx="14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7" name="Google Shape;457;p14"/>
          <p:cNvSpPr txBox="1">
            <a:spLocks noGrp="1"/>
          </p:cNvSpPr>
          <p:nvPr>
            <p:ph type="body" idx="15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458" name="Google Shape;458;p14"/>
          <p:cNvGrpSpPr/>
          <p:nvPr/>
        </p:nvGrpSpPr>
        <p:grpSpPr>
          <a:xfrm rot="10800000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459" name="Google Shape;459;p14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1" name="Google Shape;491;p1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15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494" name="Google Shape;494;p15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6" name="Google Shape;526;p15"/>
          <p:cNvSpPr txBox="1">
            <a:spLocks noGrp="1"/>
          </p:cNvSpPr>
          <p:nvPr>
            <p:ph type="subTitle" idx="1"/>
          </p:nvPr>
        </p:nvSpPr>
        <p:spPr>
          <a:xfrm>
            <a:off x="8378500" y="1882375"/>
            <a:ext cx="3397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27" name="Google Shape;527;p15"/>
          <p:cNvSpPr txBox="1">
            <a:spLocks noGrp="1"/>
          </p:cNvSpPr>
          <p:nvPr>
            <p:ph type="subTitle" idx="2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28" name="Google Shape;52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29" name="Google Shape;529;p15"/>
          <p:cNvSpPr txBox="1">
            <a:spLocks noGrp="1"/>
          </p:cNvSpPr>
          <p:nvPr>
            <p:ph type="body" idx="3"/>
          </p:nvPr>
        </p:nvSpPr>
        <p:spPr>
          <a:xfrm>
            <a:off x="8378500" y="2318375"/>
            <a:ext cx="33978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0" name="Google Shape;530;p15"/>
          <p:cNvSpPr txBox="1">
            <a:spLocks noGrp="1"/>
          </p:cNvSpPr>
          <p:nvPr>
            <p:ph type="body" idx="4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1" name="Google Shape;531;p1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1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34" name="Google Shape;534;p16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6" name="Google Shape;566;p16"/>
          <p:cNvSpPr txBox="1">
            <a:spLocks noGrp="1"/>
          </p:cNvSpPr>
          <p:nvPr>
            <p:ph type="subTitle" idx="1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67" name="Google Shape;567;p16"/>
          <p:cNvSpPr txBox="1">
            <a:spLocks noGrp="1"/>
          </p:cNvSpPr>
          <p:nvPr>
            <p:ph type="subTitle" idx="2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68" name="Google Shape;568;p16"/>
          <p:cNvSpPr txBox="1">
            <a:spLocks noGrp="1"/>
          </p:cNvSpPr>
          <p:nvPr>
            <p:ph type="subTitle" idx="3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69" name="Google Shape;569;p16"/>
          <p:cNvSpPr txBox="1">
            <a:spLocks noGrp="1"/>
          </p:cNvSpPr>
          <p:nvPr>
            <p:ph type="subTitle" idx="4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70" name="Google Shape;570;p16"/>
          <p:cNvSpPr txBox="1">
            <a:spLocks noGrp="1"/>
          </p:cNvSpPr>
          <p:nvPr>
            <p:ph type="subTitle" idx="5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571" name="Google Shape;571;p16"/>
          <p:cNvSpPr txBox="1">
            <a:spLocks noGrp="1"/>
          </p:cNvSpPr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72" name="Google Shape;572;p16"/>
          <p:cNvSpPr txBox="1">
            <a:spLocks noGrp="1"/>
          </p:cNvSpPr>
          <p:nvPr>
            <p:ph type="body" idx="6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3" name="Google Shape;573;p16"/>
          <p:cNvSpPr txBox="1">
            <a:spLocks noGrp="1"/>
          </p:cNvSpPr>
          <p:nvPr>
            <p:ph type="body" idx="7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4" name="Google Shape;574;p16"/>
          <p:cNvSpPr txBox="1">
            <a:spLocks noGrp="1"/>
          </p:cNvSpPr>
          <p:nvPr>
            <p:ph type="body" idx="8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5" name="Google Shape;575;p16"/>
          <p:cNvSpPr txBox="1">
            <a:spLocks noGrp="1"/>
          </p:cNvSpPr>
          <p:nvPr>
            <p:ph type="body" idx="9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6" name="Google Shape;576;p16"/>
          <p:cNvSpPr txBox="1">
            <a:spLocks noGrp="1"/>
          </p:cNvSpPr>
          <p:nvPr>
            <p:ph type="body" idx="13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77" name="Google Shape;577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7"/>
          <p:cNvSpPr txBox="1">
            <a:spLocks noGrp="1"/>
          </p:cNvSpPr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80" name="Google Shape;580;p17"/>
          <p:cNvSpPr txBox="1">
            <a:spLocks noGrp="1"/>
          </p:cNvSpPr>
          <p:nvPr>
            <p:ph type="body" idx="1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581" name="Google Shape;581;p17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82" name="Google Shape;582;p17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4" name="Google Shape;614;p1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8"/>
          <p:cNvSpPr txBox="1">
            <a:spLocks noGrp="1"/>
          </p:cNvSpPr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17" name="Google Shape;617;p18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618" name="Google Shape;618;p18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619" name="Google Shape;619;p18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1" name="Google Shape;651;p1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1 Credits">
  <p:cSld name="CUSTOM_16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9"/>
          <p:cNvSpPr txBox="1">
            <a:spLocks noGrp="1"/>
          </p:cNvSpPr>
          <p:nvPr>
            <p:ph type="title"/>
          </p:nvPr>
        </p:nvSpPr>
        <p:spPr>
          <a:xfrm>
            <a:off x="858975" y="1150325"/>
            <a:ext cx="10356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54" name="Google Shape;654;p19"/>
          <p:cNvSpPr txBox="1">
            <a:spLocks noGrp="1"/>
          </p:cNvSpPr>
          <p:nvPr>
            <p:ph type="body" idx="1"/>
          </p:nvPr>
        </p:nvSpPr>
        <p:spPr>
          <a:xfrm>
            <a:off x="859161" y="2150975"/>
            <a:ext cx="103560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55" name="Google Shape;655;p19"/>
          <p:cNvGrpSpPr/>
          <p:nvPr/>
        </p:nvGrpSpPr>
        <p:grpSpPr>
          <a:xfrm>
            <a:off x="-130700" y="3234091"/>
            <a:ext cx="12322662" cy="3624061"/>
            <a:chOff x="4435" y="7748593"/>
            <a:chExt cx="12182563" cy="5161009"/>
          </a:xfrm>
        </p:grpSpPr>
        <p:sp>
          <p:nvSpPr>
            <p:cNvPr id="656" name="Google Shape;656;p19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8" name="Google Shape;688;p1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20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691" name="Google Shape;691;p20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3" name="Google Shape;723;p20"/>
          <p:cNvSpPr txBox="1">
            <a:spLocks noGrp="1"/>
          </p:cNvSpPr>
          <p:nvPr>
            <p:ph type="subTitle" idx="1"/>
          </p:nvPr>
        </p:nvSpPr>
        <p:spPr>
          <a:xfrm>
            <a:off x="4918475" y="2716900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24" name="Google Shape;724;p20"/>
          <p:cNvSpPr txBox="1">
            <a:spLocks noGrp="1"/>
          </p:cNvSpPr>
          <p:nvPr>
            <p:ph type="title"/>
          </p:nvPr>
        </p:nvSpPr>
        <p:spPr>
          <a:xfrm>
            <a:off x="4918475" y="1784050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25" name="Google Shape;725;p20"/>
          <p:cNvSpPr txBox="1">
            <a:spLocks noGrp="1"/>
          </p:cNvSpPr>
          <p:nvPr>
            <p:ph type="body" idx="2"/>
          </p:nvPr>
        </p:nvSpPr>
        <p:spPr>
          <a:xfrm>
            <a:off x="4918525" y="3581700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26" name="Google Shape;726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8" name="Google Shape;48;p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9" name="Google Shape;729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731" name="Google Shape;731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32" name="Google Shape;732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" name="Google Shape;733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5" name="Google Shape;735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6" name="Google Shape;736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737" name="Google Shape;737;p21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2"/>
          <p:cNvSpPr txBox="1">
            <a:spLocks noGrp="1"/>
          </p:cNvSpPr>
          <p:nvPr>
            <p:ph type="ctrTitle"/>
          </p:nvPr>
        </p:nvSpPr>
        <p:spPr>
          <a:xfrm>
            <a:off x="1402767" y="1956033"/>
            <a:ext cx="9386400" cy="24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740" name="Google Shape;740;p22"/>
          <p:cNvSpPr txBox="1">
            <a:spLocks noGrp="1"/>
          </p:cNvSpPr>
          <p:nvPr>
            <p:ph type="subTitle" idx="1"/>
          </p:nvPr>
        </p:nvSpPr>
        <p:spPr>
          <a:xfrm>
            <a:off x="1402733" y="4555167"/>
            <a:ext cx="9386400" cy="44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grpSp>
        <p:nvGrpSpPr>
          <p:cNvPr id="741" name="Google Shape;741;p22"/>
          <p:cNvGrpSpPr/>
          <p:nvPr/>
        </p:nvGrpSpPr>
        <p:grpSpPr>
          <a:xfrm>
            <a:off x="9731957" y="5673558"/>
            <a:ext cx="1608242" cy="448389"/>
            <a:chOff x="7299150" y="4255275"/>
            <a:chExt cx="1206211" cy="336300"/>
          </a:xfrm>
        </p:grpSpPr>
        <p:sp>
          <p:nvSpPr>
            <p:cNvPr id="742" name="Google Shape;742;p22"/>
            <p:cNvSpPr/>
            <p:nvPr/>
          </p:nvSpPr>
          <p:spPr>
            <a:xfrm>
              <a:off x="843757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8311080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8184589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8058097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7931606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7805115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7678624" y="4522973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7552132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7425641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7299150" y="45229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7552132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7425641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7299150" y="43891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7805115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7678624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7552132" y="425527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7425641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7299150" y="42552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2"/>
          <p:cNvGrpSpPr/>
          <p:nvPr/>
        </p:nvGrpSpPr>
        <p:grpSpPr>
          <a:xfrm>
            <a:off x="828063" y="719307"/>
            <a:ext cx="1608242" cy="448389"/>
            <a:chOff x="2113900" y="803075"/>
            <a:chExt cx="1206211" cy="336300"/>
          </a:xfrm>
        </p:grpSpPr>
        <p:sp>
          <p:nvSpPr>
            <p:cNvPr id="761" name="Google Shape;761;p22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 rot="10800000">
              <a:off x="2872847" y="803887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 rot="10800000">
              <a:off x="2999339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 rot="10800000">
              <a:off x="3125830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 rot="10800000">
              <a:off x="2999339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 rot="10800000">
              <a:off x="3125830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 rot="10800000">
              <a:off x="2872847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 rot="10800000">
              <a:off x="2999339" y="1071585"/>
              <a:ext cx="67790" cy="67790"/>
            </a:xfrm>
            <a:custGeom>
              <a:avLst/>
              <a:gdLst/>
              <a:ahLst/>
              <a:cxnLst/>
              <a:rect l="l" t="t" r="r" b="b"/>
              <a:pathLst>
                <a:path w="1253" h="1253" extrusionOk="0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 rot="10800000">
              <a:off x="3125830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avLst/>
              <a:gdLst/>
              <a:ahLst/>
              <a:cxnLst/>
              <a:rect l="l" t="t" r="r" b="b"/>
              <a:pathLst>
                <a:path w="1253" h="1268" extrusionOk="0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22"/>
          <p:cNvSpPr/>
          <p:nvPr/>
        </p:nvSpPr>
        <p:spPr>
          <a:xfrm>
            <a:off x="6531318" y="6201431"/>
            <a:ext cx="1329602" cy="656572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2"/>
          <p:cNvSpPr/>
          <p:nvPr/>
        </p:nvSpPr>
        <p:spPr>
          <a:xfrm>
            <a:off x="5127285" y="6201431"/>
            <a:ext cx="1329602" cy="656572"/>
          </a:xfrm>
          <a:custGeom>
            <a:avLst/>
            <a:gdLst/>
            <a:ahLst/>
            <a:cxnLst/>
            <a:rect l="l" t="t" r="r" b="b"/>
            <a:pathLst>
              <a:path w="18177" h="8976" extrusionOk="0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22"/>
          <p:cNvGrpSpPr/>
          <p:nvPr/>
        </p:nvGrpSpPr>
        <p:grpSpPr>
          <a:xfrm>
            <a:off x="1839156" y="5673658"/>
            <a:ext cx="2057869" cy="2057869"/>
            <a:chOff x="-1154300" y="1435713"/>
            <a:chExt cx="1019100" cy="1019100"/>
          </a:xfrm>
        </p:grpSpPr>
        <p:grpSp>
          <p:nvGrpSpPr>
            <p:cNvPr id="782" name="Google Shape;782;p22"/>
            <p:cNvGrpSpPr/>
            <p:nvPr/>
          </p:nvGrpSpPr>
          <p:grpSpPr>
            <a:xfrm>
              <a:off x="-1092956" y="1494839"/>
              <a:ext cx="896401" cy="900845"/>
              <a:chOff x="-1092956" y="1494839"/>
              <a:chExt cx="896401" cy="900845"/>
            </a:xfrm>
          </p:grpSpPr>
          <p:sp>
            <p:nvSpPr>
              <p:cNvPr id="783" name="Google Shape;783;p22"/>
              <p:cNvSpPr/>
              <p:nvPr/>
            </p:nvSpPr>
            <p:spPr>
              <a:xfrm rot="5400000">
                <a:off x="-1085613" y="1487496"/>
                <a:ext cx="881714" cy="896401"/>
              </a:xfrm>
              <a:custGeom>
                <a:avLst/>
                <a:gdLst/>
                <a:ahLst/>
                <a:cxnLst/>
                <a:rect l="l" t="t" r="r" b="b"/>
                <a:pathLst>
                  <a:path w="20832" h="21179" extrusionOk="0">
                    <a:moveTo>
                      <a:pt x="10816" y="20831"/>
                    </a:moveTo>
                    <a:cubicBezTo>
                      <a:pt x="6758" y="20831"/>
                      <a:pt x="3108" y="18388"/>
                      <a:pt x="1554" y="14647"/>
                    </a:cubicBezTo>
                    <a:cubicBezTo>
                      <a:pt x="0" y="10906"/>
                      <a:pt x="860" y="6592"/>
                      <a:pt x="3726" y="3726"/>
                    </a:cubicBezTo>
                    <a:cubicBezTo>
                      <a:pt x="6592" y="860"/>
                      <a:pt x="10906" y="0"/>
                      <a:pt x="14647" y="1554"/>
                    </a:cubicBezTo>
                    <a:cubicBezTo>
                      <a:pt x="18388" y="3108"/>
                      <a:pt x="20831" y="6758"/>
                      <a:pt x="20831" y="10816"/>
                    </a:cubicBezTo>
                    <a:cubicBezTo>
                      <a:pt x="20831" y="16336"/>
                      <a:pt x="16336" y="20831"/>
                      <a:pt x="10816" y="20831"/>
                    </a:cubicBezTo>
                    <a:close/>
                    <a:moveTo>
                      <a:pt x="10816" y="1192"/>
                    </a:moveTo>
                    <a:cubicBezTo>
                      <a:pt x="6924" y="1192"/>
                      <a:pt x="3409" y="3530"/>
                      <a:pt x="1931" y="7120"/>
                    </a:cubicBezTo>
                    <a:cubicBezTo>
                      <a:pt x="438" y="10710"/>
                      <a:pt x="1267" y="14858"/>
                      <a:pt x="4013" y="17603"/>
                    </a:cubicBezTo>
                    <a:cubicBezTo>
                      <a:pt x="6758" y="20349"/>
                      <a:pt x="10891" y="21178"/>
                      <a:pt x="14496" y="19685"/>
                    </a:cubicBezTo>
                    <a:cubicBezTo>
                      <a:pt x="18086" y="18207"/>
                      <a:pt x="20424" y="14692"/>
                      <a:pt x="20424" y="10801"/>
                    </a:cubicBezTo>
                    <a:cubicBezTo>
                      <a:pt x="20424" y="5491"/>
                      <a:pt x="16110" y="1192"/>
                      <a:pt x="10816" y="11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 rot="5400000">
                <a:off x="-1021745" y="1584547"/>
                <a:ext cx="734847" cy="735482"/>
              </a:xfrm>
              <a:custGeom>
                <a:avLst/>
                <a:gdLst/>
                <a:ahLst/>
                <a:cxnLst/>
                <a:rect l="l" t="t" r="r" b="b"/>
                <a:pathLst>
                  <a:path w="17362" h="17377" extrusionOk="0">
                    <a:moveTo>
                      <a:pt x="8689" y="0"/>
                    </a:moveTo>
                    <a:lnTo>
                      <a:pt x="8447" y="0"/>
                    </a:lnTo>
                    <a:lnTo>
                      <a:pt x="8508" y="2082"/>
                    </a:lnTo>
                    <a:lnTo>
                      <a:pt x="8689" y="2082"/>
                    </a:lnTo>
                    <a:close/>
                    <a:moveTo>
                      <a:pt x="8100" y="30"/>
                    </a:moveTo>
                    <a:lnTo>
                      <a:pt x="8025" y="30"/>
                    </a:lnTo>
                    <a:lnTo>
                      <a:pt x="7995" y="30"/>
                    </a:lnTo>
                    <a:lnTo>
                      <a:pt x="7859" y="30"/>
                    </a:lnTo>
                    <a:lnTo>
                      <a:pt x="8055" y="2112"/>
                    </a:lnTo>
                    <a:lnTo>
                      <a:pt x="8236" y="2097"/>
                    </a:lnTo>
                    <a:lnTo>
                      <a:pt x="8085" y="15"/>
                    </a:lnTo>
                    <a:close/>
                    <a:moveTo>
                      <a:pt x="7512" y="76"/>
                    </a:moveTo>
                    <a:lnTo>
                      <a:pt x="7376" y="106"/>
                    </a:lnTo>
                    <a:lnTo>
                      <a:pt x="7346" y="106"/>
                    </a:lnTo>
                    <a:lnTo>
                      <a:pt x="7286" y="106"/>
                    </a:lnTo>
                    <a:lnTo>
                      <a:pt x="7618" y="2157"/>
                    </a:lnTo>
                    <a:lnTo>
                      <a:pt x="7783" y="2127"/>
                    </a:lnTo>
                    <a:lnTo>
                      <a:pt x="7512" y="76"/>
                    </a:lnTo>
                    <a:close/>
                    <a:moveTo>
                      <a:pt x="6939" y="181"/>
                    </a:moveTo>
                    <a:lnTo>
                      <a:pt x="6909" y="181"/>
                    </a:lnTo>
                    <a:lnTo>
                      <a:pt x="6878" y="181"/>
                    </a:lnTo>
                    <a:lnTo>
                      <a:pt x="6713" y="211"/>
                    </a:lnTo>
                    <a:lnTo>
                      <a:pt x="6713" y="211"/>
                    </a:lnTo>
                    <a:lnTo>
                      <a:pt x="7180" y="2233"/>
                    </a:lnTo>
                    <a:lnTo>
                      <a:pt x="7361" y="2203"/>
                    </a:lnTo>
                    <a:lnTo>
                      <a:pt x="6939" y="166"/>
                    </a:lnTo>
                    <a:close/>
                    <a:moveTo>
                      <a:pt x="6366" y="317"/>
                    </a:moveTo>
                    <a:lnTo>
                      <a:pt x="6139" y="377"/>
                    </a:lnTo>
                    <a:lnTo>
                      <a:pt x="6758" y="2368"/>
                    </a:lnTo>
                    <a:lnTo>
                      <a:pt x="6924" y="2323"/>
                    </a:lnTo>
                    <a:close/>
                    <a:moveTo>
                      <a:pt x="5808" y="498"/>
                    </a:moveTo>
                    <a:cubicBezTo>
                      <a:pt x="5732" y="513"/>
                      <a:pt x="5657" y="543"/>
                      <a:pt x="5581" y="573"/>
                    </a:cubicBezTo>
                    <a:lnTo>
                      <a:pt x="6320" y="2504"/>
                    </a:lnTo>
                    <a:lnTo>
                      <a:pt x="6486" y="2444"/>
                    </a:lnTo>
                    <a:lnTo>
                      <a:pt x="5808" y="498"/>
                    </a:lnTo>
                    <a:close/>
                    <a:moveTo>
                      <a:pt x="5249" y="709"/>
                    </a:moveTo>
                    <a:lnTo>
                      <a:pt x="5234" y="724"/>
                    </a:lnTo>
                    <a:lnTo>
                      <a:pt x="5189" y="724"/>
                    </a:lnTo>
                    <a:lnTo>
                      <a:pt x="517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083" y="739"/>
                    </a:lnTo>
                    <a:lnTo>
                      <a:pt x="5958" y="2625"/>
                    </a:lnTo>
                    <a:lnTo>
                      <a:pt x="6124" y="2549"/>
                    </a:lnTo>
                    <a:lnTo>
                      <a:pt x="5295" y="649"/>
                    </a:lnTo>
                    <a:close/>
                    <a:moveTo>
                      <a:pt x="4721" y="951"/>
                    </a:move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525" y="1056"/>
                    </a:lnTo>
                    <a:lnTo>
                      <a:pt x="5521" y="2881"/>
                    </a:lnTo>
                    <a:lnTo>
                      <a:pt x="5687" y="2791"/>
                    </a:lnTo>
                    <a:lnTo>
                      <a:pt x="4737" y="951"/>
                    </a:lnTo>
                    <a:close/>
                    <a:moveTo>
                      <a:pt x="4209" y="1237"/>
                    </a:moveTo>
                    <a:lnTo>
                      <a:pt x="4194" y="1237"/>
                    </a:lnTo>
                    <a:lnTo>
                      <a:pt x="4194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03" y="1267"/>
                    </a:lnTo>
                    <a:lnTo>
                      <a:pt x="4103" y="1267"/>
                    </a:lnTo>
                    <a:lnTo>
                      <a:pt x="4073" y="1282"/>
                    </a:lnTo>
                    <a:lnTo>
                      <a:pt x="5189" y="3032"/>
                    </a:lnTo>
                    <a:lnTo>
                      <a:pt x="5340" y="2942"/>
                    </a:lnTo>
                    <a:lnTo>
                      <a:pt x="4269" y="1162"/>
                    </a:lnTo>
                    <a:close/>
                    <a:moveTo>
                      <a:pt x="3726" y="1569"/>
                    </a:move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4827" y="3304"/>
                    </a:lnTo>
                    <a:lnTo>
                      <a:pt x="4978" y="3213"/>
                    </a:lnTo>
                    <a:lnTo>
                      <a:pt x="3786" y="1509"/>
                    </a:lnTo>
                    <a:close/>
                    <a:moveTo>
                      <a:pt x="3243" y="1916"/>
                    </a:move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4435" y="3575"/>
                    </a:lnTo>
                    <a:cubicBezTo>
                      <a:pt x="4480" y="3530"/>
                      <a:pt x="4525" y="3500"/>
                      <a:pt x="4571" y="3454"/>
                    </a:cubicBezTo>
                    <a:lnTo>
                      <a:pt x="3273" y="1840"/>
                    </a:lnTo>
                    <a:close/>
                    <a:moveTo>
                      <a:pt x="2806" y="2293"/>
                    </a:moveTo>
                    <a:lnTo>
                      <a:pt x="2806" y="2293"/>
                    </a:lnTo>
                    <a:lnTo>
                      <a:pt x="2806" y="2293"/>
                    </a:lnTo>
                    <a:lnTo>
                      <a:pt x="2806" y="2293"/>
                    </a:lnTo>
                    <a:cubicBezTo>
                      <a:pt x="2745" y="2338"/>
                      <a:pt x="2700" y="2384"/>
                      <a:pt x="2640" y="2444"/>
                    </a:cubicBezTo>
                    <a:lnTo>
                      <a:pt x="4088" y="3937"/>
                    </a:lnTo>
                    <a:cubicBezTo>
                      <a:pt x="4133" y="3892"/>
                      <a:pt x="4178" y="3847"/>
                      <a:pt x="4224" y="3816"/>
                    </a:cubicBezTo>
                    <a:lnTo>
                      <a:pt x="2806" y="2278"/>
                    </a:lnTo>
                    <a:close/>
                    <a:moveTo>
                      <a:pt x="2383" y="2700"/>
                    </a:moveTo>
                    <a:cubicBezTo>
                      <a:pt x="2338" y="2761"/>
                      <a:pt x="2278" y="2806"/>
                      <a:pt x="2233" y="2866"/>
                    </a:cubicBezTo>
                    <a:lnTo>
                      <a:pt x="3771" y="4254"/>
                    </a:lnTo>
                    <a:lnTo>
                      <a:pt x="3892" y="4133"/>
                    </a:lnTo>
                    <a:lnTo>
                      <a:pt x="2383" y="2700"/>
                    </a:lnTo>
                    <a:close/>
                    <a:moveTo>
                      <a:pt x="1991" y="3138"/>
                    </a:move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3560" y="4510"/>
                    </a:lnTo>
                    <a:lnTo>
                      <a:pt x="3666" y="4375"/>
                    </a:lnTo>
                    <a:lnTo>
                      <a:pt x="2067" y="3047"/>
                    </a:lnTo>
                    <a:close/>
                    <a:moveTo>
                      <a:pt x="1629" y="3605"/>
                    </a:move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584" y="3696"/>
                    </a:lnTo>
                    <a:lnTo>
                      <a:pt x="3288" y="4872"/>
                    </a:lnTo>
                    <a:lnTo>
                      <a:pt x="3394" y="4722"/>
                    </a:lnTo>
                    <a:lnTo>
                      <a:pt x="1705" y="3515"/>
                    </a:lnTo>
                    <a:close/>
                    <a:moveTo>
                      <a:pt x="1312" y="4088"/>
                    </a:moveTo>
                    <a:cubicBezTo>
                      <a:pt x="1267" y="4148"/>
                      <a:pt x="1222" y="4224"/>
                      <a:pt x="1192" y="4284"/>
                    </a:cubicBezTo>
                    <a:lnTo>
                      <a:pt x="2972" y="5325"/>
                    </a:lnTo>
                    <a:lnTo>
                      <a:pt x="3077" y="5174"/>
                    </a:lnTo>
                    <a:lnTo>
                      <a:pt x="1312" y="4088"/>
                    </a:lnTo>
                    <a:close/>
                    <a:moveTo>
                      <a:pt x="1011" y="4601"/>
                    </a:moveTo>
                    <a:lnTo>
                      <a:pt x="905" y="4797"/>
                    </a:lnTo>
                    <a:lnTo>
                      <a:pt x="2761" y="5732"/>
                    </a:lnTo>
                    <a:cubicBezTo>
                      <a:pt x="2791" y="5672"/>
                      <a:pt x="2821" y="5627"/>
                      <a:pt x="2851" y="5581"/>
                    </a:cubicBezTo>
                    <a:close/>
                    <a:moveTo>
                      <a:pt x="754" y="5129"/>
                    </a:moveTo>
                    <a:cubicBezTo>
                      <a:pt x="739" y="5159"/>
                      <a:pt x="724" y="5189"/>
                      <a:pt x="709" y="5219"/>
                    </a:cubicBezTo>
                    <a:lnTo>
                      <a:pt x="709" y="5219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2625" y="6064"/>
                    </a:lnTo>
                    <a:cubicBezTo>
                      <a:pt x="2655" y="6004"/>
                      <a:pt x="2670" y="5958"/>
                      <a:pt x="2700" y="5898"/>
                    </a:cubicBezTo>
                    <a:lnTo>
                      <a:pt x="815" y="5053"/>
                    </a:lnTo>
                    <a:close/>
                    <a:moveTo>
                      <a:pt x="543" y="5672"/>
                    </a:moveTo>
                    <a:cubicBezTo>
                      <a:pt x="528" y="5687"/>
                      <a:pt x="528" y="5702"/>
                      <a:pt x="528" y="5702"/>
                    </a:cubicBez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17"/>
                    </a:lnTo>
                    <a:lnTo>
                      <a:pt x="528" y="5717"/>
                    </a:lnTo>
                    <a:lnTo>
                      <a:pt x="528" y="5732"/>
                    </a:lnTo>
                    <a:lnTo>
                      <a:pt x="528" y="5732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cubicBezTo>
                      <a:pt x="513" y="5808"/>
                      <a:pt x="498" y="5838"/>
                      <a:pt x="483" y="5883"/>
                    </a:cubicBezTo>
                    <a:lnTo>
                      <a:pt x="2444" y="6547"/>
                    </a:lnTo>
                    <a:cubicBezTo>
                      <a:pt x="2474" y="6486"/>
                      <a:pt x="2489" y="6426"/>
                      <a:pt x="2504" y="6381"/>
                    </a:cubicBezTo>
                    <a:lnTo>
                      <a:pt x="558" y="5657"/>
                    </a:lnTo>
                    <a:close/>
                    <a:moveTo>
                      <a:pt x="347" y="6230"/>
                    </a:moveTo>
                    <a:cubicBezTo>
                      <a:pt x="347" y="6245"/>
                      <a:pt x="332" y="6260"/>
                      <a:pt x="332" y="6275"/>
                    </a:cubicBez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02" y="6426"/>
                    </a:lnTo>
                    <a:lnTo>
                      <a:pt x="2293" y="6954"/>
                    </a:lnTo>
                    <a:cubicBezTo>
                      <a:pt x="2308" y="6894"/>
                      <a:pt x="2338" y="6848"/>
                      <a:pt x="2353" y="6788"/>
                    </a:cubicBezTo>
                    <a:lnTo>
                      <a:pt x="362" y="6200"/>
                    </a:lnTo>
                    <a:close/>
                    <a:moveTo>
                      <a:pt x="196" y="6803"/>
                    </a:moveTo>
                    <a:cubicBezTo>
                      <a:pt x="196" y="6848"/>
                      <a:pt x="181" y="6894"/>
                      <a:pt x="166" y="6954"/>
                    </a:cubicBez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cubicBezTo>
                      <a:pt x="166" y="6969"/>
                      <a:pt x="166" y="6984"/>
                      <a:pt x="166" y="6999"/>
                    </a:cubicBezTo>
                    <a:lnTo>
                      <a:pt x="2202" y="7391"/>
                    </a:lnTo>
                    <a:cubicBezTo>
                      <a:pt x="2218" y="7346"/>
                      <a:pt x="2233" y="7286"/>
                      <a:pt x="2248" y="7225"/>
                    </a:cubicBezTo>
                    <a:lnTo>
                      <a:pt x="211" y="6773"/>
                    </a:lnTo>
                    <a:close/>
                    <a:moveTo>
                      <a:pt x="91" y="7376"/>
                    </a:moveTo>
                    <a:cubicBezTo>
                      <a:pt x="91" y="7391"/>
                      <a:pt x="91" y="7422"/>
                      <a:pt x="91" y="7437"/>
                    </a:cubicBez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cubicBezTo>
                      <a:pt x="91" y="7482"/>
                      <a:pt x="76" y="7527"/>
                      <a:pt x="61" y="7587"/>
                    </a:cubicBezTo>
                    <a:lnTo>
                      <a:pt x="2127" y="7829"/>
                    </a:lnTo>
                    <a:lnTo>
                      <a:pt x="2142" y="7663"/>
                    </a:lnTo>
                    <a:lnTo>
                      <a:pt x="106" y="7346"/>
                    </a:lnTo>
                    <a:close/>
                    <a:moveTo>
                      <a:pt x="30" y="7965"/>
                    </a:moveTo>
                    <a:cubicBezTo>
                      <a:pt x="30" y="8010"/>
                      <a:pt x="30" y="8070"/>
                      <a:pt x="15" y="8115"/>
                    </a:cubicBez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cubicBezTo>
                      <a:pt x="15" y="8130"/>
                      <a:pt x="15" y="8146"/>
                      <a:pt x="15" y="8161"/>
                    </a:cubicBezTo>
                    <a:lnTo>
                      <a:pt x="2097" y="8266"/>
                    </a:lnTo>
                    <a:cubicBezTo>
                      <a:pt x="2097" y="8206"/>
                      <a:pt x="2097" y="8146"/>
                      <a:pt x="2097" y="8100"/>
                    </a:cubicBezTo>
                    <a:lnTo>
                      <a:pt x="30" y="7919"/>
                    </a:lnTo>
                    <a:close/>
                    <a:moveTo>
                      <a:pt x="0" y="8553"/>
                    </a:move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58"/>
                    </a:lnTo>
                    <a:lnTo>
                      <a:pt x="0" y="8658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2067" y="8658"/>
                    </a:lnTo>
                    <a:lnTo>
                      <a:pt x="2067" y="8583"/>
                    </a:lnTo>
                    <a:lnTo>
                      <a:pt x="2067" y="8477"/>
                    </a:lnTo>
                    <a:lnTo>
                      <a:pt x="0" y="8447"/>
                    </a:lnTo>
                    <a:close/>
                    <a:moveTo>
                      <a:pt x="2067" y="9036"/>
                    </a:moveTo>
                    <a:lnTo>
                      <a:pt x="0" y="9141"/>
                    </a:lnTo>
                    <a:cubicBezTo>
                      <a:pt x="0" y="9141"/>
                      <a:pt x="0" y="9156"/>
                      <a:pt x="0" y="9171"/>
                    </a:cubicBez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247"/>
                    </a:lnTo>
                    <a:lnTo>
                      <a:pt x="0" y="9247"/>
                    </a:lnTo>
                    <a:lnTo>
                      <a:pt x="0" y="9262"/>
                    </a:lnTo>
                    <a:lnTo>
                      <a:pt x="0" y="9322"/>
                    </a:lnTo>
                    <a:lnTo>
                      <a:pt x="2067" y="9156"/>
                    </a:lnTo>
                    <a:cubicBezTo>
                      <a:pt x="2067" y="9111"/>
                      <a:pt x="2067" y="9051"/>
                      <a:pt x="2067" y="8990"/>
                    </a:cubicBezTo>
                    <a:close/>
                    <a:moveTo>
                      <a:pt x="2112" y="9473"/>
                    </a:moveTo>
                    <a:lnTo>
                      <a:pt x="45" y="9714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cubicBezTo>
                      <a:pt x="45" y="9805"/>
                      <a:pt x="61" y="9850"/>
                      <a:pt x="76" y="9895"/>
                    </a:cubicBezTo>
                    <a:lnTo>
                      <a:pt x="2127" y="9594"/>
                    </a:lnTo>
                    <a:lnTo>
                      <a:pt x="2097" y="9428"/>
                    </a:lnTo>
                    <a:close/>
                    <a:moveTo>
                      <a:pt x="2172" y="9910"/>
                    </a:move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cubicBezTo>
                      <a:pt x="151" y="10378"/>
                      <a:pt x="166" y="10438"/>
                      <a:pt x="181" y="10499"/>
                    </a:cubicBezTo>
                    <a:lnTo>
                      <a:pt x="2202" y="10061"/>
                    </a:lnTo>
                    <a:lnTo>
                      <a:pt x="2172" y="9880"/>
                    </a:lnTo>
                    <a:close/>
                    <a:moveTo>
                      <a:pt x="2278" y="10348"/>
                    </a:move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87" y="10921"/>
                    </a:lnTo>
                    <a:lnTo>
                      <a:pt x="287" y="10921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cubicBezTo>
                      <a:pt x="287" y="10966"/>
                      <a:pt x="302" y="10996"/>
                      <a:pt x="302" y="11027"/>
                    </a:cubicBezTo>
                    <a:lnTo>
                      <a:pt x="2338" y="10529"/>
                    </a:lnTo>
                    <a:cubicBezTo>
                      <a:pt x="2323" y="10469"/>
                      <a:pt x="2308" y="10408"/>
                      <a:pt x="2293" y="10348"/>
                    </a:cubicBezTo>
                    <a:close/>
                    <a:moveTo>
                      <a:pt x="2399" y="10785"/>
                    </a:moveTo>
                    <a:lnTo>
                      <a:pt x="453" y="11434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cubicBezTo>
                      <a:pt x="483" y="11539"/>
                      <a:pt x="498" y="11570"/>
                      <a:pt x="513" y="11600"/>
                    </a:cubicBezTo>
                    <a:lnTo>
                      <a:pt x="2459" y="10891"/>
                    </a:lnTo>
                    <a:cubicBezTo>
                      <a:pt x="2444" y="10831"/>
                      <a:pt x="2414" y="10785"/>
                      <a:pt x="2399" y="10725"/>
                    </a:cubicBezTo>
                    <a:close/>
                    <a:moveTo>
                      <a:pt x="2564" y="11193"/>
                    </a:moveTo>
                    <a:lnTo>
                      <a:pt x="649" y="11992"/>
                    </a:lnTo>
                    <a:lnTo>
                      <a:pt x="739" y="12203"/>
                    </a:lnTo>
                    <a:lnTo>
                      <a:pt x="2640" y="11358"/>
                    </a:lnTo>
                    <a:cubicBezTo>
                      <a:pt x="2610" y="11313"/>
                      <a:pt x="2595" y="11253"/>
                      <a:pt x="2564" y="11208"/>
                    </a:cubicBezTo>
                    <a:close/>
                    <a:moveTo>
                      <a:pt x="2745" y="11600"/>
                    </a:moveTo>
                    <a:lnTo>
                      <a:pt x="890" y="12520"/>
                    </a:lnTo>
                    <a:cubicBezTo>
                      <a:pt x="920" y="12580"/>
                      <a:pt x="935" y="12626"/>
                      <a:pt x="966" y="12686"/>
                    </a:cubicBez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81" y="12701"/>
                    </a:lnTo>
                    <a:lnTo>
                      <a:pt x="2821" y="11736"/>
                    </a:lnTo>
                    <a:lnTo>
                      <a:pt x="2730" y="11585"/>
                    </a:lnTo>
                    <a:close/>
                    <a:moveTo>
                      <a:pt x="2957" y="11992"/>
                    </a:moveTo>
                    <a:lnTo>
                      <a:pt x="1162" y="13033"/>
                    </a:lnTo>
                    <a:cubicBezTo>
                      <a:pt x="1207" y="13108"/>
                      <a:pt x="1237" y="13169"/>
                      <a:pt x="1282" y="13244"/>
                    </a:cubicBezTo>
                    <a:lnTo>
                      <a:pt x="3047" y="12143"/>
                    </a:lnTo>
                    <a:cubicBezTo>
                      <a:pt x="3017" y="12098"/>
                      <a:pt x="2987" y="12052"/>
                      <a:pt x="2957" y="11992"/>
                    </a:cubicBezTo>
                    <a:close/>
                    <a:moveTo>
                      <a:pt x="3198" y="12369"/>
                    </a:moveTo>
                    <a:lnTo>
                      <a:pt x="1478" y="13531"/>
                    </a:lnTo>
                    <a:cubicBezTo>
                      <a:pt x="1524" y="13591"/>
                      <a:pt x="1554" y="13651"/>
                      <a:pt x="1599" y="13712"/>
                    </a:cubicBezTo>
                    <a:lnTo>
                      <a:pt x="1614" y="13727"/>
                    </a:lnTo>
                    <a:lnTo>
                      <a:pt x="3288" y="12520"/>
                    </a:lnTo>
                    <a:cubicBezTo>
                      <a:pt x="3258" y="12475"/>
                      <a:pt x="3228" y="12429"/>
                      <a:pt x="3198" y="12369"/>
                    </a:cubicBezTo>
                    <a:close/>
                    <a:moveTo>
                      <a:pt x="3469" y="12746"/>
                    </a:moveTo>
                    <a:lnTo>
                      <a:pt x="1840" y="14028"/>
                    </a:lnTo>
                    <a:cubicBezTo>
                      <a:pt x="1840" y="14028"/>
                      <a:pt x="1856" y="14043"/>
                      <a:pt x="1871" y="14058"/>
                    </a:cubicBezTo>
                    <a:lnTo>
                      <a:pt x="1871" y="14058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3545" y="12852"/>
                    </a:lnTo>
                    <a:close/>
                    <a:moveTo>
                      <a:pt x="3756" y="13093"/>
                    </a:moveTo>
                    <a:lnTo>
                      <a:pt x="2218" y="14466"/>
                    </a:lnTo>
                    <a:lnTo>
                      <a:pt x="2368" y="14647"/>
                    </a:lnTo>
                    <a:lnTo>
                      <a:pt x="3877" y="13214"/>
                    </a:lnTo>
                    <a:lnTo>
                      <a:pt x="3756" y="13093"/>
                    </a:lnTo>
                    <a:close/>
                    <a:moveTo>
                      <a:pt x="4073" y="13410"/>
                    </a:move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730" y="14994"/>
                    </a:lnTo>
                    <a:lnTo>
                      <a:pt x="2730" y="14994"/>
                    </a:lnTo>
                    <a:lnTo>
                      <a:pt x="2761" y="15039"/>
                    </a:lnTo>
                    <a:lnTo>
                      <a:pt x="4178" y="13515"/>
                    </a:lnTo>
                    <a:cubicBezTo>
                      <a:pt x="4133" y="13470"/>
                      <a:pt x="4088" y="13440"/>
                      <a:pt x="4043" y="13395"/>
                    </a:cubicBezTo>
                    <a:close/>
                    <a:moveTo>
                      <a:pt x="4390" y="13712"/>
                    </a:moveTo>
                    <a:lnTo>
                      <a:pt x="3047" y="15295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213" y="15431"/>
                    </a:lnTo>
                    <a:lnTo>
                      <a:pt x="4510" y="13817"/>
                    </a:lnTo>
                    <a:lnTo>
                      <a:pt x="4375" y="13712"/>
                    </a:lnTo>
                    <a:close/>
                    <a:moveTo>
                      <a:pt x="4752" y="13998"/>
                    </a:moveTo>
                    <a:lnTo>
                      <a:pt x="3515" y="15657"/>
                    </a:lnTo>
                    <a:lnTo>
                      <a:pt x="3620" y="15748"/>
                    </a:lnTo>
                    <a:lnTo>
                      <a:pt x="3620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81" y="15778"/>
                    </a:lnTo>
                    <a:lnTo>
                      <a:pt x="4872" y="14074"/>
                    </a:lnTo>
                    <a:lnTo>
                      <a:pt x="4721" y="13968"/>
                    </a:lnTo>
                    <a:close/>
                    <a:moveTo>
                      <a:pt x="5129" y="14255"/>
                    </a:moveTo>
                    <a:lnTo>
                      <a:pt x="3997" y="15989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78" y="16110"/>
                    </a:lnTo>
                    <a:lnTo>
                      <a:pt x="5264" y="14330"/>
                    </a:lnTo>
                    <a:cubicBezTo>
                      <a:pt x="5204" y="14300"/>
                      <a:pt x="5159" y="14270"/>
                      <a:pt x="5114" y="14239"/>
                    </a:cubicBezTo>
                    <a:close/>
                    <a:moveTo>
                      <a:pt x="5506" y="14481"/>
                    </a:moveTo>
                    <a:lnTo>
                      <a:pt x="4495" y="16291"/>
                    </a:lnTo>
                    <a:cubicBezTo>
                      <a:pt x="4556" y="16321"/>
                      <a:pt x="4616" y="16366"/>
                      <a:pt x="4676" y="16396"/>
                    </a:cubicBezTo>
                    <a:lnTo>
                      <a:pt x="4676" y="16396"/>
                    </a:lnTo>
                    <a:lnTo>
                      <a:pt x="4676" y="16396"/>
                    </a:lnTo>
                    <a:lnTo>
                      <a:pt x="4691" y="16396"/>
                    </a:lnTo>
                    <a:lnTo>
                      <a:pt x="5657" y="14556"/>
                    </a:lnTo>
                    <a:cubicBezTo>
                      <a:pt x="5596" y="14526"/>
                      <a:pt x="5551" y="14511"/>
                      <a:pt x="5491" y="14481"/>
                    </a:cubicBezTo>
                    <a:close/>
                    <a:moveTo>
                      <a:pt x="5898" y="14677"/>
                    </a:moveTo>
                    <a:lnTo>
                      <a:pt x="5023" y="16562"/>
                    </a:lnTo>
                    <a:lnTo>
                      <a:pt x="5159" y="16638"/>
                    </a:lnTo>
                    <a:lnTo>
                      <a:pt x="5189" y="16638"/>
                    </a:lnTo>
                    <a:lnTo>
                      <a:pt x="5234" y="16653"/>
                    </a:lnTo>
                    <a:lnTo>
                      <a:pt x="6064" y="14752"/>
                    </a:lnTo>
                    <a:cubicBezTo>
                      <a:pt x="6004" y="14722"/>
                      <a:pt x="5943" y="14707"/>
                      <a:pt x="5898" y="14677"/>
                    </a:cubicBezTo>
                    <a:close/>
                    <a:moveTo>
                      <a:pt x="6305" y="14858"/>
                    </a:moveTo>
                    <a:lnTo>
                      <a:pt x="5551" y="1678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57" y="16819"/>
                    </a:lnTo>
                    <a:lnTo>
                      <a:pt x="5762" y="16849"/>
                    </a:lnTo>
                    <a:lnTo>
                      <a:pt x="6456" y="14903"/>
                    </a:lnTo>
                    <a:lnTo>
                      <a:pt x="6290" y="14843"/>
                    </a:lnTo>
                    <a:close/>
                    <a:moveTo>
                      <a:pt x="6728" y="15009"/>
                    </a:moveTo>
                    <a:lnTo>
                      <a:pt x="6109" y="16985"/>
                    </a:lnTo>
                    <a:lnTo>
                      <a:pt x="6335" y="17045"/>
                    </a:lnTo>
                    <a:lnTo>
                      <a:pt x="6894" y="15039"/>
                    </a:lnTo>
                    <a:lnTo>
                      <a:pt x="6728" y="14994"/>
                    </a:lnTo>
                    <a:close/>
                    <a:moveTo>
                      <a:pt x="7165" y="15114"/>
                    </a:moveTo>
                    <a:lnTo>
                      <a:pt x="6682" y="17136"/>
                    </a:lnTo>
                    <a:lnTo>
                      <a:pt x="6894" y="17181"/>
                    </a:lnTo>
                    <a:lnTo>
                      <a:pt x="7331" y="15160"/>
                    </a:lnTo>
                    <a:lnTo>
                      <a:pt x="7150" y="15114"/>
                    </a:lnTo>
                    <a:close/>
                    <a:moveTo>
                      <a:pt x="7602" y="15205"/>
                    </a:moveTo>
                    <a:lnTo>
                      <a:pt x="7240" y="17241"/>
                    </a:lnTo>
                    <a:lnTo>
                      <a:pt x="7467" y="17286"/>
                    </a:lnTo>
                    <a:lnTo>
                      <a:pt x="7753" y="15235"/>
                    </a:lnTo>
                    <a:lnTo>
                      <a:pt x="7587" y="15205"/>
                    </a:lnTo>
                    <a:close/>
                    <a:moveTo>
                      <a:pt x="8040" y="15265"/>
                    </a:moveTo>
                    <a:lnTo>
                      <a:pt x="7844" y="17332"/>
                    </a:lnTo>
                    <a:lnTo>
                      <a:pt x="8070" y="17347"/>
                    </a:lnTo>
                    <a:lnTo>
                      <a:pt x="8221" y="15280"/>
                    </a:lnTo>
                    <a:lnTo>
                      <a:pt x="8040" y="15265"/>
                    </a:lnTo>
                    <a:close/>
                    <a:moveTo>
                      <a:pt x="8492" y="15295"/>
                    </a:moveTo>
                    <a:lnTo>
                      <a:pt x="8417" y="17377"/>
                    </a:lnTo>
                    <a:lnTo>
                      <a:pt x="8598" y="17377"/>
                    </a:lnTo>
                    <a:lnTo>
                      <a:pt x="8658" y="17377"/>
                    </a:lnTo>
                    <a:lnTo>
                      <a:pt x="8658" y="15295"/>
                    </a:lnTo>
                    <a:lnTo>
                      <a:pt x="8477" y="15295"/>
                    </a:lnTo>
                    <a:close/>
                    <a:moveTo>
                      <a:pt x="9111" y="15280"/>
                    </a:moveTo>
                    <a:lnTo>
                      <a:pt x="8930" y="15280"/>
                    </a:lnTo>
                    <a:lnTo>
                      <a:pt x="9005" y="17362"/>
                    </a:lnTo>
                    <a:lnTo>
                      <a:pt x="9096" y="17362"/>
                    </a:lnTo>
                    <a:lnTo>
                      <a:pt x="9141" y="17362"/>
                    </a:lnTo>
                    <a:lnTo>
                      <a:pt x="9247" y="17362"/>
                    </a:lnTo>
                    <a:close/>
                    <a:moveTo>
                      <a:pt x="9563" y="15250"/>
                    </a:moveTo>
                    <a:lnTo>
                      <a:pt x="9382" y="15265"/>
                    </a:lnTo>
                    <a:lnTo>
                      <a:pt x="9594" y="17332"/>
                    </a:lnTo>
                    <a:lnTo>
                      <a:pt x="9820" y="17302"/>
                    </a:lnTo>
                    <a:close/>
                    <a:moveTo>
                      <a:pt x="10001" y="15175"/>
                    </a:moveTo>
                    <a:cubicBezTo>
                      <a:pt x="9941" y="15190"/>
                      <a:pt x="9880" y="15190"/>
                      <a:pt x="9820" y="15205"/>
                    </a:cubicBezTo>
                    <a:lnTo>
                      <a:pt x="10182" y="17241"/>
                    </a:lnTo>
                    <a:lnTo>
                      <a:pt x="10212" y="17241"/>
                    </a:lnTo>
                    <a:lnTo>
                      <a:pt x="10212" y="17241"/>
                    </a:lnTo>
                    <a:lnTo>
                      <a:pt x="10363" y="17211"/>
                    </a:lnTo>
                    <a:lnTo>
                      <a:pt x="10393" y="17211"/>
                    </a:lnTo>
                    <a:lnTo>
                      <a:pt x="9986" y="15190"/>
                    </a:lnTo>
                    <a:close/>
                    <a:moveTo>
                      <a:pt x="10423" y="15069"/>
                    </a:moveTo>
                    <a:lnTo>
                      <a:pt x="10257" y="15114"/>
                    </a:lnTo>
                    <a:lnTo>
                      <a:pt x="10755" y="17121"/>
                    </a:lnTo>
                    <a:lnTo>
                      <a:pt x="10800" y="17121"/>
                    </a:lnTo>
                    <a:lnTo>
                      <a:pt x="10815" y="17121"/>
                    </a:lnTo>
                    <a:lnTo>
                      <a:pt x="10876" y="17121"/>
                    </a:lnTo>
                    <a:lnTo>
                      <a:pt x="10981" y="17105"/>
                    </a:lnTo>
                    <a:lnTo>
                      <a:pt x="10423" y="15099"/>
                    </a:lnTo>
                    <a:close/>
                    <a:moveTo>
                      <a:pt x="10861" y="14933"/>
                    </a:moveTo>
                    <a:lnTo>
                      <a:pt x="10695" y="14994"/>
                    </a:lnTo>
                    <a:lnTo>
                      <a:pt x="11313" y="16970"/>
                    </a:lnTo>
                    <a:lnTo>
                      <a:pt x="11404" y="16940"/>
                    </a:lnTo>
                    <a:lnTo>
                      <a:pt x="11464" y="16940"/>
                    </a:lnTo>
                    <a:lnTo>
                      <a:pt x="11539" y="16909"/>
                    </a:lnTo>
                    <a:lnTo>
                      <a:pt x="10861" y="14948"/>
                    </a:lnTo>
                    <a:close/>
                    <a:moveTo>
                      <a:pt x="11268" y="14783"/>
                    </a:moveTo>
                    <a:lnTo>
                      <a:pt x="11117" y="14843"/>
                    </a:lnTo>
                    <a:lnTo>
                      <a:pt x="11871" y="16774"/>
                    </a:lnTo>
                    <a:lnTo>
                      <a:pt x="12007" y="16713"/>
                    </a:lnTo>
                    <a:lnTo>
                      <a:pt x="12007" y="16713"/>
                    </a:lnTo>
                    <a:lnTo>
                      <a:pt x="12067" y="16683"/>
                    </a:lnTo>
                    <a:lnTo>
                      <a:pt x="11253" y="14783"/>
                    </a:lnTo>
                    <a:close/>
                    <a:moveTo>
                      <a:pt x="11675" y="14586"/>
                    </a:moveTo>
                    <a:lnTo>
                      <a:pt x="11524" y="14662"/>
                    </a:lnTo>
                    <a:lnTo>
                      <a:pt x="12414" y="16532"/>
                    </a:lnTo>
                    <a:cubicBezTo>
                      <a:pt x="12475" y="16502"/>
                      <a:pt x="12550" y="16472"/>
                      <a:pt x="12610" y="16442"/>
                    </a:cubicBezTo>
                    <a:lnTo>
                      <a:pt x="11675" y="14586"/>
                    </a:lnTo>
                    <a:close/>
                    <a:moveTo>
                      <a:pt x="12067" y="14375"/>
                    </a:moveTo>
                    <a:lnTo>
                      <a:pt x="11916" y="14466"/>
                    </a:lnTo>
                    <a:lnTo>
                      <a:pt x="12927" y="16276"/>
                    </a:lnTo>
                    <a:lnTo>
                      <a:pt x="12927" y="16276"/>
                    </a:lnTo>
                    <a:lnTo>
                      <a:pt x="12942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3108" y="16185"/>
                    </a:lnTo>
                    <a:lnTo>
                      <a:pt x="12052" y="14405"/>
                    </a:lnTo>
                    <a:close/>
                    <a:moveTo>
                      <a:pt x="12444" y="14134"/>
                    </a:moveTo>
                    <a:lnTo>
                      <a:pt x="12294" y="14224"/>
                    </a:lnTo>
                    <a:lnTo>
                      <a:pt x="13425" y="15959"/>
                    </a:lnTo>
                    <a:cubicBezTo>
                      <a:pt x="13470" y="15944"/>
                      <a:pt x="13500" y="15929"/>
                      <a:pt x="13530" y="15899"/>
                    </a:cubicBezTo>
                    <a:lnTo>
                      <a:pt x="13530" y="15899"/>
                    </a:lnTo>
                    <a:lnTo>
                      <a:pt x="13530" y="15899"/>
                    </a:lnTo>
                    <a:lnTo>
                      <a:pt x="13561" y="15899"/>
                    </a:lnTo>
                    <a:lnTo>
                      <a:pt x="13621" y="15853"/>
                    </a:lnTo>
                    <a:lnTo>
                      <a:pt x="12444" y="14149"/>
                    </a:lnTo>
                    <a:close/>
                    <a:moveTo>
                      <a:pt x="12806" y="13862"/>
                    </a:moveTo>
                    <a:cubicBezTo>
                      <a:pt x="12761" y="13908"/>
                      <a:pt x="12716" y="13938"/>
                      <a:pt x="12671" y="13968"/>
                    </a:cubicBezTo>
                    <a:lnTo>
                      <a:pt x="13908" y="15627"/>
                    </a:lnTo>
                    <a:lnTo>
                      <a:pt x="14104" y="15491"/>
                    </a:lnTo>
                    <a:lnTo>
                      <a:pt x="12806" y="13862"/>
                    </a:lnTo>
                    <a:close/>
                    <a:moveTo>
                      <a:pt x="13138" y="13576"/>
                    </a:moveTo>
                    <a:cubicBezTo>
                      <a:pt x="13108" y="13606"/>
                      <a:pt x="13063" y="13651"/>
                      <a:pt x="13018" y="13696"/>
                    </a:cubicBezTo>
                    <a:lnTo>
                      <a:pt x="14375" y="15265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81" y="15160"/>
                    </a:lnTo>
                    <a:lnTo>
                      <a:pt x="13078" y="13636"/>
                    </a:lnTo>
                    <a:close/>
                    <a:moveTo>
                      <a:pt x="13470" y="13259"/>
                    </a:moveTo>
                    <a:lnTo>
                      <a:pt x="13349" y="13380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813" y="14843"/>
                    </a:lnTo>
                    <a:lnTo>
                      <a:pt x="14813" y="14843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33" y="14722"/>
                    </a:lnTo>
                    <a:lnTo>
                      <a:pt x="13440" y="13289"/>
                    </a:lnTo>
                    <a:close/>
                    <a:moveTo>
                      <a:pt x="13757" y="12927"/>
                    </a:moveTo>
                    <a:cubicBezTo>
                      <a:pt x="13727" y="12972"/>
                      <a:pt x="13681" y="13018"/>
                      <a:pt x="13651" y="13063"/>
                    </a:cubicBezTo>
                    <a:lnTo>
                      <a:pt x="15205" y="14436"/>
                    </a:lnTo>
                    <a:cubicBezTo>
                      <a:pt x="15235" y="14390"/>
                      <a:pt x="15265" y="14360"/>
                      <a:pt x="15310" y="14315"/>
                    </a:cubicBez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cubicBezTo>
                      <a:pt x="15310" y="14300"/>
                      <a:pt x="15325" y="14300"/>
                      <a:pt x="15341" y="14285"/>
                    </a:cubicBezTo>
                    <a:lnTo>
                      <a:pt x="13742" y="12957"/>
                    </a:lnTo>
                    <a:close/>
                    <a:moveTo>
                      <a:pt x="14043" y="12580"/>
                    </a:moveTo>
                    <a:cubicBezTo>
                      <a:pt x="13998" y="12626"/>
                      <a:pt x="13968" y="12671"/>
                      <a:pt x="13938" y="12716"/>
                    </a:cubicBezTo>
                    <a:lnTo>
                      <a:pt x="15582" y="13983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cubicBezTo>
                      <a:pt x="15597" y="13938"/>
                      <a:pt x="15612" y="13923"/>
                      <a:pt x="15627" y="13908"/>
                    </a:cubicBezTo>
                    <a:lnTo>
                      <a:pt x="13953" y="12686"/>
                    </a:lnTo>
                    <a:close/>
                    <a:moveTo>
                      <a:pt x="14285" y="12203"/>
                    </a:moveTo>
                    <a:cubicBezTo>
                      <a:pt x="14255" y="12248"/>
                      <a:pt x="14224" y="12294"/>
                      <a:pt x="14194" y="12339"/>
                    </a:cubicBezTo>
                    <a:lnTo>
                      <a:pt x="15914" y="13500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6004" y="13334"/>
                    </a:lnTo>
                    <a:lnTo>
                      <a:pt x="14255" y="12233"/>
                    </a:lnTo>
                    <a:close/>
                    <a:moveTo>
                      <a:pt x="14511" y="11826"/>
                    </a:moveTo>
                    <a:cubicBezTo>
                      <a:pt x="14481" y="11871"/>
                      <a:pt x="14466" y="11917"/>
                      <a:pt x="14436" y="11977"/>
                    </a:cubicBezTo>
                    <a:lnTo>
                      <a:pt x="16231" y="13003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321" y="12822"/>
                    </a:lnTo>
                    <a:lnTo>
                      <a:pt x="14496" y="11841"/>
                    </a:lnTo>
                    <a:close/>
                    <a:moveTo>
                      <a:pt x="14707" y="11419"/>
                    </a:moveTo>
                    <a:cubicBezTo>
                      <a:pt x="14677" y="11479"/>
                      <a:pt x="14662" y="11524"/>
                      <a:pt x="14632" y="11585"/>
                    </a:cubicBezTo>
                    <a:lnTo>
                      <a:pt x="16487" y="12490"/>
                    </a:lnTo>
                    <a:cubicBezTo>
                      <a:pt x="16532" y="12414"/>
                      <a:pt x="16562" y="12354"/>
                      <a:pt x="16593" y="12279"/>
                    </a:cubicBezTo>
                    <a:lnTo>
                      <a:pt x="14707" y="11419"/>
                    </a:lnTo>
                    <a:close/>
                    <a:moveTo>
                      <a:pt x="14873" y="11012"/>
                    </a:moveTo>
                    <a:cubicBezTo>
                      <a:pt x="14858" y="11057"/>
                      <a:pt x="14828" y="11117"/>
                      <a:pt x="14813" y="11177"/>
                    </a:cubicBezTo>
                    <a:lnTo>
                      <a:pt x="16728" y="11947"/>
                    </a:lnTo>
                    <a:cubicBezTo>
                      <a:pt x="16758" y="11871"/>
                      <a:pt x="16789" y="11811"/>
                      <a:pt x="16819" y="11736"/>
                    </a:cubicBezTo>
                    <a:close/>
                    <a:moveTo>
                      <a:pt x="15009" y="10589"/>
                    </a:moveTo>
                    <a:cubicBezTo>
                      <a:pt x="14994" y="10650"/>
                      <a:pt x="14979" y="10695"/>
                      <a:pt x="14963" y="10755"/>
                    </a:cubicBezTo>
                    <a:lnTo>
                      <a:pt x="16939" y="11404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cubicBezTo>
                      <a:pt x="16970" y="11298"/>
                      <a:pt x="16985" y="11253"/>
                      <a:pt x="17000" y="11193"/>
                    </a:cubicBezTo>
                    <a:lnTo>
                      <a:pt x="17000" y="11193"/>
                    </a:lnTo>
                    <a:lnTo>
                      <a:pt x="15009" y="10604"/>
                    </a:lnTo>
                    <a:close/>
                    <a:moveTo>
                      <a:pt x="15129" y="10152"/>
                    </a:moveTo>
                    <a:cubicBezTo>
                      <a:pt x="15114" y="10212"/>
                      <a:pt x="15099" y="10272"/>
                      <a:pt x="15084" y="10318"/>
                    </a:cubicBezTo>
                    <a:lnTo>
                      <a:pt x="17105" y="10831"/>
                    </a:lnTo>
                    <a:cubicBezTo>
                      <a:pt x="17105" y="10815"/>
                      <a:pt x="17105" y="10800"/>
                      <a:pt x="17105" y="10770"/>
                    </a:cubicBezTo>
                    <a:lnTo>
                      <a:pt x="17105" y="10770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cubicBezTo>
                      <a:pt x="17120" y="10695"/>
                      <a:pt x="17120" y="10680"/>
                      <a:pt x="17120" y="10665"/>
                    </a:cubicBezTo>
                    <a:lnTo>
                      <a:pt x="15099" y="10197"/>
                    </a:lnTo>
                    <a:close/>
                    <a:moveTo>
                      <a:pt x="15205" y="9714"/>
                    </a:moveTo>
                    <a:lnTo>
                      <a:pt x="15190" y="9895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cubicBezTo>
                      <a:pt x="17241" y="10197"/>
                      <a:pt x="17241" y="10122"/>
                      <a:pt x="17256" y="10046"/>
                    </a:cubicBezTo>
                    <a:lnTo>
                      <a:pt x="15205" y="9729"/>
                    </a:lnTo>
                    <a:close/>
                    <a:moveTo>
                      <a:pt x="15265" y="9277"/>
                    </a:moveTo>
                    <a:cubicBezTo>
                      <a:pt x="15265" y="9337"/>
                      <a:pt x="15265" y="9382"/>
                      <a:pt x="15250" y="9443"/>
                    </a:cubicBezTo>
                    <a:lnTo>
                      <a:pt x="17301" y="968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473"/>
                    </a:lnTo>
                    <a:lnTo>
                      <a:pt x="15235" y="9277"/>
                    </a:lnTo>
                    <a:close/>
                    <a:moveTo>
                      <a:pt x="15295" y="8824"/>
                    </a:moveTo>
                    <a:lnTo>
                      <a:pt x="15295" y="9005"/>
                    </a:lnTo>
                    <a:lnTo>
                      <a:pt x="17362" y="9096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45"/>
                    </a:lnTo>
                    <a:lnTo>
                      <a:pt x="17362" y="8945"/>
                    </a:lnTo>
                    <a:lnTo>
                      <a:pt x="17362" y="8915"/>
                    </a:lnTo>
                    <a:lnTo>
                      <a:pt x="17362" y="8915"/>
                    </a:lnTo>
                    <a:lnTo>
                      <a:pt x="17362" y="8900"/>
                    </a:lnTo>
                    <a:lnTo>
                      <a:pt x="17362" y="8900"/>
                    </a:lnTo>
                    <a:lnTo>
                      <a:pt x="15295" y="8855"/>
                    </a:lnTo>
                    <a:close/>
                    <a:moveTo>
                      <a:pt x="17362" y="8281"/>
                    </a:moveTo>
                    <a:lnTo>
                      <a:pt x="15295" y="8372"/>
                    </a:lnTo>
                    <a:lnTo>
                      <a:pt x="15295" y="8553"/>
                    </a:lnTo>
                    <a:lnTo>
                      <a:pt x="17362" y="8508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387"/>
                    </a:lnTo>
                    <a:lnTo>
                      <a:pt x="17362" y="838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cubicBezTo>
                      <a:pt x="17362" y="8342"/>
                      <a:pt x="17362" y="8327"/>
                      <a:pt x="17362" y="8312"/>
                    </a:cubicBezTo>
                    <a:close/>
                    <a:moveTo>
                      <a:pt x="17317" y="7693"/>
                    </a:moveTo>
                    <a:lnTo>
                      <a:pt x="15250" y="7934"/>
                    </a:lnTo>
                    <a:cubicBezTo>
                      <a:pt x="15250" y="7995"/>
                      <a:pt x="15265" y="8040"/>
                      <a:pt x="15280" y="8100"/>
                    </a:cubicBez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cubicBezTo>
                      <a:pt x="17347" y="7844"/>
                      <a:pt x="17332" y="7784"/>
                      <a:pt x="17332" y="7723"/>
                    </a:cubicBezTo>
                    <a:close/>
                    <a:moveTo>
                      <a:pt x="17226" y="7105"/>
                    </a:moveTo>
                    <a:lnTo>
                      <a:pt x="15190" y="7482"/>
                    </a:lnTo>
                    <a:cubicBezTo>
                      <a:pt x="15205" y="7542"/>
                      <a:pt x="15205" y="7603"/>
                      <a:pt x="15220" y="7663"/>
                    </a:cubicBezTo>
                    <a:lnTo>
                      <a:pt x="17271" y="7346"/>
                    </a:lnTo>
                    <a:cubicBezTo>
                      <a:pt x="17271" y="7286"/>
                      <a:pt x="17256" y="7241"/>
                      <a:pt x="17241" y="7195"/>
                    </a:cubicBez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50"/>
                    </a:lnTo>
                    <a:close/>
                    <a:moveTo>
                      <a:pt x="17105" y="6547"/>
                    </a:moveTo>
                    <a:lnTo>
                      <a:pt x="15099" y="7060"/>
                    </a:lnTo>
                    <a:cubicBezTo>
                      <a:pt x="15114" y="7120"/>
                      <a:pt x="15129" y="7180"/>
                      <a:pt x="15129" y="7225"/>
                    </a:cubicBezTo>
                    <a:lnTo>
                      <a:pt x="17151" y="6773"/>
                    </a:lnTo>
                    <a:cubicBezTo>
                      <a:pt x="17151" y="6758"/>
                      <a:pt x="17151" y="6728"/>
                      <a:pt x="17151" y="6713"/>
                    </a:cubicBez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22"/>
                    </a:lnTo>
                    <a:lnTo>
                      <a:pt x="17136" y="6622"/>
                    </a:lnTo>
                    <a:lnTo>
                      <a:pt x="17136" y="6622"/>
                    </a:lnTo>
                    <a:close/>
                    <a:moveTo>
                      <a:pt x="16939" y="5973"/>
                    </a:moveTo>
                    <a:lnTo>
                      <a:pt x="14963" y="6637"/>
                    </a:lnTo>
                    <a:cubicBezTo>
                      <a:pt x="14994" y="6682"/>
                      <a:pt x="15009" y="6743"/>
                      <a:pt x="15024" y="6803"/>
                    </a:cubicBezTo>
                    <a:lnTo>
                      <a:pt x="17015" y="6200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49"/>
                    </a:lnTo>
                    <a:close/>
                    <a:moveTo>
                      <a:pt x="16743" y="5430"/>
                    </a:moveTo>
                    <a:lnTo>
                      <a:pt x="14813" y="6215"/>
                    </a:lnTo>
                    <a:cubicBezTo>
                      <a:pt x="14843" y="6260"/>
                      <a:pt x="14858" y="6320"/>
                      <a:pt x="14873" y="6381"/>
                    </a:cubicBezTo>
                    <a:lnTo>
                      <a:pt x="16819" y="5642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58" y="5476"/>
                    </a:lnTo>
                    <a:close/>
                    <a:moveTo>
                      <a:pt x="16502" y="4887"/>
                    </a:moveTo>
                    <a:lnTo>
                      <a:pt x="14632" y="5808"/>
                    </a:lnTo>
                    <a:cubicBezTo>
                      <a:pt x="14662" y="5853"/>
                      <a:pt x="14677" y="5913"/>
                      <a:pt x="14707" y="5958"/>
                    </a:cubicBezTo>
                    <a:lnTo>
                      <a:pt x="16593" y="5099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32" y="4933"/>
                    </a:lnTo>
                    <a:close/>
                    <a:moveTo>
                      <a:pt x="16215" y="4375"/>
                    </a:moveTo>
                    <a:lnTo>
                      <a:pt x="14420" y="5415"/>
                    </a:lnTo>
                    <a:cubicBezTo>
                      <a:pt x="14451" y="5461"/>
                      <a:pt x="14481" y="5506"/>
                      <a:pt x="14511" y="5566"/>
                    </a:cubicBezTo>
                    <a:lnTo>
                      <a:pt x="16336" y="4571"/>
                    </a:lnTo>
                    <a:cubicBezTo>
                      <a:pt x="16291" y="4510"/>
                      <a:pt x="16261" y="4435"/>
                      <a:pt x="16215" y="4375"/>
                    </a:cubicBezTo>
                    <a:close/>
                    <a:moveTo>
                      <a:pt x="15914" y="3877"/>
                    </a:moveTo>
                    <a:lnTo>
                      <a:pt x="14179" y="5023"/>
                    </a:lnTo>
                    <a:lnTo>
                      <a:pt x="14270" y="5159"/>
                    </a:lnTo>
                    <a:lnTo>
                      <a:pt x="16034" y="4058"/>
                    </a:lnTo>
                    <a:cubicBezTo>
                      <a:pt x="16019" y="4043"/>
                      <a:pt x="16019" y="4028"/>
                      <a:pt x="16004" y="4028"/>
                    </a:cubicBez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5974" y="3982"/>
                    </a:lnTo>
                    <a:close/>
                    <a:moveTo>
                      <a:pt x="15567" y="3394"/>
                    </a:moveTo>
                    <a:lnTo>
                      <a:pt x="13923" y="4661"/>
                    </a:lnTo>
                    <a:cubicBezTo>
                      <a:pt x="13968" y="4722"/>
                      <a:pt x="13998" y="4767"/>
                      <a:pt x="14028" y="4812"/>
                    </a:cubicBezTo>
                    <a:lnTo>
                      <a:pt x="15703" y="3590"/>
                    </a:lnTo>
                    <a:cubicBezTo>
                      <a:pt x="15657" y="3530"/>
                      <a:pt x="15612" y="3454"/>
                      <a:pt x="15567" y="3394"/>
                    </a:cubicBezTo>
                    <a:close/>
                    <a:moveTo>
                      <a:pt x="15190" y="2942"/>
                    </a:moveTo>
                    <a:lnTo>
                      <a:pt x="13636" y="4329"/>
                    </a:lnTo>
                    <a:cubicBezTo>
                      <a:pt x="13681" y="4360"/>
                      <a:pt x="13711" y="4405"/>
                      <a:pt x="13757" y="4450"/>
                    </a:cubicBezTo>
                    <a:lnTo>
                      <a:pt x="15341" y="3123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205" y="2957"/>
                    </a:lnTo>
                    <a:close/>
                    <a:moveTo>
                      <a:pt x="14782" y="2519"/>
                    </a:moveTo>
                    <a:lnTo>
                      <a:pt x="13334" y="3997"/>
                    </a:lnTo>
                    <a:cubicBezTo>
                      <a:pt x="13365" y="4043"/>
                      <a:pt x="13410" y="4088"/>
                      <a:pt x="13455" y="4118"/>
                    </a:cubicBezTo>
                    <a:lnTo>
                      <a:pt x="14948" y="2685"/>
                    </a:lnTo>
                    <a:cubicBezTo>
                      <a:pt x="14888" y="2625"/>
                      <a:pt x="14843" y="2580"/>
                      <a:pt x="14782" y="2519"/>
                    </a:cubicBezTo>
                    <a:close/>
                    <a:moveTo>
                      <a:pt x="14360" y="2127"/>
                    </a:moveTo>
                    <a:lnTo>
                      <a:pt x="13003" y="3696"/>
                    </a:lnTo>
                    <a:lnTo>
                      <a:pt x="13138" y="3816"/>
                    </a:lnTo>
                    <a:lnTo>
                      <a:pt x="14526" y="2278"/>
                    </a:lnTo>
                    <a:cubicBezTo>
                      <a:pt x="14466" y="2218"/>
                      <a:pt x="14420" y="2172"/>
                      <a:pt x="14360" y="2127"/>
                    </a:cubicBezTo>
                    <a:close/>
                    <a:moveTo>
                      <a:pt x="13892" y="1750"/>
                    </a:moveTo>
                    <a:lnTo>
                      <a:pt x="12656" y="3409"/>
                    </a:lnTo>
                    <a:cubicBezTo>
                      <a:pt x="12701" y="3439"/>
                      <a:pt x="12746" y="3470"/>
                      <a:pt x="12791" y="3515"/>
                    </a:cubicBez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28" y="1871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close/>
                    <a:moveTo>
                      <a:pt x="13410" y="1418"/>
                    </a:moveTo>
                    <a:lnTo>
                      <a:pt x="12279" y="3153"/>
                    </a:lnTo>
                    <a:lnTo>
                      <a:pt x="12429" y="3243"/>
                    </a:lnTo>
                    <a:lnTo>
                      <a:pt x="13606" y="1539"/>
                    </a:lnTo>
                    <a:lnTo>
                      <a:pt x="13455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25" y="1433"/>
                    </a:lnTo>
                    <a:close/>
                    <a:moveTo>
                      <a:pt x="12912" y="1101"/>
                    </a:moveTo>
                    <a:lnTo>
                      <a:pt x="11901" y="2911"/>
                    </a:lnTo>
                    <a:lnTo>
                      <a:pt x="12052" y="3002"/>
                    </a:lnTo>
                    <a:lnTo>
                      <a:pt x="13108" y="1222"/>
                    </a:lnTo>
                    <a:cubicBezTo>
                      <a:pt x="13093" y="1207"/>
                      <a:pt x="13078" y="1207"/>
                      <a:pt x="13063" y="1192"/>
                    </a:cubicBezTo>
                    <a:lnTo>
                      <a:pt x="13033" y="1192"/>
                    </a:lnTo>
                    <a:lnTo>
                      <a:pt x="12912" y="1116"/>
                    </a:lnTo>
                    <a:close/>
                    <a:moveTo>
                      <a:pt x="12399" y="845"/>
                    </a:moveTo>
                    <a:lnTo>
                      <a:pt x="11509" y="2715"/>
                    </a:lnTo>
                    <a:lnTo>
                      <a:pt x="11660" y="2791"/>
                    </a:lnTo>
                    <a:lnTo>
                      <a:pt x="12610" y="935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05" y="905"/>
                    </a:lnTo>
                    <a:lnTo>
                      <a:pt x="1249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44" y="905"/>
                    </a:lnTo>
                    <a:close/>
                    <a:moveTo>
                      <a:pt x="11856" y="604"/>
                    </a:moveTo>
                    <a:lnTo>
                      <a:pt x="11102" y="2534"/>
                    </a:lnTo>
                    <a:lnTo>
                      <a:pt x="11268" y="2610"/>
                    </a:lnTo>
                    <a:lnTo>
                      <a:pt x="12067" y="694"/>
                    </a:lnTo>
                    <a:lnTo>
                      <a:pt x="12052" y="694"/>
                    </a:lnTo>
                    <a:lnTo>
                      <a:pt x="12022" y="694"/>
                    </a:lnTo>
                    <a:lnTo>
                      <a:pt x="11886" y="634"/>
                    </a:lnTo>
                    <a:lnTo>
                      <a:pt x="11871" y="634"/>
                    </a:lnTo>
                    <a:lnTo>
                      <a:pt x="11856" y="634"/>
                    </a:lnTo>
                    <a:close/>
                    <a:moveTo>
                      <a:pt x="11298" y="423"/>
                    </a:moveTo>
                    <a:lnTo>
                      <a:pt x="10680" y="2384"/>
                    </a:lnTo>
                    <a:lnTo>
                      <a:pt x="10846" y="2429"/>
                    </a:lnTo>
                    <a:lnTo>
                      <a:pt x="11509" y="468"/>
                    </a:lnTo>
                    <a:lnTo>
                      <a:pt x="11494" y="468"/>
                    </a:lnTo>
                    <a:lnTo>
                      <a:pt x="11479" y="468"/>
                    </a:lnTo>
                    <a:lnTo>
                      <a:pt x="11404" y="468"/>
                    </a:lnTo>
                    <a:lnTo>
                      <a:pt x="11373" y="468"/>
                    </a:lnTo>
                    <a:lnTo>
                      <a:pt x="11373" y="468"/>
                    </a:lnTo>
                    <a:lnTo>
                      <a:pt x="11298" y="438"/>
                    </a:lnTo>
                    <a:close/>
                    <a:moveTo>
                      <a:pt x="10740" y="257"/>
                    </a:moveTo>
                    <a:lnTo>
                      <a:pt x="10242" y="2278"/>
                    </a:lnTo>
                    <a:lnTo>
                      <a:pt x="10423" y="2323"/>
                    </a:lnTo>
                    <a:lnTo>
                      <a:pt x="10951" y="317"/>
                    </a:lnTo>
                    <a:lnTo>
                      <a:pt x="10936" y="317"/>
                    </a:lnTo>
                    <a:lnTo>
                      <a:pt x="10891" y="317"/>
                    </a:lnTo>
                    <a:lnTo>
                      <a:pt x="10846" y="317"/>
                    </a:lnTo>
                    <a:lnTo>
                      <a:pt x="10740" y="287"/>
                    </a:lnTo>
                    <a:close/>
                    <a:moveTo>
                      <a:pt x="10167" y="136"/>
                    </a:moveTo>
                    <a:lnTo>
                      <a:pt x="9820" y="2187"/>
                    </a:lnTo>
                    <a:lnTo>
                      <a:pt x="9986" y="2218"/>
                    </a:lnTo>
                    <a:lnTo>
                      <a:pt x="10393" y="181"/>
                    </a:lnTo>
                    <a:lnTo>
                      <a:pt x="10227" y="151"/>
                    </a:lnTo>
                    <a:lnTo>
                      <a:pt x="10197" y="151"/>
                    </a:lnTo>
                    <a:lnTo>
                      <a:pt x="10167" y="151"/>
                    </a:lnTo>
                    <a:close/>
                    <a:moveTo>
                      <a:pt x="9594" y="61"/>
                    </a:moveTo>
                    <a:lnTo>
                      <a:pt x="9382" y="2142"/>
                    </a:lnTo>
                    <a:lnTo>
                      <a:pt x="9548" y="2157"/>
                    </a:lnTo>
                    <a:lnTo>
                      <a:pt x="9820" y="106"/>
                    </a:lnTo>
                    <a:lnTo>
                      <a:pt x="9775" y="106"/>
                    </a:lnTo>
                    <a:lnTo>
                      <a:pt x="9714" y="106"/>
                    </a:lnTo>
                    <a:lnTo>
                      <a:pt x="9639" y="91"/>
                    </a:lnTo>
                    <a:lnTo>
                      <a:pt x="9594" y="91"/>
                    </a:lnTo>
                    <a:close/>
                    <a:moveTo>
                      <a:pt x="9005" y="30"/>
                    </a:moveTo>
                    <a:lnTo>
                      <a:pt x="8930" y="2097"/>
                    </a:lnTo>
                    <a:lnTo>
                      <a:pt x="9111" y="2097"/>
                    </a:lnTo>
                    <a:lnTo>
                      <a:pt x="9232" y="30"/>
                    </a:lnTo>
                    <a:lnTo>
                      <a:pt x="9186" y="30"/>
                    </a:lnTo>
                    <a:lnTo>
                      <a:pt x="8990" y="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 rot="5400000">
                <a:off x="-801485" y="1247428"/>
                <a:ext cx="294328" cy="818523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19339" extrusionOk="0">
                    <a:moveTo>
                      <a:pt x="6456" y="19338"/>
                    </a:moveTo>
                    <a:cubicBezTo>
                      <a:pt x="2549" y="17709"/>
                      <a:pt x="0" y="13893"/>
                      <a:pt x="0" y="9670"/>
                    </a:cubicBezTo>
                    <a:cubicBezTo>
                      <a:pt x="0" y="5431"/>
                      <a:pt x="2549" y="1615"/>
                      <a:pt x="6456" y="1"/>
                    </a:cubicBezTo>
                    <a:lnTo>
                      <a:pt x="6954" y="1192"/>
                    </a:lnTo>
                    <a:cubicBezTo>
                      <a:pt x="3515" y="2610"/>
                      <a:pt x="1282" y="5959"/>
                      <a:pt x="1282" y="9670"/>
                    </a:cubicBezTo>
                    <a:cubicBezTo>
                      <a:pt x="1282" y="13380"/>
                      <a:pt x="3515" y="16729"/>
                      <a:pt x="6954" y="18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 rot="5400000">
                <a:off x="-1005788" y="2043561"/>
                <a:ext cx="294328" cy="409918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9685" extrusionOk="0">
                    <a:moveTo>
                      <a:pt x="498" y="9684"/>
                    </a:moveTo>
                    <a:lnTo>
                      <a:pt x="0" y="8493"/>
                    </a:lnTo>
                    <a:cubicBezTo>
                      <a:pt x="3424" y="7075"/>
                      <a:pt x="5657" y="3726"/>
                      <a:pt x="5657" y="1"/>
                    </a:cubicBezTo>
                    <a:lnTo>
                      <a:pt x="6939" y="1"/>
                    </a:lnTo>
                    <a:cubicBezTo>
                      <a:pt x="6954" y="4239"/>
                      <a:pt x="4405" y="8055"/>
                      <a:pt x="498" y="968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7" name="Google Shape;787;p22"/>
            <p:cNvSpPr/>
            <p:nvPr/>
          </p:nvSpPr>
          <p:spPr>
            <a:xfrm>
              <a:off x="-1154300" y="1435713"/>
              <a:ext cx="1019100" cy="1019100"/>
            </a:xfrm>
            <a:prstGeom prst="ellipse">
              <a:avLst/>
            </a:prstGeom>
            <a:solidFill>
              <a:srgbClr val="D9A3F3">
                <a:alpha val="401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1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3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3"/>
          <p:cNvSpPr txBox="1">
            <a:spLocks noGrp="1"/>
          </p:cNvSpPr>
          <p:nvPr>
            <p:ph type="subTitle" idx="1"/>
          </p:nvPr>
        </p:nvSpPr>
        <p:spPr>
          <a:xfrm>
            <a:off x="6592426" y="2529033"/>
            <a:ext cx="3314700" cy="47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1" name="Google Shape;791;p23"/>
          <p:cNvSpPr txBox="1">
            <a:spLocks noGrp="1"/>
          </p:cNvSpPr>
          <p:nvPr>
            <p:ph type="subTitle" idx="2"/>
          </p:nvPr>
        </p:nvSpPr>
        <p:spPr>
          <a:xfrm>
            <a:off x="6592426" y="2945267"/>
            <a:ext cx="3314700" cy="8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23"/>
          <p:cNvSpPr txBox="1">
            <a:spLocks noGrp="1"/>
          </p:cNvSpPr>
          <p:nvPr>
            <p:ph type="subTitle" idx="3"/>
          </p:nvPr>
        </p:nvSpPr>
        <p:spPr>
          <a:xfrm>
            <a:off x="2284768" y="2529033"/>
            <a:ext cx="3375300" cy="47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3" name="Google Shape;793;p23"/>
          <p:cNvSpPr txBox="1">
            <a:spLocks noGrp="1"/>
          </p:cNvSpPr>
          <p:nvPr>
            <p:ph type="subTitle" idx="4"/>
          </p:nvPr>
        </p:nvSpPr>
        <p:spPr>
          <a:xfrm>
            <a:off x="2284768" y="2945267"/>
            <a:ext cx="3375300" cy="8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23"/>
          <p:cNvSpPr txBox="1">
            <a:spLocks noGrp="1"/>
          </p:cNvSpPr>
          <p:nvPr>
            <p:ph type="subTitle" idx="5"/>
          </p:nvPr>
        </p:nvSpPr>
        <p:spPr>
          <a:xfrm>
            <a:off x="6592426" y="4903733"/>
            <a:ext cx="3314700" cy="47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5" name="Google Shape;795;p23"/>
          <p:cNvSpPr txBox="1">
            <a:spLocks noGrp="1"/>
          </p:cNvSpPr>
          <p:nvPr>
            <p:ph type="subTitle" idx="6"/>
          </p:nvPr>
        </p:nvSpPr>
        <p:spPr>
          <a:xfrm>
            <a:off x="6592426" y="5319967"/>
            <a:ext cx="3314700" cy="8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96" name="Google Shape;796;p23"/>
          <p:cNvSpPr txBox="1">
            <a:spLocks noGrp="1"/>
          </p:cNvSpPr>
          <p:nvPr>
            <p:ph type="subTitle" idx="7"/>
          </p:nvPr>
        </p:nvSpPr>
        <p:spPr>
          <a:xfrm>
            <a:off x="2284768" y="4903733"/>
            <a:ext cx="3375300" cy="47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7" name="Google Shape;797;p23"/>
          <p:cNvSpPr txBox="1">
            <a:spLocks noGrp="1"/>
          </p:cNvSpPr>
          <p:nvPr>
            <p:ph type="subTitle" idx="8"/>
          </p:nvPr>
        </p:nvSpPr>
        <p:spPr>
          <a:xfrm>
            <a:off x="2284768" y="5319967"/>
            <a:ext cx="3375300" cy="8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3"/>
          <p:cNvSpPr txBox="1">
            <a:spLocks noGrp="1"/>
          </p:cNvSpPr>
          <p:nvPr>
            <p:ph type="title" idx="9" hasCustomPrompt="1"/>
          </p:nvPr>
        </p:nvSpPr>
        <p:spPr>
          <a:xfrm>
            <a:off x="3279568" y="1751833"/>
            <a:ext cx="1385700" cy="777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799" name="Google Shape;799;p23"/>
          <p:cNvSpPr txBox="1">
            <a:spLocks noGrp="1"/>
          </p:cNvSpPr>
          <p:nvPr>
            <p:ph type="title" idx="13" hasCustomPrompt="1"/>
          </p:nvPr>
        </p:nvSpPr>
        <p:spPr>
          <a:xfrm>
            <a:off x="7557026" y="1751833"/>
            <a:ext cx="1385700" cy="777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800" name="Google Shape;800;p23"/>
          <p:cNvSpPr txBox="1">
            <a:spLocks noGrp="1"/>
          </p:cNvSpPr>
          <p:nvPr>
            <p:ph type="title" idx="14" hasCustomPrompt="1"/>
          </p:nvPr>
        </p:nvSpPr>
        <p:spPr>
          <a:xfrm>
            <a:off x="3279568" y="4112433"/>
            <a:ext cx="1385700" cy="777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801" name="Google Shape;801;p23"/>
          <p:cNvSpPr txBox="1">
            <a:spLocks noGrp="1"/>
          </p:cNvSpPr>
          <p:nvPr>
            <p:ph type="title" idx="15" hasCustomPrompt="1"/>
          </p:nvPr>
        </p:nvSpPr>
        <p:spPr>
          <a:xfrm>
            <a:off x="7557026" y="4112448"/>
            <a:ext cx="1385700" cy="777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grpSp>
        <p:nvGrpSpPr>
          <p:cNvPr id="802" name="Google Shape;802;p23"/>
          <p:cNvGrpSpPr/>
          <p:nvPr/>
        </p:nvGrpSpPr>
        <p:grpSpPr>
          <a:xfrm>
            <a:off x="10269736" y="-192983"/>
            <a:ext cx="2685146" cy="2721964"/>
            <a:chOff x="-79100" y="-499150"/>
            <a:chExt cx="2013910" cy="2041524"/>
          </a:xfrm>
        </p:grpSpPr>
        <p:sp>
          <p:nvSpPr>
            <p:cNvPr id="803" name="Google Shape;803;p23"/>
            <p:cNvSpPr/>
            <p:nvPr/>
          </p:nvSpPr>
          <p:spPr>
            <a:xfrm>
              <a:off x="-79100" y="-499150"/>
              <a:ext cx="1987851" cy="2041524"/>
            </a:xfrm>
            <a:custGeom>
              <a:avLst/>
              <a:gdLst/>
              <a:ahLst/>
              <a:cxnLst/>
              <a:rect l="l" t="t" r="r" b="b"/>
              <a:pathLst>
                <a:path w="40185" h="41270" extrusionOk="0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111150" y="-307416"/>
              <a:ext cx="1682686" cy="1681153"/>
            </a:xfrm>
            <a:custGeom>
              <a:avLst/>
              <a:gdLst/>
              <a:ahLst/>
              <a:cxnLst/>
              <a:rect l="l" t="t" r="r" b="b"/>
              <a:pathLst>
                <a:path w="34016" h="33985" extrusionOk="0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-29831" y="532038"/>
              <a:ext cx="982721" cy="982721"/>
            </a:xfrm>
            <a:custGeom>
              <a:avLst/>
              <a:gdLst/>
              <a:ahLst/>
              <a:cxnLst/>
              <a:rect l="l" t="t" r="r" b="b"/>
              <a:pathLst>
                <a:path w="19866" h="19866" extrusionOk="0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952831" y="-450672"/>
              <a:ext cx="981979" cy="982771"/>
            </a:xfrm>
            <a:custGeom>
              <a:avLst/>
              <a:gdLst/>
              <a:ahLst/>
              <a:cxnLst/>
              <a:rect l="l" t="t" r="r" b="b"/>
              <a:pathLst>
                <a:path w="19851" h="19867" extrusionOk="0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347701" y="-67897"/>
              <a:ext cx="1204336" cy="1199142"/>
            </a:xfrm>
            <a:custGeom>
              <a:avLst/>
              <a:gdLst/>
              <a:ahLst/>
              <a:cxnLst/>
              <a:rect l="l" t="t" r="r" b="b"/>
              <a:pathLst>
                <a:path w="24346" h="24241" extrusionOk="0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214140" y="-152931"/>
              <a:ext cx="1455829" cy="1423724"/>
            </a:xfrm>
            <a:custGeom>
              <a:avLst/>
              <a:gdLst/>
              <a:ahLst/>
              <a:cxnLst/>
              <a:rect l="l" t="t" r="r" b="b"/>
              <a:pathLst>
                <a:path w="29430" h="28781" extrusionOk="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396970" y="-208186"/>
              <a:ext cx="555916" cy="301504"/>
            </a:xfrm>
            <a:custGeom>
              <a:avLst/>
              <a:gdLst/>
              <a:ahLst/>
              <a:cxnLst/>
              <a:rect l="l" t="t" r="r" b="b"/>
              <a:pathLst>
                <a:path w="11238" h="6095" extrusionOk="0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212656" y="532038"/>
              <a:ext cx="155229" cy="352951"/>
            </a:xfrm>
            <a:custGeom>
              <a:avLst/>
              <a:gdLst/>
              <a:ahLst/>
              <a:cxnLst/>
              <a:rect l="l" t="t" r="r" b="b"/>
              <a:pathLst>
                <a:path w="3138" h="7135" extrusionOk="0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555858" y="1093883"/>
              <a:ext cx="397026" cy="178380"/>
            </a:xfrm>
            <a:custGeom>
              <a:avLst/>
              <a:gdLst/>
              <a:ahLst/>
              <a:cxnLst/>
              <a:rect l="l" t="t" r="r" b="b"/>
              <a:pathLst>
                <a:path w="8026" h="3606" extrusionOk="0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1401249" y="532038"/>
              <a:ext cx="291067" cy="546220"/>
            </a:xfrm>
            <a:custGeom>
              <a:avLst/>
              <a:gdLst/>
              <a:ahLst/>
              <a:cxnLst/>
              <a:rect l="l" t="t" r="r" b="b"/>
              <a:pathLst>
                <a:path w="5884" h="11042" extrusionOk="0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1284111" y="-109697"/>
              <a:ext cx="363438" cy="413449"/>
            </a:xfrm>
            <a:custGeom>
              <a:avLst/>
              <a:gdLst/>
              <a:ahLst/>
              <a:cxnLst/>
              <a:rect l="l" t="t" r="r" b="b"/>
              <a:pathLst>
                <a:path w="7347" h="8358" extrusionOk="0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431251" y="20896"/>
              <a:ext cx="1043962" cy="999194"/>
            </a:xfrm>
            <a:custGeom>
              <a:avLst/>
              <a:gdLst/>
              <a:ahLst/>
              <a:cxnLst/>
              <a:rect l="l" t="t" r="r" b="b"/>
              <a:pathLst>
                <a:path w="21104" h="20199" extrusionOk="0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402906" y="-19370"/>
              <a:ext cx="702933" cy="1021553"/>
            </a:xfrm>
            <a:custGeom>
              <a:avLst/>
              <a:gdLst/>
              <a:ahLst/>
              <a:cxnLst/>
              <a:rect l="l" t="t" r="r" b="b"/>
              <a:pathLst>
                <a:path w="14210" h="20651" extrusionOk="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530531" y="102219"/>
              <a:ext cx="860339" cy="843223"/>
            </a:xfrm>
            <a:custGeom>
              <a:avLst/>
              <a:gdLst/>
              <a:ahLst/>
              <a:cxnLst/>
              <a:rect l="l" t="t" r="r" b="b"/>
              <a:pathLst>
                <a:path w="17392" h="17046" extrusionOk="0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824513" y="69423"/>
              <a:ext cx="590246" cy="854403"/>
            </a:xfrm>
            <a:custGeom>
              <a:avLst/>
              <a:gdLst/>
              <a:ahLst/>
              <a:cxnLst/>
              <a:rect l="l" t="t" r="r" b="b"/>
              <a:pathLst>
                <a:path w="11932" h="17272" extrusionOk="0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615565" y="194772"/>
              <a:ext cx="674588" cy="673797"/>
            </a:xfrm>
            <a:custGeom>
              <a:avLst/>
              <a:gdLst/>
              <a:ahLst/>
              <a:cxnLst/>
              <a:rect l="l" t="t" r="r" b="b"/>
              <a:pathLst>
                <a:path w="13637" h="13621" extrusionOk="0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737204" y="316362"/>
              <a:ext cx="431307" cy="431357"/>
            </a:xfrm>
            <a:custGeom>
              <a:avLst/>
              <a:gdLst/>
              <a:ahLst/>
              <a:cxnLst/>
              <a:rect l="l" t="t" r="r" b="b"/>
              <a:pathLst>
                <a:path w="8719" h="8720" extrusionOk="0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23"/>
          <p:cNvGrpSpPr/>
          <p:nvPr/>
        </p:nvGrpSpPr>
        <p:grpSpPr>
          <a:xfrm>
            <a:off x="-502162" y="2804715"/>
            <a:ext cx="1965759" cy="1978866"/>
            <a:chOff x="-529750" y="2597875"/>
            <a:chExt cx="1191008" cy="1198949"/>
          </a:xfrm>
        </p:grpSpPr>
        <p:sp>
          <p:nvSpPr>
            <p:cNvPr id="821" name="Google Shape;821;p23"/>
            <p:cNvSpPr/>
            <p:nvPr/>
          </p:nvSpPr>
          <p:spPr>
            <a:xfrm>
              <a:off x="-529750" y="2597875"/>
              <a:ext cx="1167272" cy="1198949"/>
            </a:xfrm>
            <a:custGeom>
              <a:avLst/>
              <a:gdLst/>
              <a:ahLst/>
              <a:cxnLst/>
              <a:rect l="l" t="t" r="r" b="b"/>
              <a:pathLst>
                <a:path w="22220" h="22823" extrusionOk="0">
                  <a:moveTo>
                    <a:pt x="11540" y="22219"/>
                  </a:moveTo>
                  <a:cubicBezTo>
                    <a:pt x="7211" y="22219"/>
                    <a:pt x="3319" y="19609"/>
                    <a:pt x="1660" y="15612"/>
                  </a:cubicBezTo>
                  <a:cubicBezTo>
                    <a:pt x="0" y="11630"/>
                    <a:pt x="921" y="7029"/>
                    <a:pt x="3967" y="3967"/>
                  </a:cubicBezTo>
                  <a:cubicBezTo>
                    <a:pt x="7030" y="905"/>
                    <a:pt x="11630" y="0"/>
                    <a:pt x="15627" y="1644"/>
                  </a:cubicBezTo>
                  <a:cubicBezTo>
                    <a:pt x="19625" y="3304"/>
                    <a:pt x="22219" y="7210"/>
                    <a:pt x="22219" y="11524"/>
                  </a:cubicBezTo>
                  <a:cubicBezTo>
                    <a:pt x="22219" y="17422"/>
                    <a:pt x="17437" y="22219"/>
                    <a:pt x="11540" y="22219"/>
                  </a:cubicBezTo>
                  <a:close/>
                  <a:moveTo>
                    <a:pt x="11540" y="1056"/>
                  </a:moveTo>
                  <a:cubicBezTo>
                    <a:pt x="7301" y="1056"/>
                    <a:pt x="3485" y="3605"/>
                    <a:pt x="1871" y="7527"/>
                  </a:cubicBezTo>
                  <a:cubicBezTo>
                    <a:pt x="242" y="11434"/>
                    <a:pt x="1147" y="15929"/>
                    <a:pt x="4133" y="18931"/>
                  </a:cubicBezTo>
                  <a:cubicBezTo>
                    <a:pt x="7120" y="21917"/>
                    <a:pt x="11630" y="22822"/>
                    <a:pt x="15537" y="21193"/>
                  </a:cubicBezTo>
                  <a:cubicBezTo>
                    <a:pt x="19444" y="19579"/>
                    <a:pt x="22008" y="15763"/>
                    <a:pt x="22008" y="11524"/>
                  </a:cubicBezTo>
                  <a:cubicBezTo>
                    <a:pt x="21993" y="5747"/>
                    <a:pt x="17317" y="1071"/>
                    <a:pt x="11540" y="105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-418803" y="2708769"/>
              <a:ext cx="990553" cy="989765"/>
            </a:xfrm>
            <a:custGeom>
              <a:avLst/>
              <a:gdLst/>
              <a:ahLst/>
              <a:cxnLst/>
              <a:rect l="l" t="t" r="r" b="b"/>
              <a:pathLst>
                <a:path w="18856" h="18841" extrusionOk="0">
                  <a:moveTo>
                    <a:pt x="9428" y="18841"/>
                  </a:moveTo>
                  <a:cubicBezTo>
                    <a:pt x="4209" y="18841"/>
                    <a:pt x="0" y="14617"/>
                    <a:pt x="0" y="9413"/>
                  </a:cubicBezTo>
                  <a:cubicBezTo>
                    <a:pt x="0" y="9082"/>
                    <a:pt x="15" y="8765"/>
                    <a:pt x="45" y="8433"/>
                  </a:cubicBezTo>
                  <a:cubicBezTo>
                    <a:pt x="558" y="3636"/>
                    <a:pt x="4601" y="1"/>
                    <a:pt x="9428" y="1"/>
                  </a:cubicBezTo>
                  <a:cubicBezTo>
                    <a:pt x="14239" y="1"/>
                    <a:pt x="18282" y="3636"/>
                    <a:pt x="18795" y="8433"/>
                  </a:cubicBezTo>
                  <a:lnTo>
                    <a:pt x="18795" y="8433"/>
                  </a:lnTo>
                  <a:cubicBezTo>
                    <a:pt x="18825" y="8765"/>
                    <a:pt x="18855" y="9082"/>
                    <a:pt x="18855" y="9413"/>
                  </a:cubicBezTo>
                  <a:cubicBezTo>
                    <a:pt x="18855" y="14617"/>
                    <a:pt x="14632" y="18841"/>
                    <a:pt x="9428" y="18841"/>
                  </a:cubicBezTo>
                  <a:close/>
                  <a:moveTo>
                    <a:pt x="9428" y="152"/>
                  </a:moveTo>
                  <a:cubicBezTo>
                    <a:pt x="4676" y="137"/>
                    <a:pt x="694" y="3727"/>
                    <a:pt x="211" y="8448"/>
                  </a:cubicBezTo>
                  <a:cubicBezTo>
                    <a:pt x="181" y="8780"/>
                    <a:pt x="166" y="9097"/>
                    <a:pt x="166" y="9428"/>
                  </a:cubicBezTo>
                  <a:cubicBezTo>
                    <a:pt x="91" y="14587"/>
                    <a:pt x="4254" y="18811"/>
                    <a:pt x="9428" y="18811"/>
                  </a:cubicBezTo>
                  <a:cubicBezTo>
                    <a:pt x="14586" y="18811"/>
                    <a:pt x="18749" y="14587"/>
                    <a:pt x="18674" y="9428"/>
                  </a:cubicBezTo>
                  <a:cubicBezTo>
                    <a:pt x="18674" y="9097"/>
                    <a:pt x="18659" y="8780"/>
                    <a:pt x="18629" y="8448"/>
                  </a:cubicBezTo>
                  <a:lnTo>
                    <a:pt x="18629" y="8448"/>
                  </a:lnTo>
                  <a:cubicBezTo>
                    <a:pt x="18146" y="3727"/>
                    <a:pt x="14164" y="137"/>
                    <a:pt x="9428" y="152"/>
                  </a:cubicBezTo>
                  <a:close/>
                  <a:moveTo>
                    <a:pt x="9428" y="16895"/>
                  </a:moveTo>
                  <a:cubicBezTo>
                    <a:pt x="8372" y="16895"/>
                    <a:pt x="7331" y="16684"/>
                    <a:pt x="6381" y="16261"/>
                  </a:cubicBezTo>
                  <a:cubicBezTo>
                    <a:pt x="5415" y="15824"/>
                    <a:pt x="4556" y="15206"/>
                    <a:pt x="3862" y="14421"/>
                  </a:cubicBezTo>
                  <a:cubicBezTo>
                    <a:pt x="2625" y="13049"/>
                    <a:pt x="1946" y="11269"/>
                    <a:pt x="1946" y="9413"/>
                  </a:cubicBezTo>
                  <a:cubicBezTo>
                    <a:pt x="1946" y="9157"/>
                    <a:pt x="1961" y="8901"/>
                    <a:pt x="1991" y="8629"/>
                  </a:cubicBezTo>
                  <a:cubicBezTo>
                    <a:pt x="2202" y="6517"/>
                    <a:pt x="3319" y="4602"/>
                    <a:pt x="5038" y="3350"/>
                  </a:cubicBezTo>
                  <a:cubicBezTo>
                    <a:pt x="5883" y="2731"/>
                    <a:pt x="6848" y="2309"/>
                    <a:pt x="7874" y="2083"/>
                  </a:cubicBezTo>
                  <a:cubicBezTo>
                    <a:pt x="8900" y="1871"/>
                    <a:pt x="9956" y="1871"/>
                    <a:pt x="10981" y="2083"/>
                  </a:cubicBezTo>
                  <a:cubicBezTo>
                    <a:pt x="12007" y="2309"/>
                    <a:pt x="12987" y="2746"/>
                    <a:pt x="13832" y="3365"/>
                  </a:cubicBezTo>
                  <a:cubicBezTo>
                    <a:pt x="15537" y="4602"/>
                    <a:pt x="16653" y="6532"/>
                    <a:pt x="16864" y="8644"/>
                  </a:cubicBezTo>
                  <a:cubicBezTo>
                    <a:pt x="16894" y="8901"/>
                    <a:pt x="16909" y="9172"/>
                    <a:pt x="16909" y="9428"/>
                  </a:cubicBezTo>
                  <a:cubicBezTo>
                    <a:pt x="16909" y="10213"/>
                    <a:pt x="16789" y="10982"/>
                    <a:pt x="16547" y="11736"/>
                  </a:cubicBezTo>
                  <a:cubicBezTo>
                    <a:pt x="16215" y="12732"/>
                    <a:pt x="15687" y="13652"/>
                    <a:pt x="14979" y="14421"/>
                  </a:cubicBezTo>
                  <a:cubicBezTo>
                    <a:pt x="14285" y="15206"/>
                    <a:pt x="13425" y="15824"/>
                    <a:pt x="12475" y="16261"/>
                  </a:cubicBezTo>
                  <a:cubicBezTo>
                    <a:pt x="11509" y="16684"/>
                    <a:pt x="10468" y="16895"/>
                    <a:pt x="9428" y="16895"/>
                  </a:cubicBezTo>
                  <a:close/>
                  <a:moveTo>
                    <a:pt x="9428" y="2098"/>
                  </a:moveTo>
                  <a:cubicBezTo>
                    <a:pt x="8915" y="2098"/>
                    <a:pt x="8402" y="2158"/>
                    <a:pt x="7904" y="2264"/>
                  </a:cubicBezTo>
                  <a:cubicBezTo>
                    <a:pt x="6894" y="2460"/>
                    <a:pt x="5943" y="2882"/>
                    <a:pt x="5114" y="3500"/>
                  </a:cubicBezTo>
                  <a:cubicBezTo>
                    <a:pt x="3439" y="4707"/>
                    <a:pt x="2353" y="6593"/>
                    <a:pt x="2142" y="8659"/>
                  </a:cubicBezTo>
                  <a:cubicBezTo>
                    <a:pt x="2112" y="8916"/>
                    <a:pt x="2097" y="9172"/>
                    <a:pt x="2097" y="9413"/>
                  </a:cubicBezTo>
                  <a:cubicBezTo>
                    <a:pt x="2097" y="11223"/>
                    <a:pt x="2761" y="12973"/>
                    <a:pt x="3982" y="14316"/>
                  </a:cubicBezTo>
                  <a:cubicBezTo>
                    <a:pt x="4676" y="15085"/>
                    <a:pt x="5506" y="15688"/>
                    <a:pt x="6441" y="16111"/>
                  </a:cubicBezTo>
                  <a:cubicBezTo>
                    <a:pt x="8342" y="16955"/>
                    <a:pt x="10499" y="16955"/>
                    <a:pt x="12399" y="16111"/>
                  </a:cubicBezTo>
                  <a:cubicBezTo>
                    <a:pt x="13334" y="15688"/>
                    <a:pt x="14179" y="15085"/>
                    <a:pt x="14858" y="14316"/>
                  </a:cubicBezTo>
                  <a:cubicBezTo>
                    <a:pt x="15552" y="13561"/>
                    <a:pt x="16065" y="12656"/>
                    <a:pt x="16381" y="11676"/>
                  </a:cubicBezTo>
                  <a:lnTo>
                    <a:pt x="16381" y="11676"/>
                  </a:lnTo>
                  <a:cubicBezTo>
                    <a:pt x="16623" y="10952"/>
                    <a:pt x="16743" y="10183"/>
                    <a:pt x="16743" y="9413"/>
                  </a:cubicBezTo>
                  <a:cubicBezTo>
                    <a:pt x="16743" y="9157"/>
                    <a:pt x="16728" y="8901"/>
                    <a:pt x="16698" y="8659"/>
                  </a:cubicBezTo>
                  <a:cubicBezTo>
                    <a:pt x="16592" y="7633"/>
                    <a:pt x="16276" y="6638"/>
                    <a:pt x="15763" y="5763"/>
                  </a:cubicBezTo>
                  <a:cubicBezTo>
                    <a:pt x="15250" y="4873"/>
                    <a:pt x="14556" y="4104"/>
                    <a:pt x="13727" y="3500"/>
                  </a:cubicBezTo>
                  <a:cubicBezTo>
                    <a:pt x="12475" y="2580"/>
                    <a:pt x="10966" y="2098"/>
                    <a:pt x="9413" y="209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71686" y="3592295"/>
              <a:ext cx="8773" cy="102281"/>
            </a:xfrm>
            <a:custGeom>
              <a:avLst/>
              <a:gdLst/>
              <a:ahLst/>
              <a:cxnLst/>
              <a:rect l="l" t="t" r="r" b="b"/>
              <a:pathLst>
                <a:path w="167" h="1947" extrusionOk="0">
                  <a:moveTo>
                    <a:pt x="0" y="1"/>
                  </a:moveTo>
                  <a:lnTo>
                    <a:pt x="166" y="1"/>
                  </a:lnTo>
                  <a:lnTo>
                    <a:pt x="166" y="1946"/>
                  </a:lnTo>
                  <a:lnTo>
                    <a:pt x="0" y="19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230122" y="3557414"/>
              <a:ext cx="49223" cy="95977"/>
            </a:xfrm>
            <a:custGeom>
              <a:avLst/>
              <a:gdLst/>
              <a:ahLst/>
              <a:cxnLst/>
              <a:rect l="l" t="t" r="r" b="b"/>
              <a:pathLst>
                <a:path w="937" h="1827" extrusionOk="0">
                  <a:moveTo>
                    <a:pt x="1" y="61"/>
                  </a:moveTo>
                  <a:lnTo>
                    <a:pt x="152" y="1"/>
                  </a:lnTo>
                  <a:lnTo>
                    <a:pt x="936" y="1766"/>
                  </a:lnTo>
                  <a:lnTo>
                    <a:pt x="785" y="182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362449" y="3460756"/>
              <a:ext cx="80900" cy="74544"/>
            </a:xfrm>
            <a:custGeom>
              <a:avLst/>
              <a:gdLst/>
              <a:ahLst/>
              <a:cxnLst/>
              <a:rect l="l" t="t" r="r" b="b"/>
              <a:pathLst>
                <a:path w="1540" h="1419" extrusionOk="0">
                  <a:moveTo>
                    <a:pt x="1" y="121"/>
                  </a:moveTo>
                  <a:lnTo>
                    <a:pt x="107" y="1"/>
                  </a:lnTo>
                  <a:lnTo>
                    <a:pt x="1539" y="1298"/>
                  </a:lnTo>
                  <a:lnTo>
                    <a:pt x="1434" y="141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444872" y="3318922"/>
              <a:ext cx="99129" cy="40450"/>
            </a:xfrm>
            <a:custGeom>
              <a:avLst/>
              <a:gdLst/>
              <a:ahLst/>
              <a:cxnLst/>
              <a:rect l="l" t="t" r="r" b="b"/>
              <a:pathLst>
                <a:path w="1887" h="770" extrusionOk="0">
                  <a:moveTo>
                    <a:pt x="1" y="167"/>
                  </a:moveTo>
                  <a:lnTo>
                    <a:pt x="46" y="1"/>
                  </a:lnTo>
                  <a:lnTo>
                    <a:pt x="1886" y="604"/>
                  </a:lnTo>
                  <a:lnTo>
                    <a:pt x="1841" y="77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462312" y="3147774"/>
              <a:ext cx="102281" cy="19069"/>
            </a:xfrm>
            <a:custGeom>
              <a:avLst/>
              <a:gdLst/>
              <a:ahLst/>
              <a:cxnLst/>
              <a:rect l="l" t="t" r="r" b="b"/>
              <a:pathLst>
                <a:path w="1947" h="363" extrusionOk="0">
                  <a:moveTo>
                    <a:pt x="16" y="363"/>
                  </a:moveTo>
                  <a:lnTo>
                    <a:pt x="1" y="197"/>
                  </a:lnTo>
                  <a:lnTo>
                    <a:pt x="1931" y="1"/>
                  </a:lnTo>
                  <a:lnTo>
                    <a:pt x="1946" y="16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410831" y="2954458"/>
              <a:ext cx="92720" cy="57891"/>
            </a:xfrm>
            <a:custGeom>
              <a:avLst/>
              <a:gdLst/>
              <a:ahLst/>
              <a:cxnLst/>
              <a:rect l="l" t="t" r="r" b="b"/>
              <a:pathLst>
                <a:path w="1765" h="1102" extrusionOk="0">
                  <a:moveTo>
                    <a:pt x="0" y="965"/>
                  </a:moveTo>
                  <a:lnTo>
                    <a:pt x="1674" y="0"/>
                  </a:lnTo>
                  <a:lnTo>
                    <a:pt x="1765" y="136"/>
                  </a:lnTo>
                  <a:lnTo>
                    <a:pt x="91" y="110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301460" y="2803903"/>
              <a:ext cx="66611" cy="87992"/>
            </a:xfrm>
            <a:custGeom>
              <a:avLst/>
              <a:gdLst/>
              <a:ahLst/>
              <a:cxnLst/>
              <a:rect l="l" t="t" r="r" b="b"/>
              <a:pathLst>
                <a:path w="1268" h="1675" extrusionOk="0">
                  <a:moveTo>
                    <a:pt x="0" y="1569"/>
                  </a:moveTo>
                  <a:lnTo>
                    <a:pt x="1132" y="0"/>
                  </a:lnTo>
                  <a:lnTo>
                    <a:pt x="1268" y="106"/>
                  </a:lnTo>
                  <a:lnTo>
                    <a:pt x="136" y="1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152480" y="2722269"/>
              <a:ext cx="30154" cy="102281"/>
            </a:xfrm>
            <a:custGeom>
              <a:avLst/>
              <a:gdLst/>
              <a:ahLst/>
              <a:cxnLst/>
              <a:rect l="l" t="t" r="r" b="b"/>
              <a:pathLst>
                <a:path w="574" h="1947" extrusionOk="0">
                  <a:moveTo>
                    <a:pt x="1" y="1901"/>
                  </a:moveTo>
                  <a:lnTo>
                    <a:pt x="408" y="0"/>
                  </a:lnTo>
                  <a:lnTo>
                    <a:pt x="574" y="46"/>
                  </a:lnTo>
                  <a:lnTo>
                    <a:pt x="167" y="19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-30541" y="2723057"/>
              <a:ext cx="30154" cy="101493"/>
            </a:xfrm>
            <a:custGeom>
              <a:avLst/>
              <a:gdLst/>
              <a:ahLst/>
              <a:cxnLst/>
              <a:rect l="l" t="t" r="r" b="b"/>
              <a:pathLst>
                <a:path w="574" h="1932" extrusionOk="0">
                  <a:moveTo>
                    <a:pt x="0" y="31"/>
                  </a:moveTo>
                  <a:lnTo>
                    <a:pt x="166" y="1"/>
                  </a:lnTo>
                  <a:lnTo>
                    <a:pt x="573" y="1886"/>
                  </a:lnTo>
                  <a:lnTo>
                    <a:pt x="408" y="193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-215978" y="2803903"/>
              <a:ext cx="67399" cy="87204"/>
            </a:xfrm>
            <a:custGeom>
              <a:avLst/>
              <a:gdLst/>
              <a:ahLst/>
              <a:cxnLst/>
              <a:rect l="l" t="t" r="r" b="b"/>
              <a:pathLst>
                <a:path w="1283" h="1660" extrusionOk="0">
                  <a:moveTo>
                    <a:pt x="1" y="91"/>
                  </a:moveTo>
                  <a:lnTo>
                    <a:pt x="136" y="0"/>
                  </a:lnTo>
                  <a:lnTo>
                    <a:pt x="1283" y="1569"/>
                  </a:lnTo>
                  <a:lnTo>
                    <a:pt x="1147" y="16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-350669" y="2954458"/>
              <a:ext cx="91984" cy="58679"/>
            </a:xfrm>
            <a:custGeom>
              <a:avLst/>
              <a:gdLst/>
              <a:ahLst/>
              <a:cxnLst/>
              <a:rect l="l" t="t" r="r" b="b"/>
              <a:pathLst>
                <a:path w="1751" h="1117" extrusionOk="0">
                  <a:moveTo>
                    <a:pt x="1675" y="1116"/>
                  </a:moveTo>
                  <a:lnTo>
                    <a:pt x="0" y="136"/>
                  </a:lnTo>
                  <a:lnTo>
                    <a:pt x="76" y="0"/>
                  </a:lnTo>
                  <a:lnTo>
                    <a:pt x="1750" y="96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-412499" y="3147774"/>
              <a:ext cx="102281" cy="19069"/>
            </a:xfrm>
            <a:custGeom>
              <a:avLst/>
              <a:gdLst/>
              <a:ahLst/>
              <a:cxnLst/>
              <a:rect l="l" t="t" r="r" b="b"/>
              <a:pathLst>
                <a:path w="1947" h="363" extrusionOk="0">
                  <a:moveTo>
                    <a:pt x="1932" y="363"/>
                  </a:moveTo>
                  <a:lnTo>
                    <a:pt x="1" y="166"/>
                  </a:lnTo>
                  <a:lnTo>
                    <a:pt x="16" y="1"/>
                  </a:lnTo>
                  <a:lnTo>
                    <a:pt x="1947" y="19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-391854" y="3319709"/>
              <a:ext cx="99076" cy="39662"/>
            </a:xfrm>
            <a:custGeom>
              <a:avLst/>
              <a:gdLst/>
              <a:ahLst/>
              <a:cxnLst/>
              <a:rect l="l" t="t" r="r" b="b"/>
              <a:pathLst>
                <a:path w="1886" h="755" extrusionOk="0">
                  <a:moveTo>
                    <a:pt x="0" y="589"/>
                  </a:moveTo>
                  <a:lnTo>
                    <a:pt x="1840" y="1"/>
                  </a:lnTo>
                  <a:lnTo>
                    <a:pt x="1886" y="152"/>
                  </a:lnTo>
                  <a:lnTo>
                    <a:pt x="45" y="75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-291256" y="3460756"/>
              <a:ext cx="81688" cy="74544"/>
            </a:xfrm>
            <a:custGeom>
              <a:avLst/>
              <a:gdLst/>
              <a:ahLst/>
              <a:cxnLst/>
              <a:rect l="l" t="t" r="r" b="b"/>
              <a:pathLst>
                <a:path w="1555" h="1419" extrusionOk="0">
                  <a:moveTo>
                    <a:pt x="1" y="1298"/>
                  </a:moveTo>
                  <a:lnTo>
                    <a:pt x="1434" y="1"/>
                  </a:lnTo>
                  <a:lnTo>
                    <a:pt x="1554" y="121"/>
                  </a:lnTo>
                  <a:lnTo>
                    <a:pt x="106" y="141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-127199" y="3556626"/>
              <a:ext cx="49170" cy="96765"/>
            </a:xfrm>
            <a:custGeom>
              <a:avLst/>
              <a:gdLst/>
              <a:ahLst/>
              <a:cxnLst/>
              <a:rect l="l" t="t" r="r" b="b"/>
              <a:pathLst>
                <a:path w="936" h="1842" extrusionOk="0">
                  <a:moveTo>
                    <a:pt x="0" y="1766"/>
                  </a:moveTo>
                  <a:lnTo>
                    <a:pt x="784" y="1"/>
                  </a:lnTo>
                  <a:lnTo>
                    <a:pt x="935" y="76"/>
                  </a:lnTo>
                  <a:lnTo>
                    <a:pt x="151" y="184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-191393" y="2935442"/>
              <a:ext cx="535674" cy="535674"/>
            </a:xfrm>
            <a:custGeom>
              <a:avLst/>
              <a:gdLst/>
              <a:ahLst/>
              <a:cxnLst/>
              <a:rect l="l" t="t" r="r" b="b"/>
              <a:pathLst>
                <a:path w="10197" h="10197" extrusionOk="0">
                  <a:moveTo>
                    <a:pt x="5099" y="0"/>
                  </a:moveTo>
                  <a:lnTo>
                    <a:pt x="4978" y="0"/>
                  </a:lnTo>
                  <a:lnTo>
                    <a:pt x="5008" y="1177"/>
                  </a:lnTo>
                  <a:lnTo>
                    <a:pt x="5099" y="1177"/>
                  </a:lnTo>
                  <a:lnTo>
                    <a:pt x="5099" y="0"/>
                  </a:lnTo>
                  <a:close/>
                  <a:moveTo>
                    <a:pt x="4767" y="15"/>
                  </a:moveTo>
                  <a:lnTo>
                    <a:pt x="4706" y="15"/>
                  </a:lnTo>
                  <a:lnTo>
                    <a:pt x="4691" y="15"/>
                  </a:lnTo>
                  <a:lnTo>
                    <a:pt x="4631" y="15"/>
                  </a:lnTo>
                  <a:lnTo>
                    <a:pt x="4737" y="1192"/>
                  </a:lnTo>
                  <a:lnTo>
                    <a:pt x="4827" y="1192"/>
                  </a:lnTo>
                  <a:lnTo>
                    <a:pt x="4767" y="15"/>
                  </a:lnTo>
                  <a:close/>
                  <a:moveTo>
                    <a:pt x="4420" y="45"/>
                  </a:moveTo>
                  <a:lnTo>
                    <a:pt x="4344" y="60"/>
                  </a:lnTo>
                  <a:lnTo>
                    <a:pt x="4329" y="60"/>
                  </a:lnTo>
                  <a:lnTo>
                    <a:pt x="4299" y="60"/>
                  </a:lnTo>
                  <a:lnTo>
                    <a:pt x="4480" y="1222"/>
                  </a:lnTo>
                  <a:lnTo>
                    <a:pt x="4586" y="1207"/>
                  </a:lnTo>
                  <a:lnTo>
                    <a:pt x="4435" y="45"/>
                  </a:lnTo>
                  <a:close/>
                  <a:moveTo>
                    <a:pt x="4103" y="106"/>
                  </a:moveTo>
                  <a:lnTo>
                    <a:pt x="4058" y="106"/>
                  </a:lnTo>
                  <a:lnTo>
                    <a:pt x="4043" y="106"/>
                  </a:lnTo>
                  <a:lnTo>
                    <a:pt x="3967" y="121"/>
                  </a:lnTo>
                  <a:lnTo>
                    <a:pt x="4224" y="1267"/>
                  </a:lnTo>
                  <a:lnTo>
                    <a:pt x="4329" y="1252"/>
                  </a:lnTo>
                  <a:lnTo>
                    <a:pt x="4088" y="91"/>
                  </a:lnTo>
                  <a:close/>
                  <a:moveTo>
                    <a:pt x="3771" y="181"/>
                  </a:moveTo>
                  <a:lnTo>
                    <a:pt x="3696" y="196"/>
                  </a:lnTo>
                  <a:lnTo>
                    <a:pt x="3696" y="196"/>
                  </a:lnTo>
                  <a:lnTo>
                    <a:pt x="3651" y="211"/>
                  </a:lnTo>
                  <a:lnTo>
                    <a:pt x="3982" y="1342"/>
                  </a:lnTo>
                  <a:lnTo>
                    <a:pt x="4073" y="1312"/>
                  </a:lnTo>
                  <a:lnTo>
                    <a:pt x="3771" y="181"/>
                  </a:lnTo>
                  <a:close/>
                  <a:moveTo>
                    <a:pt x="3454" y="272"/>
                  </a:moveTo>
                  <a:lnTo>
                    <a:pt x="3319" y="317"/>
                  </a:lnTo>
                  <a:lnTo>
                    <a:pt x="3741" y="1418"/>
                  </a:lnTo>
                  <a:lnTo>
                    <a:pt x="3832" y="1388"/>
                  </a:lnTo>
                  <a:lnTo>
                    <a:pt x="3454" y="272"/>
                  </a:lnTo>
                  <a:close/>
                  <a:moveTo>
                    <a:pt x="3138" y="392"/>
                  </a:moveTo>
                  <a:lnTo>
                    <a:pt x="3123" y="392"/>
                  </a:lnTo>
                  <a:lnTo>
                    <a:pt x="3108" y="392"/>
                  </a:lnTo>
                  <a:lnTo>
                    <a:pt x="3092" y="392"/>
                  </a:lnTo>
                  <a:lnTo>
                    <a:pt x="3077" y="392"/>
                  </a:lnTo>
                  <a:lnTo>
                    <a:pt x="3017" y="407"/>
                  </a:lnTo>
                  <a:lnTo>
                    <a:pt x="3500" y="1493"/>
                  </a:lnTo>
                  <a:lnTo>
                    <a:pt x="3590" y="1448"/>
                  </a:lnTo>
                  <a:lnTo>
                    <a:pt x="3138" y="362"/>
                  </a:lnTo>
                  <a:close/>
                  <a:moveTo>
                    <a:pt x="2836" y="528"/>
                  </a:moveTo>
                  <a:lnTo>
                    <a:pt x="2806" y="543"/>
                  </a:lnTo>
                  <a:lnTo>
                    <a:pt x="2761" y="543"/>
                  </a:lnTo>
                  <a:lnTo>
                    <a:pt x="2715" y="573"/>
                  </a:lnTo>
                  <a:lnTo>
                    <a:pt x="3273" y="1614"/>
                  </a:lnTo>
                  <a:lnTo>
                    <a:pt x="3364" y="1569"/>
                  </a:lnTo>
                  <a:lnTo>
                    <a:pt x="2836" y="513"/>
                  </a:lnTo>
                  <a:close/>
                  <a:moveTo>
                    <a:pt x="2534" y="694"/>
                  </a:moveTo>
                  <a:lnTo>
                    <a:pt x="2459" y="739"/>
                  </a:lnTo>
                  <a:lnTo>
                    <a:pt x="2429" y="739"/>
                  </a:lnTo>
                  <a:lnTo>
                    <a:pt x="2429" y="739"/>
                  </a:lnTo>
                  <a:lnTo>
                    <a:pt x="3047" y="1750"/>
                  </a:lnTo>
                  <a:lnTo>
                    <a:pt x="3138" y="1689"/>
                  </a:lnTo>
                  <a:lnTo>
                    <a:pt x="2549" y="664"/>
                  </a:lnTo>
                  <a:close/>
                  <a:moveTo>
                    <a:pt x="2248" y="860"/>
                  </a:moveTo>
                  <a:lnTo>
                    <a:pt x="2172" y="920"/>
                  </a:lnTo>
                  <a:lnTo>
                    <a:pt x="2142" y="920"/>
                  </a:lnTo>
                  <a:lnTo>
                    <a:pt x="2821" y="1885"/>
                  </a:lnTo>
                  <a:lnTo>
                    <a:pt x="2911" y="1825"/>
                  </a:lnTo>
                  <a:lnTo>
                    <a:pt x="2248" y="845"/>
                  </a:lnTo>
                  <a:close/>
                  <a:moveTo>
                    <a:pt x="1976" y="1056"/>
                  </a:moveTo>
                  <a:lnTo>
                    <a:pt x="1976" y="1071"/>
                  </a:lnTo>
                  <a:lnTo>
                    <a:pt x="1886" y="1131"/>
                  </a:lnTo>
                  <a:lnTo>
                    <a:pt x="2625" y="2051"/>
                  </a:lnTo>
                  <a:lnTo>
                    <a:pt x="2700" y="1991"/>
                  </a:lnTo>
                  <a:lnTo>
                    <a:pt x="1976" y="1041"/>
                  </a:lnTo>
                  <a:close/>
                  <a:moveTo>
                    <a:pt x="1720" y="1267"/>
                  </a:moveTo>
                  <a:lnTo>
                    <a:pt x="1629" y="1342"/>
                  </a:lnTo>
                  <a:lnTo>
                    <a:pt x="1629" y="1342"/>
                  </a:lnTo>
                  <a:lnTo>
                    <a:pt x="1629" y="1342"/>
                  </a:lnTo>
                  <a:lnTo>
                    <a:pt x="1629" y="1342"/>
                  </a:lnTo>
                  <a:lnTo>
                    <a:pt x="2429" y="2217"/>
                  </a:lnTo>
                  <a:lnTo>
                    <a:pt x="2504" y="2142"/>
                  </a:lnTo>
                  <a:lnTo>
                    <a:pt x="1735" y="1267"/>
                  </a:lnTo>
                  <a:close/>
                  <a:moveTo>
                    <a:pt x="1478" y="1493"/>
                  </a:moveTo>
                  <a:lnTo>
                    <a:pt x="1448" y="1523"/>
                  </a:lnTo>
                  <a:lnTo>
                    <a:pt x="1448" y="1523"/>
                  </a:lnTo>
                  <a:lnTo>
                    <a:pt x="1448" y="1523"/>
                  </a:lnTo>
                  <a:lnTo>
                    <a:pt x="1433" y="1523"/>
                  </a:lnTo>
                  <a:lnTo>
                    <a:pt x="1418" y="1539"/>
                  </a:lnTo>
                  <a:lnTo>
                    <a:pt x="1403" y="1539"/>
                  </a:lnTo>
                  <a:lnTo>
                    <a:pt x="1403" y="1539"/>
                  </a:lnTo>
                  <a:lnTo>
                    <a:pt x="2263" y="2353"/>
                  </a:lnTo>
                  <a:lnTo>
                    <a:pt x="2323" y="2278"/>
                  </a:lnTo>
                  <a:lnTo>
                    <a:pt x="1494" y="1448"/>
                  </a:lnTo>
                  <a:close/>
                  <a:moveTo>
                    <a:pt x="1252" y="1735"/>
                  </a:moveTo>
                  <a:lnTo>
                    <a:pt x="1162" y="1840"/>
                  </a:lnTo>
                  <a:lnTo>
                    <a:pt x="2082" y="2594"/>
                  </a:lnTo>
                  <a:lnTo>
                    <a:pt x="2142" y="2519"/>
                  </a:lnTo>
                  <a:close/>
                  <a:moveTo>
                    <a:pt x="1041" y="1991"/>
                  </a:moveTo>
                  <a:lnTo>
                    <a:pt x="996" y="2051"/>
                  </a:lnTo>
                  <a:lnTo>
                    <a:pt x="996" y="2051"/>
                  </a:lnTo>
                  <a:lnTo>
                    <a:pt x="981" y="2082"/>
                  </a:lnTo>
                  <a:lnTo>
                    <a:pt x="981" y="2082"/>
                  </a:lnTo>
                  <a:lnTo>
                    <a:pt x="1931" y="2775"/>
                  </a:lnTo>
                  <a:cubicBezTo>
                    <a:pt x="1946" y="2745"/>
                    <a:pt x="1976" y="2730"/>
                    <a:pt x="1991" y="2700"/>
                  </a:cubicBezTo>
                  <a:lnTo>
                    <a:pt x="1056" y="1976"/>
                  </a:lnTo>
                  <a:close/>
                  <a:moveTo>
                    <a:pt x="845" y="2263"/>
                  </a:move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00" y="2353"/>
                  </a:lnTo>
                  <a:lnTo>
                    <a:pt x="1795" y="2987"/>
                  </a:lnTo>
                  <a:lnTo>
                    <a:pt x="1856" y="2896"/>
                  </a:lnTo>
                  <a:lnTo>
                    <a:pt x="875" y="2248"/>
                  </a:lnTo>
                  <a:close/>
                  <a:moveTo>
                    <a:pt x="679" y="2549"/>
                  </a:move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19" y="2655"/>
                  </a:lnTo>
                  <a:lnTo>
                    <a:pt x="1659" y="3213"/>
                  </a:lnTo>
                  <a:lnTo>
                    <a:pt x="1705" y="3137"/>
                  </a:lnTo>
                  <a:lnTo>
                    <a:pt x="679" y="2534"/>
                  </a:lnTo>
                  <a:close/>
                  <a:moveTo>
                    <a:pt x="513" y="2851"/>
                  </a:moveTo>
                  <a:cubicBezTo>
                    <a:pt x="513" y="2866"/>
                    <a:pt x="498" y="2896"/>
                    <a:pt x="483" y="2926"/>
                  </a:cubicBez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68" y="2956"/>
                  </a:lnTo>
                  <a:lnTo>
                    <a:pt x="1539" y="3439"/>
                  </a:lnTo>
                  <a:cubicBezTo>
                    <a:pt x="1554" y="3409"/>
                    <a:pt x="1569" y="3379"/>
                    <a:pt x="1584" y="3349"/>
                  </a:cubicBezTo>
                  <a:lnTo>
                    <a:pt x="528" y="2836"/>
                  </a:lnTo>
                  <a:close/>
                  <a:moveTo>
                    <a:pt x="377" y="3153"/>
                  </a:moveTo>
                  <a:cubicBezTo>
                    <a:pt x="377" y="3168"/>
                    <a:pt x="362" y="3198"/>
                    <a:pt x="362" y="3213"/>
                  </a:cubicBez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47" y="3243"/>
                  </a:lnTo>
                  <a:lnTo>
                    <a:pt x="1448" y="3665"/>
                  </a:lnTo>
                  <a:cubicBezTo>
                    <a:pt x="1463" y="3620"/>
                    <a:pt x="1478" y="3590"/>
                    <a:pt x="1494" y="3560"/>
                  </a:cubicBezTo>
                  <a:lnTo>
                    <a:pt x="392" y="3122"/>
                  </a:lnTo>
                  <a:close/>
                  <a:moveTo>
                    <a:pt x="257" y="3469"/>
                  </a:move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cubicBezTo>
                    <a:pt x="257" y="3499"/>
                    <a:pt x="242" y="3515"/>
                    <a:pt x="242" y="3530"/>
                  </a:cubicBezTo>
                  <a:lnTo>
                    <a:pt x="1373" y="3877"/>
                  </a:lnTo>
                  <a:cubicBezTo>
                    <a:pt x="1388" y="3846"/>
                    <a:pt x="1403" y="3816"/>
                    <a:pt x="1403" y="3771"/>
                  </a:cubicBezTo>
                  <a:lnTo>
                    <a:pt x="287" y="3394"/>
                  </a:lnTo>
                  <a:close/>
                  <a:moveTo>
                    <a:pt x="166" y="3786"/>
                  </a:move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cubicBezTo>
                    <a:pt x="166" y="3831"/>
                    <a:pt x="151" y="3846"/>
                    <a:pt x="151" y="3877"/>
                  </a:cubicBezTo>
                  <a:lnTo>
                    <a:pt x="151" y="3877"/>
                  </a:lnTo>
                  <a:lnTo>
                    <a:pt x="151" y="3877"/>
                  </a:lnTo>
                  <a:lnTo>
                    <a:pt x="1297" y="4148"/>
                  </a:lnTo>
                  <a:cubicBezTo>
                    <a:pt x="1313" y="4103"/>
                    <a:pt x="1313" y="4073"/>
                    <a:pt x="1328" y="4043"/>
                  </a:cubicBezTo>
                  <a:lnTo>
                    <a:pt x="181" y="3741"/>
                  </a:lnTo>
                  <a:close/>
                  <a:moveTo>
                    <a:pt x="91" y="4118"/>
                  </a:moveTo>
                  <a:lnTo>
                    <a:pt x="91" y="411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63"/>
                  </a:lnTo>
                  <a:lnTo>
                    <a:pt x="1252" y="4359"/>
                  </a:lnTo>
                  <a:cubicBezTo>
                    <a:pt x="1252" y="4329"/>
                    <a:pt x="1267" y="4284"/>
                    <a:pt x="1282" y="4254"/>
                  </a:cubicBezTo>
                  <a:lnTo>
                    <a:pt x="121" y="4027"/>
                  </a:lnTo>
                  <a:close/>
                  <a:moveTo>
                    <a:pt x="46" y="4435"/>
                  </a:moveTo>
                  <a:cubicBezTo>
                    <a:pt x="46" y="4480"/>
                    <a:pt x="30" y="4525"/>
                    <a:pt x="30" y="4570"/>
                  </a:cubicBezTo>
                  <a:lnTo>
                    <a:pt x="30" y="4570"/>
                  </a:lnTo>
                  <a:lnTo>
                    <a:pt x="30" y="4570"/>
                  </a:lnTo>
                  <a:lnTo>
                    <a:pt x="1207" y="4691"/>
                  </a:lnTo>
                  <a:lnTo>
                    <a:pt x="1207" y="4586"/>
                  </a:lnTo>
                  <a:lnTo>
                    <a:pt x="46" y="4435"/>
                  </a:lnTo>
                  <a:close/>
                  <a:moveTo>
                    <a:pt x="15" y="4782"/>
                  </a:move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87"/>
                  </a:lnTo>
                  <a:lnTo>
                    <a:pt x="1192" y="4932"/>
                  </a:lnTo>
                  <a:lnTo>
                    <a:pt x="1192" y="4842"/>
                  </a:lnTo>
                  <a:lnTo>
                    <a:pt x="15" y="4767"/>
                  </a:lnTo>
                  <a:close/>
                  <a:moveTo>
                    <a:pt x="1177" y="5098"/>
                  </a:moveTo>
                  <a:lnTo>
                    <a:pt x="0" y="5098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89"/>
                  </a:lnTo>
                  <a:lnTo>
                    <a:pt x="1177" y="5159"/>
                  </a:lnTo>
                  <a:lnTo>
                    <a:pt x="1177" y="5053"/>
                  </a:lnTo>
                  <a:close/>
                  <a:moveTo>
                    <a:pt x="1192" y="5370"/>
                  </a:moveTo>
                  <a:lnTo>
                    <a:pt x="15" y="5445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551"/>
                  </a:lnTo>
                  <a:lnTo>
                    <a:pt x="1192" y="5445"/>
                  </a:lnTo>
                  <a:lnTo>
                    <a:pt x="1192" y="5340"/>
                  </a:lnTo>
                  <a:close/>
                  <a:moveTo>
                    <a:pt x="1207" y="5626"/>
                  </a:move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cubicBezTo>
                    <a:pt x="46" y="5807"/>
                    <a:pt x="46" y="5822"/>
                    <a:pt x="46" y="5853"/>
                  </a:cubicBez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1222" y="5656"/>
                  </a:lnTo>
                  <a:cubicBezTo>
                    <a:pt x="1222" y="5626"/>
                    <a:pt x="1207" y="5596"/>
                    <a:pt x="1207" y="5566"/>
                  </a:cubicBezTo>
                  <a:close/>
                  <a:moveTo>
                    <a:pt x="1252" y="5868"/>
                  </a:moveTo>
                  <a:lnTo>
                    <a:pt x="91" y="6109"/>
                  </a:lnTo>
                  <a:lnTo>
                    <a:pt x="91" y="6124"/>
                  </a:lnTo>
                  <a:lnTo>
                    <a:pt x="91" y="6124"/>
                  </a:lnTo>
                  <a:cubicBezTo>
                    <a:pt x="91" y="6154"/>
                    <a:pt x="121" y="6200"/>
                    <a:pt x="121" y="6230"/>
                  </a:cubicBezTo>
                  <a:lnTo>
                    <a:pt x="1267" y="5973"/>
                  </a:lnTo>
                  <a:cubicBezTo>
                    <a:pt x="1267" y="5928"/>
                    <a:pt x="1252" y="5898"/>
                    <a:pt x="1252" y="5868"/>
                  </a:cubicBezTo>
                  <a:close/>
                  <a:moveTo>
                    <a:pt x="1313" y="6124"/>
                  </a:move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cubicBezTo>
                    <a:pt x="181" y="6456"/>
                    <a:pt x="196" y="6471"/>
                    <a:pt x="211" y="6501"/>
                  </a:cubicBezTo>
                  <a:lnTo>
                    <a:pt x="1343" y="6154"/>
                  </a:lnTo>
                  <a:cubicBezTo>
                    <a:pt x="1328" y="6124"/>
                    <a:pt x="1328" y="6094"/>
                    <a:pt x="1313" y="6064"/>
                  </a:cubicBezTo>
                  <a:close/>
                  <a:moveTo>
                    <a:pt x="1388" y="6365"/>
                  </a:moveTo>
                  <a:lnTo>
                    <a:pt x="272" y="6743"/>
                  </a:lnTo>
                  <a:cubicBezTo>
                    <a:pt x="272" y="6758"/>
                    <a:pt x="272" y="6758"/>
                    <a:pt x="287" y="6773"/>
                  </a:cubicBezTo>
                  <a:lnTo>
                    <a:pt x="287" y="6773"/>
                  </a:lnTo>
                  <a:lnTo>
                    <a:pt x="302" y="6863"/>
                  </a:lnTo>
                  <a:lnTo>
                    <a:pt x="302" y="6863"/>
                  </a:lnTo>
                  <a:lnTo>
                    <a:pt x="302" y="6863"/>
                  </a:lnTo>
                  <a:lnTo>
                    <a:pt x="1418" y="6441"/>
                  </a:lnTo>
                  <a:lnTo>
                    <a:pt x="1388" y="6350"/>
                  </a:lnTo>
                  <a:close/>
                  <a:moveTo>
                    <a:pt x="1478" y="6607"/>
                  </a:moveTo>
                  <a:lnTo>
                    <a:pt x="392" y="7059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cubicBezTo>
                    <a:pt x="423" y="7135"/>
                    <a:pt x="423" y="7150"/>
                    <a:pt x="438" y="7165"/>
                  </a:cubicBezTo>
                  <a:lnTo>
                    <a:pt x="1509" y="6682"/>
                  </a:lnTo>
                  <a:lnTo>
                    <a:pt x="1478" y="6592"/>
                  </a:lnTo>
                  <a:close/>
                  <a:moveTo>
                    <a:pt x="1584" y="6848"/>
                  </a:moveTo>
                  <a:lnTo>
                    <a:pt x="513" y="7376"/>
                  </a:lnTo>
                  <a:cubicBezTo>
                    <a:pt x="543" y="7421"/>
                    <a:pt x="558" y="7451"/>
                    <a:pt x="573" y="7497"/>
                  </a:cubicBezTo>
                  <a:lnTo>
                    <a:pt x="1629" y="6939"/>
                  </a:lnTo>
                  <a:cubicBezTo>
                    <a:pt x="1614" y="6908"/>
                    <a:pt x="1599" y="6878"/>
                    <a:pt x="1584" y="6848"/>
                  </a:cubicBezTo>
                  <a:close/>
                  <a:moveTo>
                    <a:pt x="1705" y="7074"/>
                  </a:moveTo>
                  <a:lnTo>
                    <a:pt x="679" y="7663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39" y="7753"/>
                  </a:lnTo>
                  <a:lnTo>
                    <a:pt x="1735" y="7135"/>
                  </a:lnTo>
                  <a:lnTo>
                    <a:pt x="1690" y="7044"/>
                  </a:lnTo>
                  <a:close/>
                  <a:moveTo>
                    <a:pt x="1840" y="7301"/>
                  </a:moveTo>
                  <a:lnTo>
                    <a:pt x="860" y="7949"/>
                  </a:lnTo>
                  <a:lnTo>
                    <a:pt x="875" y="7994"/>
                  </a:lnTo>
                  <a:lnTo>
                    <a:pt x="875" y="7994"/>
                  </a:lnTo>
                  <a:lnTo>
                    <a:pt x="875" y="7994"/>
                  </a:lnTo>
                  <a:lnTo>
                    <a:pt x="905" y="7994"/>
                  </a:lnTo>
                  <a:lnTo>
                    <a:pt x="905" y="7994"/>
                  </a:lnTo>
                  <a:lnTo>
                    <a:pt x="905" y="7994"/>
                  </a:lnTo>
                  <a:lnTo>
                    <a:pt x="920" y="8025"/>
                  </a:lnTo>
                  <a:lnTo>
                    <a:pt x="1886" y="7346"/>
                  </a:lnTo>
                  <a:lnTo>
                    <a:pt x="1825" y="7255"/>
                  </a:lnTo>
                  <a:close/>
                  <a:moveTo>
                    <a:pt x="1991" y="7497"/>
                  </a:moveTo>
                  <a:lnTo>
                    <a:pt x="1056" y="8221"/>
                  </a:lnTo>
                  <a:lnTo>
                    <a:pt x="1056" y="8221"/>
                  </a:lnTo>
                  <a:lnTo>
                    <a:pt x="1056" y="8221"/>
                  </a:lnTo>
                  <a:lnTo>
                    <a:pt x="1132" y="8311"/>
                  </a:lnTo>
                  <a:lnTo>
                    <a:pt x="2037" y="7557"/>
                  </a:lnTo>
                  <a:lnTo>
                    <a:pt x="1976" y="7482"/>
                  </a:lnTo>
                  <a:close/>
                  <a:moveTo>
                    <a:pt x="2157" y="7693"/>
                  </a:moveTo>
                  <a:lnTo>
                    <a:pt x="1267" y="8477"/>
                  </a:lnTo>
                  <a:lnTo>
                    <a:pt x="1343" y="8568"/>
                  </a:lnTo>
                  <a:lnTo>
                    <a:pt x="1343" y="8568"/>
                  </a:lnTo>
                  <a:lnTo>
                    <a:pt x="1343" y="8568"/>
                  </a:lnTo>
                  <a:lnTo>
                    <a:pt x="2218" y="7768"/>
                  </a:lnTo>
                  <a:lnTo>
                    <a:pt x="2142" y="7693"/>
                  </a:lnTo>
                  <a:close/>
                  <a:moveTo>
                    <a:pt x="2323" y="7889"/>
                  </a:moveTo>
                  <a:lnTo>
                    <a:pt x="1494" y="8719"/>
                  </a:lnTo>
                  <a:lnTo>
                    <a:pt x="1509" y="8719"/>
                  </a:lnTo>
                  <a:lnTo>
                    <a:pt x="1584" y="8794"/>
                  </a:lnTo>
                  <a:lnTo>
                    <a:pt x="2399" y="7934"/>
                  </a:lnTo>
                  <a:lnTo>
                    <a:pt x="2323" y="7874"/>
                  </a:lnTo>
                  <a:close/>
                  <a:moveTo>
                    <a:pt x="2519" y="8070"/>
                  </a:moveTo>
                  <a:lnTo>
                    <a:pt x="1735" y="8960"/>
                  </a:lnTo>
                  <a:lnTo>
                    <a:pt x="1840" y="9035"/>
                  </a:lnTo>
                  <a:lnTo>
                    <a:pt x="2595" y="8130"/>
                  </a:lnTo>
                  <a:lnTo>
                    <a:pt x="2519" y="8070"/>
                  </a:lnTo>
                  <a:close/>
                  <a:moveTo>
                    <a:pt x="2715" y="8221"/>
                  </a:moveTo>
                  <a:lnTo>
                    <a:pt x="1991" y="9171"/>
                  </a:lnTo>
                  <a:lnTo>
                    <a:pt x="2006" y="9186"/>
                  </a:lnTo>
                  <a:lnTo>
                    <a:pt x="2022" y="9186"/>
                  </a:lnTo>
                  <a:lnTo>
                    <a:pt x="2022" y="9186"/>
                  </a:lnTo>
                  <a:lnTo>
                    <a:pt x="2022" y="9186"/>
                  </a:lnTo>
                  <a:lnTo>
                    <a:pt x="2067" y="9216"/>
                  </a:lnTo>
                  <a:lnTo>
                    <a:pt x="2082" y="9216"/>
                  </a:lnTo>
                  <a:lnTo>
                    <a:pt x="2097" y="9216"/>
                  </a:lnTo>
                  <a:lnTo>
                    <a:pt x="2791" y="8266"/>
                  </a:lnTo>
                  <a:lnTo>
                    <a:pt x="2715" y="8206"/>
                  </a:lnTo>
                  <a:close/>
                  <a:moveTo>
                    <a:pt x="2927" y="8372"/>
                  </a:moveTo>
                  <a:lnTo>
                    <a:pt x="2278" y="9352"/>
                  </a:lnTo>
                  <a:lnTo>
                    <a:pt x="2338" y="9397"/>
                  </a:lnTo>
                  <a:lnTo>
                    <a:pt x="2353" y="9397"/>
                  </a:lnTo>
                  <a:lnTo>
                    <a:pt x="2384" y="9412"/>
                  </a:lnTo>
                  <a:lnTo>
                    <a:pt x="2384" y="9412"/>
                  </a:lnTo>
                  <a:lnTo>
                    <a:pt x="3002" y="8417"/>
                  </a:lnTo>
                  <a:lnTo>
                    <a:pt x="2927" y="8357"/>
                  </a:lnTo>
                  <a:close/>
                  <a:moveTo>
                    <a:pt x="3138" y="8507"/>
                  </a:moveTo>
                  <a:lnTo>
                    <a:pt x="2549" y="9533"/>
                  </a:lnTo>
                  <a:lnTo>
                    <a:pt x="2595" y="9563"/>
                  </a:lnTo>
                  <a:lnTo>
                    <a:pt x="2595" y="9563"/>
                  </a:lnTo>
                  <a:lnTo>
                    <a:pt x="2655" y="9593"/>
                  </a:lnTo>
                  <a:lnTo>
                    <a:pt x="2655" y="9593"/>
                  </a:lnTo>
                  <a:lnTo>
                    <a:pt x="3228" y="8553"/>
                  </a:lnTo>
                  <a:lnTo>
                    <a:pt x="3138" y="8507"/>
                  </a:lnTo>
                  <a:close/>
                  <a:moveTo>
                    <a:pt x="3364" y="8628"/>
                  </a:moveTo>
                  <a:lnTo>
                    <a:pt x="2851" y="9684"/>
                  </a:lnTo>
                  <a:lnTo>
                    <a:pt x="2911" y="9729"/>
                  </a:lnTo>
                  <a:lnTo>
                    <a:pt x="2911" y="9729"/>
                  </a:lnTo>
                  <a:lnTo>
                    <a:pt x="2957" y="9744"/>
                  </a:lnTo>
                  <a:lnTo>
                    <a:pt x="3454" y="8673"/>
                  </a:lnTo>
                  <a:lnTo>
                    <a:pt x="3364" y="8628"/>
                  </a:lnTo>
                  <a:close/>
                  <a:moveTo>
                    <a:pt x="3605" y="8734"/>
                  </a:moveTo>
                  <a:lnTo>
                    <a:pt x="3153" y="9835"/>
                  </a:lnTo>
                  <a:lnTo>
                    <a:pt x="3168" y="9835"/>
                  </a:lnTo>
                  <a:lnTo>
                    <a:pt x="3183" y="9835"/>
                  </a:lnTo>
                  <a:lnTo>
                    <a:pt x="3243" y="9850"/>
                  </a:lnTo>
                  <a:lnTo>
                    <a:pt x="3273" y="9850"/>
                  </a:lnTo>
                  <a:lnTo>
                    <a:pt x="3289" y="9850"/>
                  </a:lnTo>
                  <a:lnTo>
                    <a:pt x="3711" y="8749"/>
                  </a:lnTo>
                  <a:lnTo>
                    <a:pt x="3620" y="8719"/>
                  </a:lnTo>
                  <a:close/>
                  <a:moveTo>
                    <a:pt x="3847" y="8824"/>
                  </a:moveTo>
                  <a:lnTo>
                    <a:pt x="3470" y="9940"/>
                  </a:lnTo>
                  <a:lnTo>
                    <a:pt x="3530" y="9970"/>
                  </a:lnTo>
                  <a:lnTo>
                    <a:pt x="3545" y="9970"/>
                  </a:lnTo>
                  <a:lnTo>
                    <a:pt x="3590" y="9986"/>
                  </a:lnTo>
                  <a:lnTo>
                    <a:pt x="3937" y="8854"/>
                  </a:lnTo>
                  <a:lnTo>
                    <a:pt x="3847" y="8824"/>
                  </a:lnTo>
                  <a:close/>
                  <a:moveTo>
                    <a:pt x="4088" y="8900"/>
                  </a:moveTo>
                  <a:lnTo>
                    <a:pt x="3786" y="10046"/>
                  </a:lnTo>
                  <a:lnTo>
                    <a:pt x="3892" y="10061"/>
                  </a:lnTo>
                  <a:lnTo>
                    <a:pt x="3892" y="10061"/>
                  </a:lnTo>
                  <a:lnTo>
                    <a:pt x="3907" y="10061"/>
                  </a:lnTo>
                  <a:lnTo>
                    <a:pt x="4179" y="8915"/>
                  </a:lnTo>
                  <a:lnTo>
                    <a:pt x="4088" y="8884"/>
                  </a:lnTo>
                  <a:close/>
                  <a:moveTo>
                    <a:pt x="4344" y="8960"/>
                  </a:moveTo>
                  <a:lnTo>
                    <a:pt x="4118" y="10121"/>
                  </a:lnTo>
                  <a:lnTo>
                    <a:pt x="4209" y="10136"/>
                  </a:lnTo>
                  <a:lnTo>
                    <a:pt x="4239" y="10136"/>
                  </a:lnTo>
                  <a:lnTo>
                    <a:pt x="4435" y="8960"/>
                  </a:lnTo>
                  <a:lnTo>
                    <a:pt x="4329" y="8945"/>
                  </a:lnTo>
                  <a:close/>
                  <a:moveTo>
                    <a:pt x="4586" y="8990"/>
                  </a:moveTo>
                  <a:lnTo>
                    <a:pt x="4450" y="10167"/>
                  </a:lnTo>
                  <a:lnTo>
                    <a:pt x="4571" y="10182"/>
                  </a:lnTo>
                  <a:lnTo>
                    <a:pt x="4571" y="10182"/>
                  </a:lnTo>
                  <a:lnTo>
                    <a:pt x="4691" y="9005"/>
                  </a:lnTo>
                  <a:close/>
                  <a:moveTo>
                    <a:pt x="4842" y="9020"/>
                  </a:moveTo>
                  <a:lnTo>
                    <a:pt x="4782" y="10197"/>
                  </a:lnTo>
                  <a:lnTo>
                    <a:pt x="4872" y="10197"/>
                  </a:lnTo>
                  <a:lnTo>
                    <a:pt x="4903" y="10197"/>
                  </a:lnTo>
                  <a:lnTo>
                    <a:pt x="4948" y="9020"/>
                  </a:lnTo>
                  <a:lnTo>
                    <a:pt x="4842" y="9020"/>
                  </a:lnTo>
                  <a:close/>
                  <a:moveTo>
                    <a:pt x="5204" y="9020"/>
                  </a:moveTo>
                  <a:lnTo>
                    <a:pt x="5114" y="9020"/>
                  </a:lnTo>
                  <a:lnTo>
                    <a:pt x="5114" y="10197"/>
                  </a:lnTo>
                  <a:lnTo>
                    <a:pt x="5234" y="10197"/>
                  </a:lnTo>
                  <a:lnTo>
                    <a:pt x="5204" y="9020"/>
                  </a:lnTo>
                  <a:close/>
                  <a:moveTo>
                    <a:pt x="5461" y="9005"/>
                  </a:moveTo>
                  <a:lnTo>
                    <a:pt x="5370" y="9005"/>
                  </a:lnTo>
                  <a:lnTo>
                    <a:pt x="5446" y="10197"/>
                  </a:lnTo>
                  <a:lnTo>
                    <a:pt x="5461" y="10197"/>
                  </a:lnTo>
                  <a:lnTo>
                    <a:pt x="5581" y="10182"/>
                  </a:lnTo>
                  <a:lnTo>
                    <a:pt x="5461" y="9005"/>
                  </a:lnTo>
                  <a:close/>
                  <a:moveTo>
                    <a:pt x="5717" y="8975"/>
                  </a:moveTo>
                  <a:lnTo>
                    <a:pt x="5627" y="8990"/>
                  </a:lnTo>
                  <a:lnTo>
                    <a:pt x="5777" y="10151"/>
                  </a:lnTo>
                  <a:lnTo>
                    <a:pt x="5838" y="10151"/>
                  </a:lnTo>
                  <a:lnTo>
                    <a:pt x="5853" y="10151"/>
                  </a:lnTo>
                  <a:lnTo>
                    <a:pt x="5913" y="10151"/>
                  </a:lnTo>
                  <a:lnTo>
                    <a:pt x="5717" y="8975"/>
                  </a:lnTo>
                  <a:close/>
                  <a:moveTo>
                    <a:pt x="5973" y="8915"/>
                  </a:moveTo>
                  <a:lnTo>
                    <a:pt x="5868" y="8945"/>
                  </a:lnTo>
                  <a:lnTo>
                    <a:pt x="6109" y="10106"/>
                  </a:lnTo>
                  <a:lnTo>
                    <a:pt x="6139" y="10106"/>
                  </a:lnTo>
                  <a:lnTo>
                    <a:pt x="6139" y="10106"/>
                  </a:lnTo>
                  <a:lnTo>
                    <a:pt x="6230" y="10076"/>
                  </a:lnTo>
                  <a:lnTo>
                    <a:pt x="5973" y="8930"/>
                  </a:lnTo>
                  <a:close/>
                  <a:moveTo>
                    <a:pt x="6215" y="8854"/>
                  </a:moveTo>
                  <a:lnTo>
                    <a:pt x="6124" y="8884"/>
                  </a:lnTo>
                  <a:lnTo>
                    <a:pt x="6426" y="10016"/>
                  </a:lnTo>
                  <a:lnTo>
                    <a:pt x="6562" y="9986"/>
                  </a:lnTo>
                  <a:lnTo>
                    <a:pt x="6215" y="8854"/>
                  </a:lnTo>
                  <a:close/>
                  <a:moveTo>
                    <a:pt x="6456" y="8779"/>
                  </a:moveTo>
                  <a:lnTo>
                    <a:pt x="6366" y="8809"/>
                  </a:lnTo>
                  <a:lnTo>
                    <a:pt x="6743" y="9925"/>
                  </a:lnTo>
                  <a:lnTo>
                    <a:pt x="6818" y="9895"/>
                  </a:lnTo>
                  <a:lnTo>
                    <a:pt x="6863" y="9895"/>
                  </a:lnTo>
                  <a:lnTo>
                    <a:pt x="6879" y="9895"/>
                  </a:lnTo>
                  <a:lnTo>
                    <a:pt x="6456" y="8794"/>
                  </a:lnTo>
                  <a:close/>
                  <a:moveTo>
                    <a:pt x="6698" y="8673"/>
                  </a:moveTo>
                  <a:lnTo>
                    <a:pt x="6607" y="8719"/>
                  </a:lnTo>
                  <a:lnTo>
                    <a:pt x="7060" y="9805"/>
                  </a:lnTo>
                  <a:lnTo>
                    <a:pt x="7090" y="9789"/>
                  </a:lnTo>
                  <a:lnTo>
                    <a:pt x="7105" y="9789"/>
                  </a:lnTo>
                  <a:lnTo>
                    <a:pt x="7180" y="9759"/>
                  </a:lnTo>
                  <a:lnTo>
                    <a:pt x="7180" y="9759"/>
                  </a:lnTo>
                  <a:lnTo>
                    <a:pt x="6698" y="8688"/>
                  </a:lnTo>
                  <a:close/>
                  <a:moveTo>
                    <a:pt x="6924" y="8568"/>
                  </a:moveTo>
                  <a:lnTo>
                    <a:pt x="6833" y="8613"/>
                  </a:lnTo>
                  <a:lnTo>
                    <a:pt x="7376" y="9669"/>
                  </a:lnTo>
                  <a:lnTo>
                    <a:pt x="7406" y="9654"/>
                  </a:lnTo>
                  <a:lnTo>
                    <a:pt x="7437" y="9654"/>
                  </a:lnTo>
                  <a:lnTo>
                    <a:pt x="7482" y="9624"/>
                  </a:lnTo>
                  <a:lnTo>
                    <a:pt x="6924" y="8583"/>
                  </a:lnTo>
                  <a:close/>
                  <a:moveTo>
                    <a:pt x="7150" y="8432"/>
                  </a:moveTo>
                  <a:lnTo>
                    <a:pt x="7060" y="8492"/>
                  </a:lnTo>
                  <a:lnTo>
                    <a:pt x="7663" y="9503"/>
                  </a:lnTo>
                  <a:lnTo>
                    <a:pt x="7678" y="9503"/>
                  </a:lnTo>
                  <a:lnTo>
                    <a:pt x="7678" y="9503"/>
                  </a:lnTo>
                  <a:lnTo>
                    <a:pt x="7768" y="9443"/>
                  </a:lnTo>
                  <a:lnTo>
                    <a:pt x="7150" y="8447"/>
                  </a:lnTo>
                  <a:close/>
                  <a:moveTo>
                    <a:pt x="7361" y="8296"/>
                  </a:moveTo>
                  <a:cubicBezTo>
                    <a:pt x="7346" y="8311"/>
                    <a:pt x="7316" y="8326"/>
                    <a:pt x="7286" y="8357"/>
                  </a:cubicBezTo>
                  <a:lnTo>
                    <a:pt x="7949" y="9322"/>
                  </a:lnTo>
                  <a:lnTo>
                    <a:pt x="7949" y="9322"/>
                  </a:lnTo>
                  <a:lnTo>
                    <a:pt x="7980" y="9322"/>
                  </a:lnTo>
                  <a:cubicBezTo>
                    <a:pt x="7995" y="9307"/>
                    <a:pt x="8025" y="9292"/>
                    <a:pt x="8055" y="9277"/>
                  </a:cubicBezTo>
                  <a:lnTo>
                    <a:pt x="7361" y="8311"/>
                  </a:lnTo>
                  <a:close/>
                  <a:moveTo>
                    <a:pt x="7572" y="8130"/>
                  </a:moveTo>
                  <a:lnTo>
                    <a:pt x="7497" y="8206"/>
                  </a:lnTo>
                  <a:lnTo>
                    <a:pt x="8221" y="9126"/>
                  </a:lnTo>
                  <a:lnTo>
                    <a:pt x="8236" y="9126"/>
                  </a:lnTo>
                  <a:lnTo>
                    <a:pt x="8251" y="9126"/>
                  </a:lnTo>
                  <a:lnTo>
                    <a:pt x="8281" y="9126"/>
                  </a:lnTo>
                  <a:lnTo>
                    <a:pt x="8296" y="9111"/>
                  </a:lnTo>
                  <a:lnTo>
                    <a:pt x="8312" y="9111"/>
                  </a:lnTo>
                  <a:lnTo>
                    <a:pt x="7557" y="8191"/>
                  </a:lnTo>
                  <a:close/>
                  <a:moveTo>
                    <a:pt x="7753" y="7964"/>
                  </a:moveTo>
                  <a:lnTo>
                    <a:pt x="7693" y="8040"/>
                  </a:lnTo>
                  <a:lnTo>
                    <a:pt x="8462" y="8915"/>
                  </a:lnTo>
                  <a:cubicBezTo>
                    <a:pt x="8508" y="8884"/>
                    <a:pt x="8538" y="8854"/>
                    <a:pt x="8568" y="8824"/>
                  </a:cubicBezTo>
                  <a:close/>
                  <a:moveTo>
                    <a:pt x="7949" y="7783"/>
                  </a:moveTo>
                  <a:lnTo>
                    <a:pt x="7874" y="7859"/>
                  </a:lnTo>
                  <a:lnTo>
                    <a:pt x="8719" y="8688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94" y="8598"/>
                  </a:lnTo>
                  <a:lnTo>
                    <a:pt x="7949" y="7798"/>
                  </a:lnTo>
                  <a:close/>
                  <a:moveTo>
                    <a:pt x="8115" y="7587"/>
                  </a:moveTo>
                  <a:lnTo>
                    <a:pt x="8055" y="7663"/>
                  </a:lnTo>
                  <a:lnTo>
                    <a:pt x="8945" y="8447"/>
                  </a:lnTo>
                  <a:lnTo>
                    <a:pt x="8960" y="8417"/>
                  </a:lnTo>
                  <a:lnTo>
                    <a:pt x="8960" y="8417"/>
                  </a:lnTo>
                  <a:lnTo>
                    <a:pt x="9020" y="8341"/>
                  </a:lnTo>
                  <a:lnTo>
                    <a:pt x="8115" y="7587"/>
                  </a:lnTo>
                  <a:close/>
                  <a:moveTo>
                    <a:pt x="8281" y="7391"/>
                  </a:moveTo>
                  <a:lnTo>
                    <a:pt x="8221" y="7467"/>
                  </a:lnTo>
                  <a:lnTo>
                    <a:pt x="9156" y="8175"/>
                  </a:lnTo>
                  <a:lnTo>
                    <a:pt x="9156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cubicBezTo>
                    <a:pt x="9186" y="8160"/>
                    <a:pt x="9201" y="8130"/>
                    <a:pt x="9217" y="8115"/>
                  </a:cubicBezTo>
                  <a:lnTo>
                    <a:pt x="8266" y="7421"/>
                  </a:lnTo>
                  <a:close/>
                  <a:moveTo>
                    <a:pt x="8417" y="7180"/>
                  </a:moveTo>
                  <a:cubicBezTo>
                    <a:pt x="8402" y="7195"/>
                    <a:pt x="8387" y="7225"/>
                    <a:pt x="8357" y="7255"/>
                  </a:cubicBezTo>
                  <a:lnTo>
                    <a:pt x="9352" y="7904"/>
                  </a:lnTo>
                  <a:lnTo>
                    <a:pt x="9352" y="7904"/>
                  </a:lnTo>
                  <a:lnTo>
                    <a:pt x="9352" y="7904"/>
                  </a:lnTo>
                  <a:cubicBezTo>
                    <a:pt x="9367" y="7874"/>
                    <a:pt x="9382" y="7844"/>
                    <a:pt x="9413" y="7813"/>
                  </a:cubicBezTo>
                  <a:lnTo>
                    <a:pt x="9413" y="7813"/>
                  </a:lnTo>
                  <a:lnTo>
                    <a:pt x="9413" y="7813"/>
                  </a:lnTo>
                  <a:lnTo>
                    <a:pt x="9413" y="7813"/>
                  </a:lnTo>
                  <a:lnTo>
                    <a:pt x="8402" y="7195"/>
                  </a:lnTo>
                  <a:close/>
                  <a:moveTo>
                    <a:pt x="8553" y="6954"/>
                  </a:moveTo>
                  <a:cubicBezTo>
                    <a:pt x="8538" y="6984"/>
                    <a:pt x="8523" y="7014"/>
                    <a:pt x="8493" y="7044"/>
                  </a:cubicBezTo>
                  <a:lnTo>
                    <a:pt x="9518" y="7617"/>
                  </a:lnTo>
                  <a:lnTo>
                    <a:pt x="9548" y="7587"/>
                  </a:lnTo>
                  <a:lnTo>
                    <a:pt x="9548" y="7587"/>
                  </a:lnTo>
                  <a:cubicBezTo>
                    <a:pt x="9548" y="7572"/>
                    <a:pt x="9563" y="7542"/>
                    <a:pt x="9579" y="7527"/>
                  </a:cubicBezTo>
                  <a:lnTo>
                    <a:pt x="9579" y="7527"/>
                  </a:lnTo>
                  <a:lnTo>
                    <a:pt x="9579" y="7527"/>
                  </a:lnTo>
                  <a:lnTo>
                    <a:pt x="9579" y="7527"/>
                  </a:lnTo>
                  <a:lnTo>
                    <a:pt x="8538" y="6954"/>
                  </a:lnTo>
                  <a:close/>
                  <a:moveTo>
                    <a:pt x="8658" y="6727"/>
                  </a:moveTo>
                  <a:cubicBezTo>
                    <a:pt x="8643" y="6758"/>
                    <a:pt x="8628" y="6788"/>
                    <a:pt x="8613" y="6818"/>
                  </a:cubicBezTo>
                  <a:lnTo>
                    <a:pt x="9684" y="7331"/>
                  </a:lnTo>
                  <a:cubicBezTo>
                    <a:pt x="9684" y="7316"/>
                    <a:pt x="9684" y="7301"/>
                    <a:pt x="9699" y="7301"/>
                  </a:cubicBez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8643" y="6758"/>
                  </a:lnTo>
                  <a:close/>
                  <a:moveTo>
                    <a:pt x="8764" y="6486"/>
                  </a:moveTo>
                  <a:cubicBezTo>
                    <a:pt x="8749" y="6516"/>
                    <a:pt x="8734" y="6546"/>
                    <a:pt x="8719" y="6577"/>
                  </a:cubicBezTo>
                  <a:lnTo>
                    <a:pt x="9820" y="7029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35" y="7014"/>
                  </a:lnTo>
                  <a:lnTo>
                    <a:pt x="9835" y="7014"/>
                  </a:lnTo>
                  <a:lnTo>
                    <a:pt x="9835" y="7014"/>
                  </a:lnTo>
                  <a:lnTo>
                    <a:pt x="9850" y="6939"/>
                  </a:lnTo>
                  <a:lnTo>
                    <a:pt x="8749" y="6516"/>
                  </a:lnTo>
                  <a:close/>
                  <a:moveTo>
                    <a:pt x="8839" y="6245"/>
                  </a:moveTo>
                  <a:cubicBezTo>
                    <a:pt x="8839" y="6275"/>
                    <a:pt x="8824" y="6305"/>
                    <a:pt x="8809" y="6335"/>
                  </a:cubicBezTo>
                  <a:lnTo>
                    <a:pt x="9925" y="671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cubicBezTo>
                    <a:pt x="9956" y="6667"/>
                    <a:pt x="9956" y="6652"/>
                    <a:pt x="9956" y="6622"/>
                  </a:cubicBezTo>
                  <a:lnTo>
                    <a:pt x="8824" y="6290"/>
                  </a:lnTo>
                  <a:close/>
                  <a:moveTo>
                    <a:pt x="8915" y="5988"/>
                  </a:moveTo>
                  <a:lnTo>
                    <a:pt x="8885" y="6094"/>
                  </a:lnTo>
                  <a:lnTo>
                    <a:pt x="10031" y="6396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cubicBezTo>
                    <a:pt x="10046" y="6320"/>
                    <a:pt x="10046" y="6305"/>
                    <a:pt x="10046" y="6290"/>
                  </a:cubicBezTo>
                  <a:lnTo>
                    <a:pt x="8900" y="6018"/>
                  </a:lnTo>
                  <a:close/>
                  <a:moveTo>
                    <a:pt x="8960" y="5747"/>
                  </a:moveTo>
                  <a:lnTo>
                    <a:pt x="8945" y="5837"/>
                  </a:lnTo>
                  <a:lnTo>
                    <a:pt x="10106" y="6064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5973"/>
                  </a:lnTo>
                  <a:lnTo>
                    <a:pt x="8945" y="5792"/>
                  </a:lnTo>
                  <a:close/>
                  <a:moveTo>
                    <a:pt x="8990" y="5491"/>
                  </a:moveTo>
                  <a:lnTo>
                    <a:pt x="8975" y="5581"/>
                  </a:lnTo>
                  <a:lnTo>
                    <a:pt x="10152" y="573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56"/>
                  </a:lnTo>
                  <a:lnTo>
                    <a:pt x="8975" y="5551"/>
                  </a:lnTo>
                  <a:close/>
                  <a:moveTo>
                    <a:pt x="9005" y="5234"/>
                  </a:moveTo>
                  <a:lnTo>
                    <a:pt x="9005" y="5325"/>
                  </a:lnTo>
                  <a:lnTo>
                    <a:pt x="10182" y="5400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294"/>
                  </a:lnTo>
                  <a:lnTo>
                    <a:pt x="9005" y="5249"/>
                  </a:lnTo>
                  <a:close/>
                  <a:moveTo>
                    <a:pt x="10197" y="4932"/>
                  </a:moveTo>
                  <a:lnTo>
                    <a:pt x="9005" y="4978"/>
                  </a:lnTo>
                  <a:lnTo>
                    <a:pt x="9005" y="5068"/>
                  </a:lnTo>
                  <a:lnTo>
                    <a:pt x="10197" y="5068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4993"/>
                  </a:lnTo>
                  <a:close/>
                  <a:moveTo>
                    <a:pt x="10167" y="4601"/>
                  </a:moveTo>
                  <a:lnTo>
                    <a:pt x="8990" y="4721"/>
                  </a:lnTo>
                  <a:lnTo>
                    <a:pt x="8990" y="4812"/>
                  </a:lnTo>
                  <a:lnTo>
                    <a:pt x="10167" y="4736"/>
                  </a:lnTo>
                  <a:lnTo>
                    <a:pt x="10167" y="4661"/>
                  </a:lnTo>
                  <a:lnTo>
                    <a:pt x="10167" y="4601"/>
                  </a:lnTo>
                  <a:close/>
                  <a:moveTo>
                    <a:pt x="10122" y="4269"/>
                  </a:moveTo>
                  <a:lnTo>
                    <a:pt x="8960" y="4465"/>
                  </a:lnTo>
                  <a:cubicBezTo>
                    <a:pt x="8960" y="4495"/>
                    <a:pt x="8975" y="4525"/>
                    <a:pt x="8975" y="4555"/>
                  </a:cubicBez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359"/>
                  </a:lnTo>
                  <a:lnTo>
                    <a:pt x="10137" y="4359"/>
                  </a:lnTo>
                  <a:lnTo>
                    <a:pt x="10137" y="4359"/>
                  </a:lnTo>
                  <a:lnTo>
                    <a:pt x="10137" y="4359"/>
                  </a:lnTo>
                  <a:cubicBezTo>
                    <a:pt x="10152" y="4344"/>
                    <a:pt x="10152" y="4329"/>
                    <a:pt x="10137" y="4314"/>
                  </a:cubicBezTo>
                  <a:close/>
                  <a:moveTo>
                    <a:pt x="10061" y="3952"/>
                  </a:moveTo>
                  <a:lnTo>
                    <a:pt x="8915" y="4208"/>
                  </a:lnTo>
                  <a:cubicBezTo>
                    <a:pt x="8915" y="4239"/>
                    <a:pt x="8930" y="4269"/>
                    <a:pt x="8930" y="4314"/>
                  </a:cubicBezTo>
                  <a:lnTo>
                    <a:pt x="10091" y="4073"/>
                  </a:lnTo>
                  <a:cubicBezTo>
                    <a:pt x="10091" y="4043"/>
                    <a:pt x="10076" y="4012"/>
                    <a:pt x="10076" y="3982"/>
                  </a:cubicBezTo>
                  <a:lnTo>
                    <a:pt x="10076" y="3982"/>
                  </a:lnTo>
                  <a:lnTo>
                    <a:pt x="10076" y="3982"/>
                  </a:lnTo>
                  <a:lnTo>
                    <a:pt x="10076" y="3982"/>
                  </a:lnTo>
                  <a:lnTo>
                    <a:pt x="10076" y="3952"/>
                  </a:lnTo>
                  <a:close/>
                  <a:moveTo>
                    <a:pt x="9971" y="3620"/>
                  </a:moveTo>
                  <a:lnTo>
                    <a:pt x="8839" y="3967"/>
                  </a:lnTo>
                  <a:lnTo>
                    <a:pt x="8870" y="4058"/>
                  </a:lnTo>
                  <a:lnTo>
                    <a:pt x="10001" y="3756"/>
                  </a:lnTo>
                  <a:cubicBezTo>
                    <a:pt x="10001" y="3741"/>
                    <a:pt x="10001" y="3726"/>
                    <a:pt x="10001" y="3726"/>
                  </a:cubicBezTo>
                  <a:lnTo>
                    <a:pt x="10001" y="3726"/>
                  </a:lnTo>
                  <a:lnTo>
                    <a:pt x="9971" y="3635"/>
                  </a:lnTo>
                  <a:close/>
                  <a:moveTo>
                    <a:pt x="9865" y="3303"/>
                  </a:moveTo>
                  <a:lnTo>
                    <a:pt x="8764" y="3726"/>
                  </a:lnTo>
                  <a:lnTo>
                    <a:pt x="8794" y="3816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34"/>
                  </a:lnTo>
                  <a:close/>
                  <a:moveTo>
                    <a:pt x="9744" y="3002"/>
                  </a:moveTo>
                  <a:lnTo>
                    <a:pt x="8658" y="3484"/>
                  </a:lnTo>
                  <a:cubicBezTo>
                    <a:pt x="8674" y="3515"/>
                    <a:pt x="8689" y="3545"/>
                    <a:pt x="8704" y="3575"/>
                  </a:cubicBezTo>
                  <a:lnTo>
                    <a:pt x="9790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cubicBezTo>
                    <a:pt x="9775" y="3092"/>
                    <a:pt x="9760" y="3062"/>
                    <a:pt x="9744" y="3047"/>
                  </a:cubicBezTo>
                  <a:close/>
                  <a:moveTo>
                    <a:pt x="9594" y="2700"/>
                  </a:moveTo>
                  <a:lnTo>
                    <a:pt x="8553" y="3258"/>
                  </a:lnTo>
                  <a:lnTo>
                    <a:pt x="8598" y="3349"/>
                  </a:lnTo>
                  <a:lnTo>
                    <a:pt x="9654" y="2821"/>
                  </a:lnTo>
                  <a:lnTo>
                    <a:pt x="9594" y="2700"/>
                  </a:lnTo>
                  <a:close/>
                  <a:moveTo>
                    <a:pt x="9428" y="2413"/>
                  </a:moveTo>
                  <a:lnTo>
                    <a:pt x="8417" y="3032"/>
                  </a:lnTo>
                  <a:lnTo>
                    <a:pt x="8477" y="3122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488" y="2519"/>
                  </a:lnTo>
                  <a:lnTo>
                    <a:pt x="9473" y="2489"/>
                  </a:lnTo>
                  <a:lnTo>
                    <a:pt x="9473" y="2489"/>
                  </a:lnTo>
                  <a:lnTo>
                    <a:pt x="9473" y="2489"/>
                  </a:lnTo>
                  <a:lnTo>
                    <a:pt x="9458" y="2489"/>
                  </a:lnTo>
                  <a:lnTo>
                    <a:pt x="9458" y="2489"/>
                  </a:lnTo>
                  <a:lnTo>
                    <a:pt x="9458" y="2489"/>
                  </a:lnTo>
                  <a:cubicBezTo>
                    <a:pt x="9458" y="2489"/>
                    <a:pt x="9443" y="2474"/>
                    <a:pt x="9443" y="2459"/>
                  </a:cubicBezTo>
                  <a:close/>
                  <a:moveTo>
                    <a:pt x="9232" y="2127"/>
                  </a:moveTo>
                  <a:lnTo>
                    <a:pt x="8281" y="2821"/>
                  </a:lnTo>
                  <a:lnTo>
                    <a:pt x="8342" y="2896"/>
                  </a:lnTo>
                  <a:lnTo>
                    <a:pt x="9307" y="2232"/>
                  </a:lnTo>
                  <a:lnTo>
                    <a:pt x="9262" y="2172"/>
                  </a:lnTo>
                  <a:lnTo>
                    <a:pt x="9262" y="2172"/>
                  </a:lnTo>
                  <a:lnTo>
                    <a:pt x="9262" y="2172"/>
                  </a:lnTo>
                  <a:lnTo>
                    <a:pt x="9262" y="2172"/>
                  </a:lnTo>
                  <a:cubicBezTo>
                    <a:pt x="9262" y="2157"/>
                    <a:pt x="9262" y="2157"/>
                    <a:pt x="9247" y="2142"/>
                  </a:cubicBezTo>
                  <a:close/>
                  <a:moveTo>
                    <a:pt x="9036" y="1870"/>
                  </a:moveTo>
                  <a:lnTo>
                    <a:pt x="8115" y="2625"/>
                  </a:lnTo>
                  <a:cubicBezTo>
                    <a:pt x="8146" y="2640"/>
                    <a:pt x="8161" y="2670"/>
                    <a:pt x="8191" y="2700"/>
                  </a:cubicBezTo>
                  <a:lnTo>
                    <a:pt x="9111" y="1976"/>
                  </a:lnTo>
                  <a:lnTo>
                    <a:pt x="9036" y="1870"/>
                  </a:lnTo>
                  <a:close/>
                  <a:moveTo>
                    <a:pt x="8809" y="1614"/>
                  </a:moveTo>
                  <a:lnTo>
                    <a:pt x="7949" y="2429"/>
                  </a:lnTo>
                  <a:cubicBezTo>
                    <a:pt x="7980" y="2444"/>
                    <a:pt x="7995" y="2474"/>
                    <a:pt x="8025" y="2504"/>
                  </a:cubicBezTo>
                  <a:lnTo>
                    <a:pt x="8900" y="1704"/>
                  </a:lnTo>
                  <a:lnTo>
                    <a:pt x="8855" y="1659"/>
                  </a:lnTo>
                  <a:lnTo>
                    <a:pt x="8855" y="1659"/>
                  </a:lnTo>
                  <a:lnTo>
                    <a:pt x="8809" y="1614"/>
                  </a:lnTo>
                  <a:close/>
                  <a:moveTo>
                    <a:pt x="8583" y="1388"/>
                  </a:moveTo>
                  <a:lnTo>
                    <a:pt x="7768" y="2248"/>
                  </a:lnTo>
                  <a:lnTo>
                    <a:pt x="7844" y="2308"/>
                  </a:lnTo>
                  <a:lnTo>
                    <a:pt x="8674" y="1478"/>
                  </a:lnTo>
                  <a:lnTo>
                    <a:pt x="8674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13" y="1478"/>
                  </a:lnTo>
                  <a:cubicBezTo>
                    <a:pt x="8613" y="1463"/>
                    <a:pt x="8598" y="1463"/>
                    <a:pt x="8598" y="1448"/>
                  </a:cubicBezTo>
                  <a:close/>
                  <a:moveTo>
                    <a:pt x="8327" y="1161"/>
                  </a:moveTo>
                  <a:lnTo>
                    <a:pt x="7572" y="2067"/>
                  </a:lnTo>
                  <a:lnTo>
                    <a:pt x="7648" y="2142"/>
                  </a:lnTo>
                  <a:lnTo>
                    <a:pt x="8417" y="1237"/>
                  </a:lnTo>
                  <a:lnTo>
                    <a:pt x="8417" y="1237"/>
                  </a:lnTo>
                  <a:lnTo>
                    <a:pt x="8387" y="1237"/>
                  </a:lnTo>
                  <a:lnTo>
                    <a:pt x="8387" y="1237"/>
                  </a:lnTo>
                  <a:lnTo>
                    <a:pt x="8387" y="1237"/>
                  </a:lnTo>
                  <a:lnTo>
                    <a:pt x="8372" y="1237"/>
                  </a:lnTo>
                  <a:lnTo>
                    <a:pt x="8327" y="1192"/>
                  </a:lnTo>
                  <a:close/>
                  <a:moveTo>
                    <a:pt x="8055" y="965"/>
                  </a:moveTo>
                  <a:lnTo>
                    <a:pt x="7376" y="1916"/>
                  </a:lnTo>
                  <a:lnTo>
                    <a:pt x="7452" y="1976"/>
                  </a:lnTo>
                  <a:lnTo>
                    <a:pt x="8161" y="1026"/>
                  </a:lnTo>
                  <a:lnTo>
                    <a:pt x="8130" y="1011"/>
                  </a:lnTo>
                  <a:lnTo>
                    <a:pt x="8130" y="1011"/>
                  </a:lnTo>
                  <a:lnTo>
                    <a:pt x="8055" y="950"/>
                  </a:lnTo>
                  <a:close/>
                  <a:moveTo>
                    <a:pt x="7784" y="769"/>
                  </a:moveTo>
                  <a:lnTo>
                    <a:pt x="7165" y="1780"/>
                  </a:lnTo>
                  <a:lnTo>
                    <a:pt x="7241" y="1825"/>
                  </a:lnTo>
                  <a:lnTo>
                    <a:pt x="7889" y="845"/>
                  </a:lnTo>
                  <a:lnTo>
                    <a:pt x="7844" y="799"/>
                  </a:lnTo>
                  <a:lnTo>
                    <a:pt x="7829" y="799"/>
                  </a:lnTo>
                  <a:lnTo>
                    <a:pt x="7784" y="784"/>
                  </a:lnTo>
                  <a:close/>
                  <a:moveTo>
                    <a:pt x="7497" y="603"/>
                  </a:moveTo>
                  <a:lnTo>
                    <a:pt x="6939" y="1644"/>
                  </a:lnTo>
                  <a:lnTo>
                    <a:pt x="7029" y="1689"/>
                  </a:lnTo>
                  <a:lnTo>
                    <a:pt x="7618" y="664"/>
                  </a:lnTo>
                  <a:lnTo>
                    <a:pt x="7542" y="618"/>
                  </a:lnTo>
                  <a:lnTo>
                    <a:pt x="7527" y="618"/>
                  </a:lnTo>
                  <a:lnTo>
                    <a:pt x="7497" y="603"/>
                  </a:lnTo>
                  <a:close/>
                  <a:moveTo>
                    <a:pt x="7195" y="453"/>
                  </a:moveTo>
                  <a:lnTo>
                    <a:pt x="6713" y="1539"/>
                  </a:lnTo>
                  <a:lnTo>
                    <a:pt x="6803" y="1569"/>
                  </a:lnTo>
                  <a:lnTo>
                    <a:pt x="7316" y="513"/>
                  </a:lnTo>
                  <a:lnTo>
                    <a:pt x="7271" y="498"/>
                  </a:lnTo>
                  <a:lnTo>
                    <a:pt x="7256" y="498"/>
                  </a:lnTo>
                  <a:lnTo>
                    <a:pt x="7210" y="468"/>
                  </a:lnTo>
                  <a:lnTo>
                    <a:pt x="7210" y="468"/>
                  </a:lnTo>
                  <a:lnTo>
                    <a:pt x="7195" y="468"/>
                  </a:lnTo>
                  <a:close/>
                  <a:moveTo>
                    <a:pt x="6879" y="332"/>
                  </a:moveTo>
                  <a:lnTo>
                    <a:pt x="6471" y="1433"/>
                  </a:lnTo>
                  <a:lnTo>
                    <a:pt x="6562" y="1463"/>
                  </a:lnTo>
                  <a:lnTo>
                    <a:pt x="7014" y="377"/>
                  </a:lnTo>
                  <a:lnTo>
                    <a:pt x="6999" y="377"/>
                  </a:lnTo>
                  <a:lnTo>
                    <a:pt x="6939" y="377"/>
                  </a:lnTo>
                  <a:lnTo>
                    <a:pt x="6879" y="347"/>
                  </a:lnTo>
                  <a:close/>
                  <a:moveTo>
                    <a:pt x="6562" y="226"/>
                  </a:moveTo>
                  <a:lnTo>
                    <a:pt x="6230" y="1358"/>
                  </a:lnTo>
                  <a:lnTo>
                    <a:pt x="6320" y="1388"/>
                  </a:lnTo>
                  <a:lnTo>
                    <a:pt x="6698" y="256"/>
                  </a:lnTo>
                  <a:lnTo>
                    <a:pt x="6637" y="241"/>
                  </a:lnTo>
                  <a:lnTo>
                    <a:pt x="6607" y="241"/>
                  </a:lnTo>
                  <a:lnTo>
                    <a:pt x="6577" y="241"/>
                  </a:lnTo>
                  <a:close/>
                  <a:moveTo>
                    <a:pt x="6245" y="136"/>
                  </a:moveTo>
                  <a:lnTo>
                    <a:pt x="5973" y="1282"/>
                  </a:lnTo>
                  <a:lnTo>
                    <a:pt x="6079" y="1312"/>
                  </a:lnTo>
                  <a:lnTo>
                    <a:pt x="6366" y="166"/>
                  </a:lnTo>
                  <a:lnTo>
                    <a:pt x="6336" y="151"/>
                  </a:lnTo>
                  <a:lnTo>
                    <a:pt x="6305" y="151"/>
                  </a:lnTo>
                  <a:lnTo>
                    <a:pt x="6245" y="136"/>
                  </a:lnTo>
                  <a:close/>
                  <a:moveTo>
                    <a:pt x="5913" y="60"/>
                  </a:moveTo>
                  <a:lnTo>
                    <a:pt x="5732" y="1222"/>
                  </a:lnTo>
                  <a:lnTo>
                    <a:pt x="5823" y="1237"/>
                  </a:lnTo>
                  <a:lnTo>
                    <a:pt x="6049" y="91"/>
                  </a:lnTo>
                  <a:lnTo>
                    <a:pt x="6049" y="91"/>
                  </a:lnTo>
                  <a:close/>
                  <a:moveTo>
                    <a:pt x="5581" y="15"/>
                  </a:moveTo>
                  <a:lnTo>
                    <a:pt x="5476" y="1192"/>
                  </a:lnTo>
                  <a:cubicBezTo>
                    <a:pt x="5506" y="1192"/>
                    <a:pt x="5536" y="1192"/>
                    <a:pt x="5566" y="1207"/>
                  </a:cubicBezTo>
                  <a:lnTo>
                    <a:pt x="5717" y="30"/>
                  </a:lnTo>
                  <a:lnTo>
                    <a:pt x="5702" y="30"/>
                  </a:lnTo>
                  <a:lnTo>
                    <a:pt x="5581" y="15"/>
                  </a:lnTo>
                  <a:close/>
                  <a:moveTo>
                    <a:pt x="5249" y="0"/>
                  </a:moveTo>
                  <a:lnTo>
                    <a:pt x="5219" y="1192"/>
                  </a:lnTo>
                  <a:lnTo>
                    <a:pt x="5325" y="1192"/>
                  </a:lnTo>
                  <a:lnTo>
                    <a:pt x="5385" y="15"/>
                  </a:lnTo>
                  <a:lnTo>
                    <a:pt x="5249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-294408" y="2853020"/>
              <a:ext cx="744911" cy="721114"/>
            </a:xfrm>
            <a:custGeom>
              <a:avLst/>
              <a:gdLst/>
              <a:ahLst/>
              <a:cxnLst/>
              <a:rect l="l" t="t" r="r" b="b"/>
              <a:pathLst>
                <a:path w="14180" h="13727" extrusionOk="0">
                  <a:moveTo>
                    <a:pt x="7060" y="91"/>
                  </a:moveTo>
                  <a:cubicBezTo>
                    <a:pt x="4314" y="91"/>
                    <a:pt x="1871" y="1780"/>
                    <a:pt x="905" y="4344"/>
                  </a:cubicBezTo>
                  <a:lnTo>
                    <a:pt x="1629" y="4344"/>
                  </a:lnTo>
                  <a:cubicBezTo>
                    <a:pt x="2896" y="1418"/>
                    <a:pt x="6245" y="0"/>
                    <a:pt x="9217" y="1162"/>
                  </a:cubicBezTo>
                  <a:cubicBezTo>
                    <a:pt x="12173" y="2308"/>
                    <a:pt x="13697" y="5612"/>
                    <a:pt x="12656" y="8613"/>
                  </a:cubicBezTo>
                  <a:cubicBezTo>
                    <a:pt x="11615" y="11630"/>
                    <a:pt x="8372" y="13274"/>
                    <a:pt x="5325" y="12324"/>
                  </a:cubicBezTo>
                  <a:cubicBezTo>
                    <a:pt x="2278" y="11389"/>
                    <a:pt x="528" y="8206"/>
                    <a:pt x="1358" y="5144"/>
                  </a:cubicBezTo>
                  <a:lnTo>
                    <a:pt x="649" y="5144"/>
                  </a:lnTo>
                  <a:cubicBezTo>
                    <a:pt x="0" y="7859"/>
                    <a:pt x="1147" y="10710"/>
                    <a:pt x="3500" y="12218"/>
                  </a:cubicBezTo>
                  <a:cubicBezTo>
                    <a:pt x="5868" y="13727"/>
                    <a:pt x="8915" y="13576"/>
                    <a:pt x="11117" y="11841"/>
                  </a:cubicBezTo>
                  <a:cubicBezTo>
                    <a:pt x="13319" y="10107"/>
                    <a:pt x="14179" y="7165"/>
                    <a:pt x="13274" y="4510"/>
                  </a:cubicBezTo>
                  <a:cubicBezTo>
                    <a:pt x="12354" y="1871"/>
                    <a:pt x="9850" y="91"/>
                    <a:pt x="7045" y="9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-91583" y="3036040"/>
              <a:ext cx="335262" cy="335262"/>
            </a:xfrm>
            <a:custGeom>
              <a:avLst/>
              <a:gdLst/>
              <a:ahLst/>
              <a:cxnLst/>
              <a:rect l="l" t="t" r="r" b="b"/>
              <a:pathLst>
                <a:path w="6382" h="6382" extrusionOk="0">
                  <a:moveTo>
                    <a:pt x="6381" y="3183"/>
                  </a:moveTo>
                  <a:cubicBezTo>
                    <a:pt x="6381" y="4948"/>
                    <a:pt x="4948" y="6381"/>
                    <a:pt x="3199" y="6381"/>
                  </a:cubicBezTo>
                  <a:cubicBezTo>
                    <a:pt x="1434" y="6381"/>
                    <a:pt x="1" y="4948"/>
                    <a:pt x="1" y="3183"/>
                  </a:cubicBezTo>
                  <a:cubicBezTo>
                    <a:pt x="1" y="1419"/>
                    <a:pt x="1434" y="1"/>
                    <a:pt x="3199" y="1"/>
                  </a:cubicBezTo>
                  <a:cubicBezTo>
                    <a:pt x="4948" y="1"/>
                    <a:pt x="6381" y="1419"/>
                    <a:pt x="6381" y="318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75626" y="2617679"/>
              <a:ext cx="585632" cy="585632"/>
            </a:xfrm>
            <a:custGeom>
              <a:avLst/>
              <a:gdLst/>
              <a:ahLst/>
              <a:cxnLst/>
              <a:rect l="l" t="t" r="r" b="b"/>
              <a:pathLst>
                <a:path w="11148" h="11148" extrusionOk="0">
                  <a:moveTo>
                    <a:pt x="11148" y="11147"/>
                  </a:moveTo>
                  <a:lnTo>
                    <a:pt x="10016" y="11147"/>
                  </a:lnTo>
                  <a:cubicBezTo>
                    <a:pt x="10016" y="5627"/>
                    <a:pt x="5536" y="1147"/>
                    <a:pt x="1" y="1132"/>
                  </a:cubicBezTo>
                  <a:lnTo>
                    <a:pt x="1" y="0"/>
                  </a:lnTo>
                  <a:cubicBezTo>
                    <a:pt x="6155" y="0"/>
                    <a:pt x="11148" y="4993"/>
                    <a:pt x="11148" y="111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-509158" y="3203247"/>
              <a:ext cx="585632" cy="585632"/>
            </a:xfrm>
            <a:custGeom>
              <a:avLst/>
              <a:gdLst/>
              <a:ahLst/>
              <a:cxnLst/>
              <a:rect l="l" t="t" r="r" b="b"/>
              <a:pathLst>
                <a:path w="11148" h="11148" extrusionOk="0">
                  <a:moveTo>
                    <a:pt x="11148" y="11147"/>
                  </a:moveTo>
                  <a:cubicBezTo>
                    <a:pt x="4993" y="11132"/>
                    <a:pt x="1" y="6155"/>
                    <a:pt x="1" y="0"/>
                  </a:cubicBezTo>
                  <a:lnTo>
                    <a:pt x="1132" y="0"/>
                  </a:lnTo>
                  <a:cubicBezTo>
                    <a:pt x="1132" y="5536"/>
                    <a:pt x="5627" y="10016"/>
                    <a:pt x="11148" y="100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6" name="Google Shape;8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8" name="Google Shape;8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6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>
            <a:endParaRPr/>
          </a:p>
        </p:txBody>
      </p:sp>
      <p:sp>
        <p:nvSpPr>
          <p:cNvPr id="852" name="Google Shape;852;p26"/>
          <p:cNvSpPr/>
          <p:nvPr/>
        </p:nvSpPr>
        <p:spPr>
          <a:xfrm>
            <a:off x="11274867" y="712183"/>
            <a:ext cx="177996" cy="1622559"/>
          </a:xfrm>
          <a:custGeom>
            <a:avLst/>
            <a:gdLst/>
            <a:ahLst/>
            <a:cxnLst/>
            <a:rect l="l" t="t" r="r" b="b"/>
            <a:pathLst>
              <a:path w="2550" h="23245" extrusionOk="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26"/>
          <p:cNvGrpSpPr/>
          <p:nvPr/>
        </p:nvGrpSpPr>
        <p:grpSpPr>
          <a:xfrm>
            <a:off x="8832585" y="-624669"/>
            <a:ext cx="1968498" cy="1981623"/>
            <a:chOff x="-529750" y="2597875"/>
            <a:chExt cx="1191008" cy="1198949"/>
          </a:xfrm>
        </p:grpSpPr>
        <p:sp>
          <p:nvSpPr>
            <p:cNvPr id="854" name="Google Shape;854;p26"/>
            <p:cNvSpPr/>
            <p:nvPr/>
          </p:nvSpPr>
          <p:spPr>
            <a:xfrm>
              <a:off x="-529750" y="2597875"/>
              <a:ext cx="1167272" cy="1198949"/>
            </a:xfrm>
            <a:custGeom>
              <a:avLst/>
              <a:gdLst/>
              <a:ahLst/>
              <a:cxnLst/>
              <a:rect l="l" t="t" r="r" b="b"/>
              <a:pathLst>
                <a:path w="22220" h="22823" extrusionOk="0">
                  <a:moveTo>
                    <a:pt x="11540" y="22219"/>
                  </a:moveTo>
                  <a:cubicBezTo>
                    <a:pt x="7211" y="22219"/>
                    <a:pt x="3319" y="19609"/>
                    <a:pt x="1660" y="15612"/>
                  </a:cubicBezTo>
                  <a:cubicBezTo>
                    <a:pt x="0" y="11630"/>
                    <a:pt x="921" y="7029"/>
                    <a:pt x="3967" y="3967"/>
                  </a:cubicBezTo>
                  <a:cubicBezTo>
                    <a:pt x="7030" y="905"/>
                    <a:pt x="11630" y="0"/>
                    <a:pt x="15627" y="1644"/>
                  </a:cubicBezTo>
                  <a:cubicBezTo>
                    <a:pt x="19625" y="3304"/>
                    <a:pt x="22219" y="7210"/>
                    <a:pt x="22219" y="11524"/>
                  </a:cubicBezTo>
                  <a:cubicBezTo>
                    <a:pt x="22219" y="17422"/>
                    <a:pt x="17437" y="22219"/>
                    <a:pt x="11540" y="22219"/>
                  </a:cubicBezTo>
                  <a:close/>
                  <a:moveTo>
                    <a:pt x="11540" y="1056"/>
                  </a:moveTo>
                  <a:cubicBezTo>
                    <a:pt x="7301" y="1056"/>
                    <a:pt x="3485" y="3605"/>
                    <a:pt x="1871" y="7527"/>
                  </a:cubicBezTo>
                  <a:cubicBezTo>
                    <a:pt x="242" y="11434"/>
                    <a:pt x="1147" y="15929"/>
                    <a:pt x="4133" y="18931"/>
                  </a:cubicBezTo>
                  <a:cubicBezTo>
                    <a:pt x="7120" y="21917"/>
                    <a:pt x="11630" y="22822"/>
                    <a:pt x="15537" y="21193"/>
                  </a:cubicBezTo>
                  <a:cubicBezTo>
                    <a:pt x="19444" y="19579"/>
                    <a:pt x="22008" y="15763"/>
                    <a:pt x="22008" y="11524"/>
                  </a:cubicBezTo>
                  <a:cubicBezTo>
                    <a:pt x="21993" y="5747"/>
                    <a:pt x="17317" y="1071"/>
                    <a:pt x="11540" y="10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-418803" y="2708769"/>
              <a:ext cx="990553" cy="989765"/>
            </a:xfrm>
            <a:custGeom>
              <a:avLst/>
              <a:gdLst/>
              <a:ahLst/>
              <a:cxnLst/>
              <a:rect l="l" t="t" r="r" b="b"/>
              <a:pathLst>
                <a:path w="18856" h="18841" extrusionOk="0">
                  <a:moveTo>
                    <a:pt x="9428" y="18841"/>
                  </a:moveTo>
                  <a:cubicBezTo>
                    <a:pt x="4209" y="18841"/>
                    <a:pt x="0" y="14617"/>
                    <a:pt x="0" y="9413"/>
                  </a:cubicBezTo>
                  <a:cubicBezTo>
                    <a:pt x="0" y="9082"/>
                    <a:pt x="15" y="8765"/>
                    <a:pt x="45" y="8433"/>
                  </a:cubicBezTo>
                  <a:cubicBezTo>
                    <a:pt x="558" y="3636"/>
                    <a:pt x="4601" y="1"/>
                    <a:pt x="9428" y="1"/>
                  </a:cubicBezTo>
                  <a:cubicBezTo>
                    <a:pt x="14239" y="1"/>
                    <a:pt x="18282" y="3636"/>
                    <a:pt x="18795" y="8433"/>
                  </a:cubicBezTo>
                  <a:lnTo>
                    <a:pt x="18795" y="8433"/>
                  </a:lnTo>
                  <a:cubicBezTo>
                    <a:pt x="18825" y="8765"/>
                    <a:pt x="18855" y="9082"/>
                    <a:pt x="18855" y="9413"/>
                  </a:cubicBezTo>
                  <a:cubicBezTo>
                    <a:pt x="18855" y="14617"/>
                    <a:pt x="14632" y="18841"/>
                    <a:pt x="9428" y="18841"/>
                  </a:cubicBezTo>
                  <a:close/>
                  <a:moveTo>
                    <a:pt x="9428" y="152"/>
                  </a:moveTo>
                  <a:cubicBezTo>
                    <a:pt x="4676" y="137"/>
                    <a:pt x="694" y="3727"/>
                    <a:pt x="211" y="8448"/>
                  </a:cubicBezTo>
                  <a:cubicBezTo>
                    <a:pt x="181" y="8780"/>
                    <a:pt x="166" y="9097"/>
                    <a:pt x="166" y="9428"/>
                  </a:cubicBezTo>
                  <a:cubicBezTo>
                    <a:pt x="91" y="14587"/>
                    <a:pt x="4254" y="18811"/>
                    <a:pt x="9428" y="18811"/>
                  </a:cubicBezTo>
                  <a:cubicBezTo>
                    <a:pt x="14586" y="18811"/>
                    <a:pt x="18749" y="14587"/>
                    <a:pt x="18674" y="9428"/>
                  </a:cubicBezTo>
                  <a:cubicBezTo>
                    <a:pt x="18674" y="9097"/>
                    <a:pt x="18659" y="8780"/>
                    <a:pt x="18629" y="8448"/>
                  </a:cubicBezTo>
                  <a:lnTo>
                    <a:pt x="18629" y="8448"/>
                  </a:lnTo>
                  <a:cubicBezTo>
                    <a:pt x="18146" y="3727"/>
                    <a:pt x="14164" y="137"/>
                    <a:pt x="9428" y="152"/>
                  </a:cubicBezTo>
                  <a:close/>
                  <a:moveTo>
                    <a:pt x="9428" y="16895"/>
                  </a:moveTo>
                  <a:cubicBezTo>
                    <a:pt x="8372" y="16895"/>
                    <a:pt x="7331" y="16684"/>
                    <a:pt x="6381" y="16261"/>
                  </a:cubicBezTo>
                  <a:cubicBezTo>
                    <a:pt x="5415" y="15824"/>
                    <a:pt x="4556" y="15206"/>
                    <a:pt x="3862" y="14421"/>
                  </a:cubicBezTo>
                  <a:cubicBezTo>
                    <a:pt x="2625" y="13049"/>
                    <a:pt x="1946" y="11269"/>
                    <a:pt x="1946" y="9413"/>
                  </a:cubicBezTo>
                  <a:cubicBezTo>
                    <a:pt x="1946" y="9157"/>
                    <a:pt x="1961" y="8901"/>
                    <a:pt x="1991" y="8629"/>
                  </a:cubicBezTo>
                  <a:cubicBezTo>
                    <a:pt x="2202" y="6517"/>
                    <a:pt x="3319" y="4602"/>
                    <a:pt x="5038" y="3350"/>
                  </a:cubicBezTo>
                  <a:cubicBezTo>
                    <a:pt x="5883" y="2731"/>
                    <a:pt x="6848" y="2309"/>
                    <a:pt x="7874" y="2083"/>
                  </a:cubicBezTo>
                  <a:cubicBezTo>
                    <a:pt x="8900" y="1871"/>
                    <a:pt x="9956" y="1871"/>
                    <a:pt x="10981" y="2083"/>
                  </a:cubicBezTo>
                  <a:cubicBezTo>
                    <a:pt x="12007" y="2309"/>
                    <a:pt x="12987" y="2746"/>
                    <a:pt x="13832" y="3365"/>
                  </a:cubicBezTo>
                  <a:cubicBezTo>
                    <a:pt x="15537" y="4602"/>
                    <a:pt x="16653" y="6532"/>
                    <a:pt x="16864" y="8644"/>
                  </a:cubicBezTo>
                  <a:cubicBezTo>
                    <a:pt x="16894" y="8901"/>
                    <a:pt x="16909" y="9172"/>
                    <a:pt x="16909" y="9428"/>
                  </a:cubicBezTo>
                  <a:cubicBezTo>
                    <a:pt x="16909" y="10213"/>
                    <a:pt x="16789" y="10982"/>
                    <a:pt x="16547" y="11736"/>
                  </a:cubicBezTo>
                  <a:cubicBezTo>
                    <a:pt x="16215" y="12732"/>
                    <a:pt x="15687" y="13652"/>
                    <a:pt x="14979" y="14421"/>
                  </a:cubicBezTo>
                  <a:cubicBezTo>
                    <a:pt x="14285" y="15206"/>
                    <a:pt x="13425" y="15824"/>
                    <a:pt x="12475" y="16261"/>
                  </a:cubicBezTo>
                  <a:cubicBezTo>
                    <a:pt x="11509" y="16684"/>
                    <a:pt x="10468" y="16895"/>
                    <a:pt x="9428" y="16895"/>
                  </a:cubicBezTo>
                  <a:close/>
                  <a:moveTo>
                    <a:pt x="9428" y="2098"/>
                  </a:moveTo>
                  <a:cubicBezTo>
                    <a:pt x="8915" y="2098"/>
                    <a:pt x="8402" y="2158"/>
                    <a:pt x="7904" y="2264"/>
                  </a:cubicBezTo>
                  <a:cubicBezTo>
                    <a:pt x="6894" y="2460"/>
                    <a:pt x="5943" y="2882"/>
                    <a:pt x="5114" y="3500"/>
                  </a:cubicBezTo>
                  <a:cubicBezTo>
                    <a:pt x="3439" y="4707"/>
                    <a:pt x="2353" y="6593"/>
                    <a:pt x="2142" y="8659"/>
                  </a:cubicBezTo>
                  <a:cubicBezTo>
                    <a:pt x="2112" y="8916"/>
                    <a:pt x="2097" y="9172"/>
                    <a:pt x="2097" y="9413"/>
                  </a:cubicBezTo>
                  <a:cubicBezTo>
                    <a:pt x="2097" y="11223"/>
                    <a:pt x="2761" y="12973"/>
                    <a:pt x="3982" y="14316"/>
                  </a:cubicBezTo>
                  <a:cubicBezTo>
                    <a:pt x="4676" y="15085"/>
                    <a:pt x="5506" y="15688"/>
                    <a:pt x="6441" y="16111"/>
                  </a:cubicBezTo>
                  <a:cubicBezTo>
                    <a:pt x="8342" y="16955"/>
                    <a:pt x="10499" y="16955"/>
                    <a:pt x="12399" y="16111"/>
                  </a:cubicBezTo>
                  <a:cubicBezTo>
                    <a:pt x="13334" y="15688"/>
                    <a:pt x="14179" y="15085"/>
                    <a:pt x="14858" y="14316"/>
                  </a:cubicBezTo>
                  <a:cubicBezTo>
                    <a:pt x="15552" y="13561"/>
                    <a:pt x="16065" y="12656"/>
                    <a:pt x="16381" y="11676"/>
                  </a:cubicBezTo>
                  <a:lnTo>
                    <a:pt x="16381" y="11676"/>
                  </a:lnTo>
                  <a:cubicBezTo>
                    <a:pt x="16623" y="10952"/>
                    <a:pt x="16743" y="10183"/>
                    <a:pt x="16743" y="9413"/>
                  </a:cubicBezTo>
                  <a:cubicBezTo>
                    <a:pt x="16743" y="9157"/>
                    <a:pt x="16728" y="8901"/>
                    <a:pt x="16698" y="8659"/>
                  </a:cubicBezTo>
                  <a:cubicBezTo>
                    <a:pt x="16592" y="7633"/>
                    <a:pt x="16276" y="6638"/>
                    <a:pt x="15763" y="5763"/>
                  </a:cubicBezTo>
                  <a:cubicBezTo>
                    <a:pt x="15250" y="4873"/>
                    <a:pt x="14556" y="4104"/>
                    <a:pt x="13727" y="3500"/>
                  </a:cubicBezTo>
                  <a:cubicBezTo>
                    <a:pt x="12475" y="2580"/>
                    <a:pt x="10966" y="2098"/>
                    <a:pt x="9413" y="2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71686" y="3592295"/>
              <a:ext cx="8773" cy="102281"/>
            </a:xfrm>
            <a:custGeom>
              <a:avLst/>
              <a:gdLst/>
              <a:ahLst/>
              <a:cxnLst/>
              <a:rect l="l" t="t" r="r" b="b"/>
              <a:pathLst>
                <a:path w="167" h="1947" extrusionOk="0">
                  <a:moveTo>
                    <a:pt x="0" y="1"/>
                  </a:moveTo>
                  <a:lnTo>
                    <a:pt x="166" y="1"/>
                  </a:lnTo>
                  <a:lnTo>
                    <a:pt x="166" y="1946"/>
                  </a:lnTo>
                  <a:lnTo>
                    <a:pt x="0" y="19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230122" y="3557414"/>
              <a:ext cx="49223" cy="95977"/>
            </a:xfrm>
            <a:custGeom>
              <a:avLst/>
              <a:gdLst/>
              <a:ahLst/>
              <a:cxnLst/>
              <a:rect l="l" t="t" r="r" b="b"/>
              <a:pathLst>
                <a:path w="937" h="1827" extrusionOk="0">
                  <a:moveTo>
                    <a:pt x="1" y="61"/>
                  </a:moveTo>
                  <a:lnTo>
                    <a:pt x="152" y="1"/>
                  </a:lnTo>
                  <a:lnTo>
                    <a:pt x="936" y="1766"/>
                  </a:lnTo>
                  <a:lnTo>
                    <a:pt x="785" y="18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362449" y="3460756"/>
              <a:ext cx="80900" cy="74544"/>
            </a:xfrm>
            <a:custGeom>
              <a:avLst/>
              <a:gdLst/>
              <a:ahLst/>
              <a:cxnLst/>
              <a:rect l="l" t="t" r="r" b="b"/>
              <a:pathLst>
                <a:path w="1540" h="1419" extrusionOk="0">
                  <a:moveTo>
                    <a:pt x="1" y="121"/>
                  </a:moveTo>
                  <a:lnTo>
                    <a:pt x="107" y="1"/>
                  </a:lnTo>
                  <a:lnTo>
                    <a:pt x="1539" y="1298"/>
                  </a:lnTo>
                  <a:lnTo>
                    <a:pt x="1434" y="14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444872" y="3318922"/>
              <a:ext cx="99129" cy="40450"/>
            </a:xfrm>
            <a:custGeom>
              <a:avLst/>
              <a:gdLst/>
              <a:ahLst/>
              <a:cxnLst/>
              <a:rect l="l" t="t" r="r" b="b"/>
              <a:pathLst>
                <a:path w="1887" h="770" extrusionOk="0">
                  <a:moveTo>
                    <a:pt x="1" y="167"/>
                  </a:moveTo>
                  <a:lnTo>
                    <a:pt x="46" y="1"/>
                  </a:lnTo>
                  <a:lnTo>
                    <a:pt x="1886" y="604"/>
                  </a:lnTo>
                  <a:lnTo>
                    <a:pt x="1841" y="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462312" y="3147774"/>
              <a:ext cx="102281" cy="19069"/>
            </a:xfrm>
            <a:custGeom>
              <a:avLst/>
              <a:gdLst/>
              <a:ahLst/>
              <a:cxnLst/>
              <a:rect l="l" t="t" r="r" b="b"/>
              <a:pathLst>
                <a:path w="1947" h="363" extrusionOk="0">
                  <a:moveTo>
                    <a:pt x="16" y="363"/>
                  </a:moveTo>
                  <a:lnTo>
                    <a:pt x="1" y="197"/>
                  </a:lnTo>
                  <a:lnTo>
                    <a:pt x="1931" y="1"/>
                  </a:lnTo>
                  <a:lnTo>
                    <a:pt x="1946" y="1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410831" y="2954458"/>
              <a:ext cx="92720" cy="57891"/>
            </a:xfrm>
            <a:custGeom>
              <a:avLst/>
              <a:gdLst/>
              <a:ahLst/>
              <a:cxnLst/>
              <a:rect l="l" t="t" r="r" b="b"/>
              <a:pathLst>
                <a:path w="1765" h="1102" extrusionOk="0">
                  <a:moveTo>
                    <a:pt x="0" y="965"/>
                  </a:moveTo>
                  <a:lnTo>
                    <a:pt x="1674" y="0"/>
                  </a:lnTo>
                  <a:lnTo>
                    <a:pt x="1765" y="136"/>
                  </a:lnTo>
                  <a:lnTo>
                    <a:pt x="91" y="11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301460" y="2803903"/>
              <a:ext cx="66611" cy="87992"/>
            </a:xfrm>
            <a:custGeom>
              <a:avLst/>
              <a:gdLst/>
              <a:ahLst/>
              <a:cxnLst/>
              <a:rect l="l" t="t" r="r" b="b"/>
              <a:pathLst>
                <a:path w="1268" h="1675" extrusionOk="0">
                  <a:moveTo>
                    <a:pt x="0" y="1569"/>
                  </a:moveTo>
                  <a:lnTo>
                    <a:pt x="1132" y="0"/>
                  </a:lnTo>
                  <a:lnTo>
                    <a:pt x="1268" y="106"/>
                  </a:lnTo>
                  <a:lnTo>
                    <a:pt x="136" y="16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152480" y="2722269"/>
              <a:ext cx="30154" cy="102281"/>
            </a:xfrm>
            <a:custGeom>
              <a:avLst/>
              <a:gdLst/>
              <a:ahLst/>
              <a:cxnLst/>
              <a:rect l="l" t="t" r="r" b="b"/>
              <a:pathLst>
                <a:path w="574" h="1947" extrusionOk="0">
                  <a:moveTo>
                    <a:pt x="1" y="1901"/>
                  </a:moveTo>
                  <a:lnTo>
                    <a:pt x="408" y="0"/>
                  </a:lnTo>
                  <a:lnTo>
                    <a:pt x="574" y="46"/>
                  </a:lnTo>
                  <a:lnTo>
                    <a:pt x="167" y="19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-30541" y="2723057"/>
              <a:ext cx="30154" cy="101493"/>
            </a:xfrm>
            <a:custGeom>
              <a:avLst/>
              <a:gdLst/>
              <a:ahLst/>
              <a:cxnLst/>
              <a:rect l="l" t="t" r="r" b="b"/>
              <a:pathLst>
                <a:path w="574" h="1932" extrusionOk="0">
                  <a:moveTo>
                    <a:pt x="0" y="31"/>
                  </a:moveTo>
                  <a:lnTo>
                    <a:pt x="166" y="1"/>
                  </a:lnTo>
                  <a:lnTo>
                    <a:pt x="573" y="1886"/>
                  </a:lnTo>
                  <a:lnTo>
                    <a:pt x="408" y="19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-215978" y="2803903"/>
              <a:ext cx="67399" cy="87204"/>
            </a:xfrm>
            <a:custGeom>
              <a:avLst/>
              <a:gdLst/>
              <a:ahLst/>
              <a:cxnLst/>
              <a:rect l="l" t="t" r="r" b="b"/>
              <a:pathLst>
                <a:path w="1283" h="1660" extrusionOk="0">
                  <a:moveTo>
                    <a:pt x="1" y="91"/>
                  </a:moveTo>
                  <a:lnTo>
                    <a:pt x="136" y="0"/>
                  </a:lnTo>
                  <a:lnTo>
                    <a:pt x="1283" y="1569"/>
                  </a:lnTo>
                  <a:lnTo>
                    <a:pt x="1147" y="16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-350669" y="2954458"/>
              <a:ext cx="91984" cy="58679"/>
            </a:xfrm>
            <a:custGeom>
              <a:avLst/>
              <a:gdLst/>
              <a:ahLst/>
              <a:cxnLst/>
              <a:rect l="l" t="t" r="r" b="b"/>
              <a:pathLst>
                <a:path w="1751" h="1117" extrusionOk="0">
                  <a:moveTo>
                    <a:pt x="1675" y="1116"/>
                  </a:moveTo>
                  <a:lnTo>
                    <a:pt x="0" y="136"/>
                  </a:lnTo>
                  <a:lnTo>
                    <a:pt x="76" y="0"/>
                  </a:lnTo>
                  <a:lnTo>
                    <a:pt x="1750" y="9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-412499" y="3147774"/>
              <a:ext cx="102281" cy="19069"/>
            </a:xfrm>
            <a:custGeom>
              <a:avLst/>
              <a:gdLst/>
              <a:ahLst/>
              <a:cxnLst/>
              <a:rect l="l" t="t" r="r" b="b"/>
              <a:pathLst>
                <a:path w="1947" h="363" extrusionOk="0">
                  <a:moveTo>
                    <a:pt x="1932" y="363"/>
                  </a:moveTo>
                  <a:lnTo>
                    <a:pt x="1" y="166"/>
                  </a:lnTo>
                  <a:lnTo>
                    <a:pt x="16" y="1"/>
                  </a:lnTo>
                  <a:lnTo>
                    <a:pt x="1947" y="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-391854" y="3319709"/>
              <a:ext cx="99076" cy="39662"/>
            </a:xfrm>
            <a:custGeom>
              <a:avLst/>
              <a:gdLst/>
              <a:ahLst/>
              <a:cxnLst/>
              <a:rect l="l" t="t" r="r" b="b"/>
              <a:pathLst>
                <a:path w="1886" h="755" extrusionOk="0">
                  <a:moveTo>
                    <a:pt x="0" y="589"/>
                  </a:moveTo>
                  <a:lnTo>
                    <a:pt x="1840" y="1"/>
                  </a:lnTo>
                  <a:lnTo>
                    <a:pt x="1886" y="152"/>
                  </a:lnTo>
                  <a:lnTo>
                    <a:pt x="45" y="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-291256" y="3460756"/>
              <a:ext cx="81688" cy="74544"/>
            </a:xfrm>
            <a:custGeom>
              <a:avLst/>
              <a:gdLst/>
              <a:ahLst/>
              <a:cxnLst/>
              <a:rect l="l" t="t" r="r" b="b"/>
              <a:pathLst>
                <a:path w="1555" h="1419" extrusionOk="0">
                  <a:moveTo>
                    <a:pt x="1" y="1298"/>
                  </a:moveTo>
                  <a:lnTo>
                    <a:pt x="1434" y="1"/>
                  </a:lnTo>
                  <a:lnTo>
                    <a:pt x="1554" y="121"/>
                  </a:lnTo>
                  <a:lnTo>
                    <a:pt x="106" y="14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-127199" y="3556626"/>
              <a:ext cx="49170" cy="96765"/>
            </a:xfrm>
            <a:custGeom>
              <a:avLst/>
              <a:gdLst/>
              <a:ahLst/>
              <a:cxnLst/>
              <a:rect l="l" t="t" r="r" b="b"/>
              <a:pathLst>
                <a:path w="936" h="1842" extrusionOk="0">
                  <a:moveTo>
                    <a:pt x="0" y="1766"/>
                  </a:moveTo>
                  <a:lnTo>
                    <a:pt x="784" y="1"/>
                  </a:lnTo>
                  <a:lnTo>
                    <a:pt x="935" y="76"/>
                  </a:lnTo>
                  <a:lnTo>
                    <a:pt x="151" y="18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-191393" y="2935442"/>
              <a:ext cx="535674" cy="535674"/>
            </a:xfrm>
            <a:custGeom>
              <a:avLst/>
              <a:gdLst/>
              <a:ahLst/>
              <a:cxnLst/>
              <a:rect l="l" t="t" r="r" b="b"/>
              <a:pathLst>
                <a:path w="10197" h="10197" extrusionOk="0">
                  <a:moveTo>
                    <a:pt x="5099" y="0"/>
                  </a:moveTo>
                  <a:lnTo>
                    <a:pt x="4978" y="0"/>
                  </a:lnTo>
                  <a:lnTo>
                    <a:pt x="5008" y="1177"/>
                  </a:lnTo>
                  <a:lnTo>
                    <a:pt x="5099" y="1177"/>
                  </a:lnTo>
                  <a:lnTo>
                    <a:pt x="5099" y="0"/>
                  </a:lnTo>
                  <a:close/>
                  <a:moveTo>
                    <a:pt x="4767" y="15"/>
                  </a:moveTo>
                  <a:lnTo>
                    <a:pt x="4706" y="15"/>
                  </a:lnTo>
                  <a:lnTo>
                    <a:pt x="4691" y="15"/>
                  </a:lnTo>
                  <a:lnTo>
                    <a:pt x="4631" y="15"/>
                  </a:lnTo>
                  <a:lnTo>
                    <a:pt x="4737" y="1192"/>
                  </a:lnTo>
                  <a:lnTo>
                    <a:pt x="4827" y="1192"/>
                  </a:lnTo>
                  <a:lnTo>
                    <a:pt x="4767" y="15"/>
                  </a:lnTo>
                  <a:close/>
                  <a:moveTo>
                    <a:pt x="4420" y="45"/>
                  </a:moveTo>
                  <a:lnTo>
                    <a:pt x="4344" y="60"/>
                  </a:lnTo>
                  <a:lnTo>
                    <a:pt x="4329" y="60"/>
                  </a:lnTo>
                  <a:lnTo>
                    <a:pt x="4299" y="60"/>
                  </a:lnTo>
                  <a:lnTo>
                    <a:pt x="4480" y="1222"/>
                  </a:lnTo>
                  <a:lnTo>
                    <a:pt x="4586" y="1207"/>
                  </a:lnTo>
                  <a:lnTo>
                    <a:pt x="4435" y="45"/>
                  </a:lnTo>
                  <a:close/>
                  <a:moveTo>
                    <a:pt x="4103" y="106"/>
                  </a:moveTo>
                  <a:lnTo>
                    <a:pt x="4058" y="106"/>
                  </a:lnTo>
                  <a:lnTo>
                    <a:pt x="4043" y="106"/>
                  </a:lnTo>
                  <a:lnTo>
                    <a:pt x="3967" y="121"/>
                  </a:lnTo>
                  <a:lnTo>
                    <a:pt x="4224" y="1267"/>
                  </a:lnTo>
                  <a:lnTo>
                    <a:pt x="4329" y="1252"/>
                  </a:lnTo>
                  <a:lnTo>
                    <a:pt x="4088" y="91"/>
                  </a:lnTo>
                  <a:close/>
                  <a:moveTo>
                    <a:pt x="3771" y="181"/>
                  </a:moveTo>
                  <a:lnTo>
                    <a:pt x="3696" y="196"/>
                  </a:lnTo>
                  <a:lnTo>
                    <a:pt x="3696" y="196"/>
                  </a:lnTo>
                  <a:lnTo>
                    <a:pt x="3651" y="211"/>
                  </a:lnTo>
                  <a:lnTo>
                    <a:pt x="3982" y="1342"/>
                  </a:lnTo>
                  <a:lnTo>
                    <a:pt x="4073" y="1312"/>
                  </a:lnTo>
                  <a:lnTo>
                    <a:pt x="3771" y="181"/>
                  </a:lnTo>
                  <a:close/>
                  <a:moveTo>
                    <a:pt x="3454" y="272"/>
                  </a:moveTo>
                  <a:lnTo>
                    <a:pt x="3319" y="317"/>
                  </a:lnTo>
                  <a:lnTo>
                    <a:pt x="3741" y="1418"/>
                  </a:lnTo>
                  <a:lnTo>
                    <a:pt x="3832" y="1388"/>
                  </a:lnTo>
                  <a:lnTo>
                    <a:pt x="3454" y="272"/>
                  </a:lnTo>
                  <a:close/>
                  <a:moveTo>
                    <a:pt x="3138" y="392"/>
                  </a:moveTo>
                  <a:lnTo>
                    <a:pt x="3123" y="392"/>
                  </a:lnTo>
                  <a:lnTo>
                    <a:pt x="3108" y="392"/>
                  </a:lnTo>
                  <a:lnTo>
                    <a:pt x="3092" y="392"/>
                  </a:lnTo>
                  <a:lnTo>
                    <a:pt x="3077" y="392"/>
                  </a:lnTo>
                  <a:lnTo>
                    <a:pt x="3017" y="407"/>
                  </a:lnTo>
                  <a:lnTo>
                    <a:pt x="3500" y="1493"/>
                  </a:lnTo>
                  <a:lnTo>
                    <a:pt x="3590" y="1448"/>
                  </a:lnTo>
                  <a:lnTo>
                    <a:pt x="3138" y="362"/>
                  </a:lnTo>
                  <a:close/>
                  <a:moveTo>
                    <a:pt x="2836" y="528"/>
                  </a:moveTo>
                  <a:lnTo>
                    <a:pt x="2806" y="543"/>
                  </a:lnTo>
                  <a:lnTo>
                    <a:pt x="2761" y="543"/>
                  </a:lnTo>
                  <a:lnTo>
                    <a:pt x="2715" y="573"/>
                  </a:lnTo>
                  <a:lnTo>
                    <a:pt x="3273" y="1614"/>
                  </a:lnTo>
                  <a:lnTo>
                    <a:pt x="3364" y="1569"/>
                  </a:lnTo>
                  <a:lnTo>
                    <a:pt x="2836" y="513"/>
                  </a:lnTo>
                  <a:close/>
                  <a:moveTo>
                    <a:pt x="2534" y="694"/>
                  </a:moveTo>
                  <a:lnTo>
                    <a:pt x="2459" y="739"/>
                  </a:lnTo>
                  <a:lnTo>
                    <a:pt x="2429" y="739"/>
                  </a:lnTo>
                  <a:lnTo>
                    <a:pt x="2429" y="739"/>
                  </a:lnTo>
                  <a:lnTo>
                    <a:pt x="3047" y="1750"/>
                  </a:lnTo>
                  <a:lnTo>
                    <a:pt x="3138" y="1689"/>
                  </a:lnTo>
                  <a:lnTo>
                    <a:pt x="2549" y="664"/>
                  </a:lnTo>
                  <a:close/>
                  <a:moveTo>
                    <a:pt x="2248" y="860"/>
                  </a:moveTo>
                  <a:lnTo>
                    <a:pt x="2172" y="920"/>
                  </a:lnTo>
                  <a:lnTo>
                    <a:pt x="2142" y="920"/>
                  </a:lnTo>
                  <a:lnTo>
                    <a:pt x="2821" y="1885"/>
                  </a:lnTo>
                  <a:lnTo>
                    <a:pt x="2911" y="1825"/>
                  </a:lnTo>
                  <a:lnTo>
                    <a:pt x="2248" y="845"/>
                  </a:lnTo>
                  <a:close/>
                  <a:moveTo>
                    <a:pt x="1976" y="1056"/>
                  </a:moveTo>
                  <a:lnTo>
                    <a:pt x="1976" y="1071"/>
                  </a:lnTo>
                  <a:lnTo>
                    <a:pt x="1886" y="1131"/>
                  </a:lnTo>
                  <a:lnTo>
                    <a:pt x="2625" y="2051"/>
                  </a:lnTo>
                  <a:lnTo>
                    <a:pt x="2700" y="1991"/>
                  </a:lnTo>
                  <a:lnTo>
                    <a:pt x="1976" y="1041"/>
                  </a:lnTo>
                  <a:close/>
                  <a:moveTo>
                    <a:pt x="1720" y="1267"/>
                  </a:moveTo>
                  <a:lnTo>
                    <a:pt x="1629" y="1342"/>
                  </a:lnTo>
                  <a:lnTo>
                    <a:pt x="1629" y="1342"/>
                  </a:lnTo>
                  <a:lnTo>
                    <a:pt x="1629" y="1342"/>
                  </a:lnTo>
                  <a:lnTo>
                    <a:pt x="1629" y="1342"/>
                  </a:lnTo>
                  <a:lnTo>
                    <a:pt x="2429" y="2217"/>
                  </a:lnTo>
                  <a:lnTo>
                    <a:pt x="2504" y="2142"/>
                  </a:lnTo>
                  <a:lnTo>
                    <a:pt x="1735" y="1267"/>
                  </a:lnTo>
                  <a:close/>
                  <a:moveTo>
                    <a:pt x="1478" y="1493"/>
                  </a:moveTo>
                  <a:lnTo>
                    <a:pt x="1448" y="1523"/>
                  </a:lnTo>
                  <a:lnTo>
                    <a:pt x="1448" y="1523"/>
                  </a:lnTo>
                  <a:lnTo>
                    <a:pt x="1448" y="1523"/>
                  </a:lnTo>
                  <a:lnTo>
                    <a:pt x="1433" y="1523"/>
                  </a:lnTo>
                  <a:lnTo>
                    <a:pt x="1418" y="1539"/>
                  </a:lnTo>
                  <a:lnTo>
                    <a:pt x="1403" y="1539"/>
                  </a:lnTo>
                  <a:lnTo>
                    <a:pt x="1403" y="1539"/>
                  </a:lnTo>
                  <a:lnTo>
                    <a:pt x="2263" y="2353"/>
                  </a:lnTo>
                  <a:lnTo>
                    <a:pt x="2323" y="2278"/>
                  </a:lnTo>
                  <a:lnTo>
                    <a:pt x="1494" y="1448"/>
                  </a:lnTo>
                  <a:close/>
                  <a:moveTo>
                    <a:pt x="1252" y="1735"/>
                  </a:moveTo>
                  <a:lnTo>
                    <a:pt x="1162" y="1840"/>
                  </a:lnTo>
                  <a:lnTo>
                    <a:pt x="2082" y="2594"/>
                  </a:lnTo>
                  <a:lnTo>
                    <a:pt x="2142" y="2519"/>
                  </a:lnTo>
                  <a:close/>
                  <a:moveTo>
                    <a:pt x="1041" y="1991"/>
                  </a:moveTo>
                  <a:lnTo>
                    <a:pt x="996" y="2051"/>
                  </a:lnTo>
                  <a:lnTo>
                    <a:pt x="996" y="2051"/>
                  </a:lnTo>
                  <a:lnTo>
                    <a:pt x="981" y="2082"/>
                  </a:lnTo>
                  <a:lnTo>
                    <a:pt x="981" y="2082"/>
                  </a:lnTo>
                  <a:lnTo>
                    <a:pt x="1931" y="2775"/>
                  </a:lnTo>
                  <a:cubicBezTo>
                    <a:pt x="1946" y="2745"/>
                    <a:pt x="1976" y="2730"/>
                    <a:pt x="1991" y="2700"/>
                  </a:cubicBezTo>
                  <a:lnTo>
                    <a:pt x="1056" y="1976"/>
                  </a:lnTo>
                  <a:close/>
                  <a:moveTo>
                    <a:pt x="845" y="2263"/>
                  </a:move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00" y="2353"/>
                  </a:lnTo>
                  <a:lnTo>
                    <a:pt x="1795" y="2987"/>
                  </a:lnTo>
                  <a:lnTo>
                    <a:pt x="1856" y="2896"/>
                  </a:lnTo>
                  <a:lnTo>
                    <a:pt x="875" y="2248"/>
                  </a:lnTo>
                  <a:close/>
                  <a:moveTo>
                    <a:pt x="679" y="2549"/>
                  </a:move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19" y="2655"/>
                  </a:lnTo>
                  <a:lnTo>
                    <a:pt x="1659" y="3213"/>
                  </a:lnTo>
                  <a:lnTo>
                    <a:pt x="1705" y="3137"/>
                  </a:lnTo>
                  <a:lnTo>
                    <a:pt x="679" y="2534"/>
                  </a:lnTo>
                  <a:close/>
                  <a:moveTo>
                    <a:pt x="513" y="2851"/>
                  </a:moveTo>
                  <a:cubicBezTo>
                    <a:pt x="513" y="2866"/>
                    <a:pt x="498" y="2896"/>
                    <a:pt x="483" y="2926"/>
                  </a:cubicBez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68" y="2956"/>
                  </a:lnTo>
                  <a:lnTo>
                    <a:pt x="1539" y="3439"/>
                  </a:lnTo>
                  <a:cubicBezTo>
                    <a:pt x="1554" y="3409"/>
                    <a:pt x="1569" y="3379"/>
                    <a:pt x="1584" y="3349"/>
                  </a:cubicBezTo>
                  <a:lnTo>
                    <a:pt x="528" y="2836"/>
                  </a:lnTo>
                  <a:close/>
                  <a:moveTo>
                    <a:pt x="377" y="3153"/>
                  </a:moveTo>
                  <a:cubicBezTo>
                    <a:pt x="377" y="3168"/>
                    <a:pt x="362" y="3198"/>
                    <a:pt x="362" y="3213"/>
                  </a:cubicBez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47" y="3243"/>
                  </a:lnTo>
                  <a:lnTo>
                    <a:pt x="1448" y="3665"/>
                  </a:lnTo>
                  <a:cubicBezTo>
                    <a:pt x="1463" y="3620"/>
                    <a:pt x="1478" y="3590"/>
                    <a:pt x="1494" y="3560"/>
                  </a:cubicBezTo>
                  <a:lnTo>
                    <a:pt x="392" y="3122"/>
                  </a:lnTo>
                  <a:close/>
                  <a:moveTo>
                    <a:pt x="257" y="3469"/>
                  </a:move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cubicBezTo>
                    <a:pt x="257" y="3499"/>
                    <a:pt x="242" y="3515"/>
                    <a:pt x="242" y="3530"/>
                  </a:cubicBezTo>
                  <a:lnTo>
                    <a:pt x="1373" y="3877"/>
                  </a:lnTo>
                  <a:cubicBezTo>
                    <a:pt x="1388" y="3846"/>
                    <a:pt x="1403" y="3816"/>
                    <a:pt x="1403" y="3771"/>
                  </a:cubicBezTo>
                  <a:lnTo>
                    <a:pt x="287" y="3394"/>
                  </a:lnTo>
                  <a:close/>
                  <a:moveTo>
                    <a:pt x="166" y="3786"/>
                  </a:move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cubicBezTo>
                    <a:pt x="166" y="3831"/>
                    <a:pt x="151" y="3846"/>
                    <a:pt x="151" y="3877"/>
                  </a:cubicBezTo>
                  <a:lnTo>
                    <a:pt x="151" y="3877"/>
                  </a:lnTo>
                  <a:lnTo>
                    <a:pt x="151" y="3877"/>
                  </a:lnTo>
                  <a:lnTo>
                    <a:pt x="1297" y="4148"/>
                  </a:lnTo>
                  <a:cubicBezTo>
                    <a:pt x="1313" y="4103"/>
                    <a:pt x="1313" y="4073"/>
                    <a:pt x="1328" y="4043"/>
                  </a:cubicBezTo>
                  <a:lnTo>
                    <a:pt x="181" y="3741"/>
                  </a:lnTo>
                  <a:close/>
                  <a:moveTo>
                    <a:pt x="91" y="4118"/>
                  </a:moveTo>
                  <a:lnTo>
                    <a:pt x="91" y="411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63"/>
                  </a:lnTo>
                  <a:lnTo>
                    <a:pt x="1252" y="4359"/>
                  </a:lnTo>
                  <a:cubicBezTo>
                    <a:pt x="1252" y="4329"/>
                    <a:pt x="1267" y="4284"/>
                    <a:pt x="1282" y="4254"/>
                  </a:cubicBezTo>
                  <a:lnTo>
                    <a:pt x="121" y="4027"/>
                  </a:lnTo>
                  <a:close/>
                  <a:moveTo>
                    <a:pt x="46" y="4435"/>
                  </a:moveTo>
                  <a:cubicBezTo>
                    <a:pt x="46" y="4480"/>
                    <a:pt x="30" y="4525"/>
                    <a:pt x="30" y="4570"/>
                  </a:cubicBezTo>
                  <a:lnTo>
                    <a:pt x="30" y="4570"/>
                  </a:lnTo>
                  <a:lnTo>
                    <a:pt x="30" y="4570"/>
                  </a:lnTo>
                  <a:lnTo>
                    <a:pt x="1207" y="4691"/>
                  </a:lnTo>
                  <a:lnTo>
                    <a:pt x="1207" y="4586"/>
                  </a:lnTo>
                  <a:lnTo>
                    <a:pt x="46" y="4435"/>
                  </a:lnTo>
                  <a:close/>
                  <a:moveTo>
                    <a:pt x="15" y="4782"/>
                  </a:move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87"/>
                  </a:lnTo>
                  <a:lnTo>
                    <a:pt x="1192" y="4932"/>
                  </a:lnTo>
                  <a:lnTo>
                    <a:pt x="1192" y="4842"/>
                  </a:lnTo>
                  <a:lnTo>
                    <a:pt x="15" y="4767"/>
                  </a:lnTo>
                  <a:close/>
                  <a:moveTo>
                    <a:pt x="1177" y="5098"/>
                  </a:moveTo>
                  <a:lnTo>
                    <a:pt x="0" y="5098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89"/>
                  </a:lnTo>
                  <a:lnTo>
                    <a:pt x="1177" y="5159"/>
                  </a:lnTo>
                  <a:lnTo>
                    <a:pt x="1177" y="5053"/>
                  </a:lnTo>
                  <a:close/>
                  <a:moveTo>
                    <a:pt x="1192" y="5370"/>
                  </a:moveTo>
                  <a:lnTo>
                    <a:pt x="15" y="5445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551"/>
                  </a:lnTo>
                  <a:lnTo>
                    <a:pt x="1192" y="5445"/>
                  </a:lnTo>
                  <a:lnTo>
                    <a:pt x="1192" y="5340"/>
                  </a:lnTo>
                  <a:close/>
                  <a:moveTo>
                    <a:pt x="1207" y="5626"/>
                  </a:move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cubicBezTo>
                    <a:pt x="46" y="5807"/>
                    <a:pt x="46" y="5822"/>
                    <a:pt x="46" y="5853"/>
                  </a:cubicBez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1222" y="5656"/>
                  </a:lnTo>
                  <a:cubicBezTo>
                    <a:pt x="1222" y="5626"/>
                    <a:pt x="1207" y="5596"/>
                    <a:pt x="1207" y="5566"/>
                  </a:cubicBezTo>
                  <a:close/>
                  <a:moveTo>
                    <a:pt x="1252" y="5868"/>
                  </a:moveTo>
                  <a:lnTo>
                    <a:pt x="91" y="6109"/>
                  </a:lnTo>
                  <a:lnTo>
                    <a:pt x="91" y="6124"/>
                  </a:lnTo>
                  <a:lnTo>
                    <a:pt x="91" y="6124"/>
                  </a:lnTo>
                  <a:cubicBezTo>
                    <a:pt x="91" y="6154"/>
                    <a:pt x="121" y="6200"/>
                    <a:pt x="121" y="6230"/>
                  </a:cubicBezTo>
                  <a:lnTo>
                    <a:pt x="1267" y="5973"/>
                  </a:lnTo>
                  <a:cubicBezTo>
                    <a:pt x="1267" y="5928"/>
                    <a:pt x="1252" y="5898"/>
                    <a:pt x="1252" y="5868"/>
                  </a:cubicBezTo>
                  <a:close/>
                  <a:moveTo>
                    <a:pt x="1313" y="6124"/>
                  </a:move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cubicBezTo>
                    <a:pt x="181" y="6456"/>
                    <a:pt x="196" y="6471"/>
                    <a:pt x="211" y="6501"/>
                  </a:cubicBezTo>
                  <a:lnTo>
                    <a:pt x="1343" y="6154"/>
                  </a:lnTo>
                  <a:cubicBezTo>
                    <a:pt x="1328" y="6124"/>
                    <a:pt x="1328" y="6094"/>
                    <a:pt x="1313" y="6064"/>
                  </a:cubicBezTo>
                  <a:close/>
                  <a:moveTo>
                    <a:pt x="1388" y="6365"/>
                  </a:moveTo>
                  <a:lnTo>
                    <a:pt x="272" y="6743"/>
                  </a:lnTo>
                  <a:cubicBezTo>
                    <a:pt x="272" y="6758"/>
                    <a:pt x="272" y="6758"/>
                    <a:pt x="287" y="6773"/>
                  </a:cubicBezTo>
                  <a:lnTo>
                    <a:pt x="287" y="6773"/>
                  </a:lnTo>
                  <a:lnTo>
                    <a:pt x="302" y="6863"/>
                  </a:lnTo>
                  <a:lnTo>
                    <a:pt x="302" y="6863"/>
                  </a:lnTo>
                  <a:lnTo>
                    <a:pt x="302" y="6863"/>
                  </a:lnTo>
                  <a:lnTo>
                    <a:pt x="1418" y="6441"/>
                  </a:lnTo>
                  <a:lnTo>
                    <a:pt x="1388" y="6350"/>
                  </a:lnTo>
                  <a:close/>
                  <a:moveTo>
                    <a:pt x="1478" y="6607"/>
                  </a:moveTo>
                  <a:lnTo>
                    <a:pt x="392" y="7059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cubicBezTo>
                    <a:pt x="423" y="7135"/>
                    <a:pt x="423" y="7150"/>
                    <a:pt x="438" y="7165"/>
                  </a:cubicBezTo>
                  <a:lnTo>
                    <a:pt x="1509" y="6682"/>
                  </a:lnTo>
                  <a:lnTo>
                    <a:pt x="1478" y="6592"/>
                  </a:lnTo>
                  <a:close/>
                  <a:moveTo>
                    <a:pt x="1584" y="6848"/>
                  </a:moveTo>
                  <a:lnTo>
                    <a:pt x="513" y="7376"/>
                  </a:lnTo>
                  <a:cubicBezTo>
                    <a:pt x="543" y="7421"/>
                    <a:pt x="558" y="7451"/>
                    <a:pt x="573" y="7497"/>
                  </a:cubicBezTo>
                  <a:lnTo>
                    <a:pt x="1629" y="6939"/>
                  </a:lnTo>
                  <a:cubicBezTo>
                    <a:pt x="1614" y="6908"/>
                    <a:pt x="1599" y="6878"/>
                    <a:pt x="1584" y="6848"/>
                  </a:cubicBezTo>
                  <a:close/>
                  <a:moveTo>
                    <a:pt x="1705" y="7074"/>
                  </a:moveTo>
                  <a:lnTo>
                    <a:pt x="679" y="7663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39" y="7753"/>
                  </a:lnTo>
                  <a:lnTo>
                    <a:pt x="1735" y="7135"/>
                  </a:lnTo>
                  <a:lnTo>
                    <a:pt x="1690" y="7044"/>
                  </a:lnTo>
                  <a:close/>
                  <a:moveTo>
                    <a:pt x="1840" y="7301"/>
                  </a:moveTo>
                  <a:lnTo>
                    <a:pt x="860" y="7949"/>
                  </a:lnTo>
                  <a:lnTo>
                    <a:pt x="875" y="7994"/>
                  </a:lnTo>
                  <a:lnTo>
                    <a:pt x="875" y="7994"/>
                  </a:lnTo>
                  <a:lnTo>
                    <a:pt x="875" y="7994"/>
                  </a:lnTo>
                  <a:lnTo>
                    <a:pt x="905" y="7994"/>
                  </a:lnTo>
                  <a:lnTo>
                    <a:pt x="905" y="7994"/>
                  </a:lnTo>
                  <a:lnTo>
                    <a:pt x="905" y="7994"/>
                  </a:lnTo>
                  <a:lnTo>
                    <a:pt x="920" y="8025"/>
                  </a:lnTo>
                  <a:lnTo>
                    <a:pt x="1886" y="7346"/>
                  </a:lnTo>
                  <a:lnTo>
                    <a:pt x="1825" y="7255"/>
                  </a:lnTo>
                  <a:close/>
                  <a:moveTo>
                    <a:pt x="1991" y="7497"/>
                  </a:moveTo>
                  <a:lnTo>
                    <a:pt x="1056" y="8221"/>
                  </a:lnTo>
                  <a:lnTo>
                    <a:pt x="1056" y="8221"/>
                  </a:lnTo>
                  <a:lnTo>
                    <a:pt x="1056" y="8221"/>
                  </a:lnTo>
                  <a:lnTo>
                    <a:pt x="1132" y="8311"/>
                  </a:lnTo>
                  <a:lnTo>
                    <a:pt x="2037" y="7557"/>
                  </a:lnTo>
                  <a:lnTo>
                    <a:pt x="1976" y="7482"/>
                  </a:lnTo>
                  <a:close/>
                  <a:moveTo>
                    <a:pt x="2157" y="7693"/>
                  </a:moveTo>
                  <a:lnTo>
                    <a:pt x="1267" y="8477"/>
                  </a:lnTo>
                  <a:lnTo>
                    <a:pt x="1343" y="8568"/>
                  </a:lnTo>
                  <a:lnTo>
                    <a:pt x="1343" y="8568"/>
                  </a:lnTo>
                  <a:lnTo>
                    <a:pt x="1343" y="8568"/>
                  </a:lnTo>
                  <a:lnTo>
                    <a:pt x="2218" y="7768"/>
                  </a:lnTo>
                  <a:lnTo>
                    <a:pt x="2142" y="7693"/>
                  </a:lnTo>
                  <a:close/>
                  <a:moveTo>
                    <a:pt x="2323" y="7889"/>
                  </a:moveTo>
                  <a:lnTo>
                    <a:pt x="1494" y="8719"/>
                  </a:lnTo>
                  <a:lnTo>
                    <a:pt x="1509" y="8719"/>
                  </a:lnTo>
                  <a:lnTo>
                    <a:pt x="1584" y="8794"/>
                  </a:lnTo>
                  <a:lnTo>
                    <a:pt x="2399" y="7934"/>
                  </a:lnTo>
                  <a:lnTo>
                    <a:pt x="2323" y="7874"/>
                  </a:lnTo>
                  <a:close/>
                  <a:moveTo>
                    <a:pt x="2519" y="8070"/>
                  </a:moveTo>
                  <a:lnTo>
                    <a:pt x="1735" y="8960"/>
                  </a:lnTo>
                  <a:lnTo>
                    <a:pt x="1840" y="9035"/>
                  </a:lnTo>
                  <a:lnTo>
                    <a:pt x="2595" y="8130"/>
                  </a:lnTo>
                  <a:lnTo>
                    <a:pt x="2519" y="8070"/>
                  </a:lnTo>
                  <a:close/>
                  <a:moveTo>
                    <a:pt x="2715" y="8221"/>
                  </a:moveTo>
                  <a:lnTo>
                    <a:pt x="1991" y="9171"/>
                  </a:lnTo>
                  <a:lnTo>
                    <a:pt x="2006" y="9186"/>
                  </a:lnTo>
                  <a:lnTo>
                    <a:pt x="2022" y="9186"/>
                  </a:lnTo>
                  <a:lnTo>
                    <a:pt x="2022" y="9186"/>
                  </a:lnTo>
                  <a:lnTo>
                    <a:pt x="2022" y="9186"/>
                  </a:lnTo>
                  <a:lnTo>
                    <a:pt x="2067" y="9216"/>
                  </a:lnTo>
                  <a:lnTo>
                    <a:pt x="2082" y="9216"/>
                  </a:lnTo>
                  <a:lnTo>
                    <a:pt x="2097" y="9216"/>
                  </a:lnTo>
                  <a:lnTo>
                    <a:pt x="2791" y="8266"/>
                  </a:lnTo>
                  <a:lnTo>
                    <a:pt x="2715" y="8206"/>
                  </a:lnTo>
                  <a:close/>
                  <a:moveTo>
                    <a:pt x="2927" y="8372"/>
                  </a:moveTo>
                  <a:lnTo>
                    <a:pt x="2278" y="9352"/>
                  </a:lnTo>
                  <a:lnTo>
                    <a:pt x="2338" y="9397"/>
                  </a:lnTo>
                  <a:lnTo>
                    <a:pt x="2353" y="9397"/>
                  </a:lnTo>
                  <a:lnTo>
                    <a:pt x="2384" y="9412"/>
                  </a:lnTo>
                  <a:lnTo>
                    <a:pt x="2384" y="9412"/>
                  </a:lnTo>
                  <a:lnTo>
                    <a:pt x="3002" y="8417"/>
                  </a:lnTo>
                  <a:lnTo>
                    <a:pt x="2927" y="8357"/>
                  </a:lnTo>
                  <a:close/>
                  <a:moveTo>
                    <a:pt x="3138" y="8507"/>
                  </a:moveTo>
                  <a:lnTo>
                    <a:pt x="2549" y="9533"/>
                  </a:lnTo>
                  <a:lnTo>
                    <a:pt x="2595" y="9563"/>
                  </a:lnTo>
                  <a:lnTo>
                    <a:pt x="2595" y="9563"/>
                  </a:lnTo>
                  <a:lnTo>
                    <a:pt x="2655" y="9593"/>
                  </a:lnTo>
                  <a:lnTo>
                    <a:pt x="2655" y="9593"/>
                  </a:lnTo>
                  <a:lnTo>
                    <a:pt x="3228" y="8553"/>
                  </a:lnTo>
                  <a:lnTo>
                    <a:pt x="3138" y="8507"/>
                  </a:lnTo>
                  <a:close/>
                  <a:moveTo>
                    <a:pt x="3364" y="8628"/>
                  </a:moveTo>
                  <a:lnTo>
                    <a:pt x="2851" y="9684"/>
                  </a:lnTo>
                  <a:lnTo>
                    <a:pt x="2911" y="9729"/>
                  </a:lnTo>
                  <a:lnTo>
                    <a:pt x="2911" y="9729"/>
                  </a:lnTo>
                  <a:lnTo>
                    <a:pt x="2957" y="9744"/>
                  </a:lnTo>
                  <a:lnTo>
                    <a:pt x="3454" y="8673"/>
                  </a:lnTo>
                  <a:lnTo>
                    <a:pt x="3364" y="8628"/>
                  </a:lnTo>
                  <a:close/>
                  <a:moveTo>
                    <a:pt x="3605" y="8734"/>
                  </a:moveTo>
                  <a:lnTo>
                    <a:pt x="3153" y="9835"/>
                  </a:lnTo>
                  <a:lnTo>
                    <a:pt x="3168" y="9835"/>
                  </a:lnTo>
                  <a:lnTo>
                    <a:pt x="3183" y="9835"/>
                  </a:lnTo>
                  <a:lnTo>
                    <a:pt x="3243" y="9850"/>
                  </a:lnTo>
                  <a:lnTo>
                    <a:pt x="3273" y="9850"/>
                  </a:lnTo>
                  <a:lnTo>
                    <a:pt x="3289" y="9850"/>
                  </a:lnTo>
                  <a:lnTo>
                    <a:pt x="3711" y="8749"/>
                  </a:lnTo>
                  <a:lnTo>
                    <a:pt x="3620" y="8719"/>
                  </a:lnTo>
                  <a:close/>
                  <a:moveTo>
                    <a:pt x="3847" y="8824"/>
                  </a:moveTo>
                  <a:lnTo>
                    <a:pt x="3470" y="9940"/>
                  </a:lnTo>
                  <a:lnTo>
                    <a:pt x="3530" y="9970"/>
                  </a:lnTo>
                  <a:lnTo>
                    <a:pt x="3545" y="9970"/>
                  </a:lnTo>
                  <a:lnTo>
                    <a:pt x="3590" y="9986"/>
                  </a:lnTo>
                  <a:lnTo>
                    <a:pt x="3937" y="8854"/>
                  </a:lnTo>
                  <a:lnTo>
                    <a:pt x="3847" y="8824"/>
                  </a:lnTo>
                  <a:close/>
                  <a:moveTo>
                    <a:pt x="4088" y="8900"/>
                  </a:moveTo>
                  <a:lnTo>
                    <a:pt x="3786" y="10046"/>
                  </a:lnTo>
                  <a:lnTo>
                    <a:pt x="3892" y="10061"/>
                  </a:lnTo>
                  <a:lnTo>
                    <a:pt x="3892" y="10061"/>
                  </a:lnTo>
                  <a:lnTo>
                    <a:pt x="3907" y="10061"/>
                  </a:lnTo>
                  <a:lnTo>
                    <a:pt x="4179" y="8915"/>
                  </a:lnTo>
                  <a:lnTo>
                    <a:pt x="4088" y="8884"/>
                  </a:lnTo>
                  <a:close/>
                  <a:moveTo>
                    <a:pt x="4344" y="8960"/>
                  </a:moveTo>
                  <a:lnTo>
                    <a:pt x="4118" y="10121"/>
                  </a:lnTo>
                  <a:lnTo>
                    <a:pt x="4209" y="10136"/>
                  </a:lnTo>
                  <a:lnTo>
                    <a:pt x="4239" y="10136"/>
                  </a:lnTo>
                  <a:lnTo>
                    <a:pt x="4435" y="8960"/>
                  </a:lnTo>
                  <a:lnTo>
                    <a:pt x="4329" y="8945"/>
                  </a:lnTo>
                  <a:close/>
                  <a:moveTo>
                    <a:pt x="4586" y="8990"/>
                  </a:moveTo>
                  <a:lnTo>
                    <a:pt x="4450" y="10167"/>
                  </a:lnTo>
                  <a:lnTo>
                    <a:pt x="4571" y="10182"/>
                  </a:lnTo>
                  <a:lnTo>
                    <a:pt x="4571" y="10182"/>
                  </a:lnTo>
                  <a:lnTo>
                    <a:pt x="4691" y="9005"/>
                  </a:lnTo>
                  <a:close/>
                  <a:moveTo>
                    <a:pt x="4842" y="9020"/>
                  </a:moveTo>
                  <a:lnTo>
                    <a:pt x="4782" y="10197"/>
                  </a:lnTo>
                  <a:lnTo>
                    <a:pt x="4872" y="10197"/>
                  </a:lnTo>
                  <a:lnTo>
                    <a:pt x="4903" y="10197"/>
                  </a:lnTo>
                  <a:lnTo>
                    <a:pt x="4948" y="9020"/>
                  </a:lnTo>
                  <a:lnTo>
                    <a:pt x="4842" y="9020"/>
                  </a:lnTo>
                  <a:close/>
                  <a:moveTo>
                    <a:pt x="5204" y="9020"/>
                  </a:moveTo>
                  <a:lnTo>
                    <a:pt x="5114" y="9020"/>
                  </a:lnTo>
                  <a:lnTo>
                    <a:pt x="5114" y="10197"/>
                  </a:lnTo>
                  <a:lnTo>
                    <a:pt x="5234" y="10197"/>
                  </a:lnTo>
                  <a:lnTo>
                    <a:pt x="5204" y="9020"/>
                  </a:lnTo>
                  <a:close/>
                  <a:moveTo>
                    <a:pt x="5461" y="9005"/>
                  </a:moveTo>
                  <a:lnTo>
                    <a:pt x="5370" y="9005"/>
                  </a:lnTo>
                  <a:lnTo>
                    <a:pt x="5446" y="10197"/>
                  </a:lnTo>
                  <a:lnTo>
                    <a:pt x="5461" y="10197"/>
                  </a:lnTo>
                  <a:lnTo>
                    <a:pt x="5581" y="10182"/>
                  </a:lnTo>
                  <a:lnTo>
                    <a:pt x="5461" y="9005"/>
                  </a:lnTo>
                  <a:close/>
                  <a:moveTo>
                    <a:pt x="5717" y="8975"/>
                  </a:moveTo>
                  <a:lnTo>
                    <a:pt x="5627" y="8990"/>
                  </a:lnTo>
                  <a:lnTo>
                    <a:pt x="5777" y="10151"/>
                  </a:lnTo>
                  <a:lnTo>
                    <a:pt x="5838" y="10151"/>
                  </a:lnTo>
                  <a:lnTo>
                    <a:pt x="5853" y="10151"/>
                  </a:lnTo>
                  <a:lnTo>
                    <a:pt x="5913" y="10151"/>
                  </a:lnTo>
                  <a:lnTo>
                    <a:pt x="5717" y="8975"/>
                  </a:lnTo>
                  <a:close/>
                  <a:moveTo>
                    <a:pt x="5973" y="8915"/>
                  </a:moveTo>
                  <a:lnTo>
                    <a:pt x="5868" y="8945"/>
                  </a:lnTo>
                  <a:lnTo>
                    <a:pt x="6109" y="10106"/>
                  </a:lnTo>
                  <a:lnTo>
                    <a:pt x="6139" y="10106"/>
                  </a:lnTo>
                  <a:lnTo>
                    <a:pt x="6139" y="10106"/>
                  </a:lnTo>
                  <a:lnTo>
                    <a:pt x="6230" y="10076"/>
                  </a:lnTo>
                  <a:lnTo>
                    <a:pt x="5973" y="8930"/>
                  </a:lnTo>
                  <a:close/>
                  <a:moveTo>
                    <a:pt x="6215" y="8854"/>
                  </a:moveTo>
                  <a:lnTo>
                    <a:pt x="6124" y="8884"/>
                  </a:lnTo>
                  <a:lnTo>
                    <a:pt x="6426" y="10016"/>
                  </a:lnTo>
                  <a:lnTo>
                    <a:pt x="6562" y="9986"/>
                  </a:lnTo>
                  <a:lnTo>
                    <a:pt x="6215" y="8854"/>
                  </a:lnTo>
                  <a:close/>
                  <a:moveTo>
                    <a:pt x="6456" y="8779"/>
                  </a:moveTo>
                  <a:lnTo>
                    <a:pt x="6366" y="8809"/>
                  </a:lnTo>
                  <a:lnTo>
                    <a:pt x="6743" y="9925"/>
                  </a:lnTo>
                  <a:lnTo>
                    <a:pt x="6818" y="9895"/>
                  </a:lnTo>
                  <a:lnTo>
                    <a:pt x="6863" y="9895"/>
                  </a:lnTo>
                  <a:lnTo>
                    <a:pt x="6879" y="9895"/>
                  </a:lnTo>
                  <a:lnTo>
                    <a:pt x="6456" y="8794"/>
                  </a:lnTo>
                  <a:close/>
                  <a:moveTo>
                    <a:pt x="6698" y="8673"/>
                  </a:moveTo>
                  <a:lnTo>
                    <a:pt x="6607" y="8719"/>
                  </a:lnTo>
                  <a:lnTo>
                    <a:pt x="7060" y="9805"/>
                  </a:lnTo>
                  <a:lnTo>
                    <a:pt x="7090" y="9789"/>
                  </a:lnTo>
                  <a:lnTo>
                    <a:pt x="7105" y="9789"/>
                  </a:lnTo>
                  <a:lnTo>
                    <a:pt x="7180" y="9759"/>
                  </a:lnTo>
                  <a:lnTo>
                    <a:pt x="7180" y="9759"/>
                  </a:lnTo>
                  <a:lnTo>
                    <a:pt x="6698" y="8688"/>
                  </a:lnTo>
                  <a:close/>
                  <a:moveTo>
                    <a:pt x="6924" y="8568"/>
                  </a:moveTo>
                  <a:lnTo>
                    <a:pt x="6833" y="8613"/>
                  </a:lnTo>
                  <a:lnTo>
                    <a:pt x="7376" y="9669"/>
                  </a:lnTo>
                  <a:lnTo>
                    <a:pt x="7406" y="9654"/>
                  </a:lnTo>
                  <a:lnTo>
                    <a:pt x="7437" y="9654"/>
                  </a:lnTo>
                  <a:lnTo>
                    <a:pt x="7482" y="9624"/>
                  </a:lnTo>
                  <a:lnTo>
                    <a:pt x="6924" y="8583"/>
                  </a:lnTo>
                  <a:close/>
                  <a:moveTo>
                    <a:pt x="7150" y="8432"/>
                  </a:moveTo>
                  <a:lnTo>
                    <a:pt x="7060" y="8492"/>
                  </a:lnTo>
                  <a:lnTo>
                    <a:pt x="7663" y="9503"/>
                  </a:lnTo>
                  <a:lnTo>
                    <a:pt x="7678" y="9503"/>
                  </a:lnTo>
                  <a:lnTo>
                    <a:pt x="7678" y="9503"/>
                  </a:lnTo>
                  <a:lnTo>
                    <a:pt x="7768" y="9443"/>
                  </a:lnTo>
                  <a:lnTo>
                    <a:pt x="7150" y="8447"/>
                  </a:lnTo>
                  <a:close/>
                  <a:moveTo>
                    <a:pt x="7361" y="8296"/>
                  </a:moveTo>
                  <a:cubicBezTo>
                    <a:pt x="7346" y="8311"/>
                    <a:pt x="7316" y="8326"/>
                    <a:pt x="7286" y="8357"/>
                  </a:cubicBezTo>
                  <a:lnTo>
                    <a:pt x="7949" y="9322"/>
                  </a:lnTo>
                  <a:lnTo>
                    <a:pt x="7949" y="9322"/>
                  </a:lnTo>
                  <a:lnTo>
                    <a:pt x="7980" y="9322"/>
                  </a:lnTo>
                  <a:cubicBezTo>
                    <a:pt x="7995" y="9307"/>
                    <a:pt x="8025" y="9292"/>
                    <a:pt x="8055" y="9277"/>
                  </a:cubicBezTo>
                  <a:lnTo>
                    <a:pt x="7361" y="8311"/>
                  </a:lnTo>
                  <a:close/>
                  <a:moveTo>
                    <a:pt x="7572" y="8130"/>
                  </a:moveTo>
                  <a:lnTo>
                    <a:pt x="7497" y="8206"/>
                  </a:lnTo>
                  <a:lnTo>
                    <a:pt x="8221" y="9126"/>
                  </a:lnTo>
                  <a:lnTo>
                    <a:pt x="8236" y="9126"/>
                  </a:lnTo>
                  <a:lnTo>
                    <a:pt x="8251" y="9126"/>
                  </a:lnTo>
                  <a:lnTo>
                    <a:pt x="8281" y="9126"/>
                  </a:lnTo>
                  <a:lnTo>
                    <a:pt x="8296" y="9111"/>
                  </a:lnTo>
                  <a:lnTo>
                    <a:pt x="8312" y="9111"/>
                  </a:lnTo>
                  <a:lnTo>
                    <a:pt x="7557" y="8191"/>
                  </a:lnTo>
                  <a:close/>
                  <a:moveTo>
                    <a:pt x="7753" y="7964"/>
                  </a:moveTo>
                  <a:lnTo>
                    <a:pt x="7693" y="8040"/>
                  </a:lnTo>
                  <a:lnTo>
                    <a:pt x="8462" y="8915"/>
                  </a:lnTo>
                  <a:cubicBezTo>
                    <a:pt x="8508" y="8884"/>
                    <a:pt x="8538" y="8854"/>
                    <a:pt x="8568" y="8824"/>
                  </a:cubicBezTo>
                  <a:close/>
                  <a:moveTo>
                    <a:pt x="7949" y="7783"/>
                  </a:moveTo>
                  <a:lnTo>
                    <a:pt x="7874" y="7859"/>
                  </a:lnTo>
                  <a:lnTo>
                    <a:pt x="8719" y="8688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94" y="8598"/>
                  </a:lnTo>
                  <a:lnTo>
                    <a:pt x="7949" y="7798"/>
                  </a:lnTo>
                  <a:close/>
                  <a:moveTo>
                    <a:pt x="8115" y="7587"/>
                  </a:moveTo>
                  <a:lnTo>
                    <a:pt x="8055" y="7663"/>
                  </a:lnTo>
                  <a:lnTo>
                    <a:pt x="8945" y="8447"/>
                  </a:lnTo>
                  <a:lnTo>
                    <a:pt x="8960" y="8417"/>
                  </a:lnTo>
                  <a:lnTo>
                    <a:pt x="8960" y="8417"/>
                  </a:lnTo>
                  <a:lnTo>
                    <a:pt x="9020" y="8341"/>
                  </a:lnTo>
                  <a:lnTo>
                    <a:pt x="8115" y="7587"/>
                  </a:lnTo>
                  <a:close/>
                  <a:moveTo>
                    <a:pt x="8281" y="7391"/>
                  </a:moveTo>
                  <a:lnTo>
                    <a:pt x="8221" y="7467"/>
                  </a:lnTo>
                  <a:lnTo>
                    <a:pt x="9156" y="8175"/>
                  </a:lnTo>
                  <a:lnTo>
                    <a:pt x="9156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cubicBezTo>
                    <a:pt x="9186" y="8160"/>
                    <a:pt x="9201" y="8130"/>
                    <a:pt x="9217" y="8115"/>
                  </a:cubicBezTo>
                  <a:lnTo>
                    <a:pt x="8266" y="7421"/>
                  </a:lnTo>
                  <a:close/>
                  <a:moveTo>
                    <a:pt x="8417" y="7180"/>
                  </a:moveTo>
                  <a:cubicBezTo>
                    <a:pt x="8402" y="7195"/>
                    <a:pt x="8387" y="7225"/>
                    <a:pt x="8357" y="7255"/>
                  </a:cubicBezTo>
                  <a:lnTo>
                    <a:pt x="9352" y="7904"/>
                  </a:lnTo>
                  <a:lnTo>
                    <a:pt x="9352" y="7904"/>
                  </a:lnTo>
                  <a:lnTo>
                    <a:pt x="9352" y="7904"/>
                  </a:lnTo>
                  <a:cubicBezTo>
                    <a:pt x="9367" y="7874"/>
                    <a:pt x="9382" y="7844"/>
                    <a:pt x="9413" y="7813"/>
                  </a:cubicBezTo>
                  <a:lnTo>
                    <a:pt x="9413" y="7813"/>
                  </a:lnTo>
                  <a:lnTo>
                    <a:pt x="9413" y="7813"/>
                  </a:lnTo>
                  <a:lnTo>
                    <a:pt x="9413" y="7813"/>
                  </a:lnTo>
                  <a:lnTo>
                    <a:pt x="8402" y="7195"/>
                  </a:lnTo>
                  <a:close/>
                  <a:moveTo>
                    <a:pt x="8553" y="6954"/>
                  </a:moveTo>
                  <a:cubicBezTo>
                    <a:pt x="8538" y="6984"/>
                    <a:pt x="8523" y="7014"/>
                    <a:pt x="8493" y="7044"/>
                  </a:cubicBezTo>
                  <a:lnTo>
                    <a:pt x="9518" y="7617"/>
                  </a:lnTo>
                  <a:lnTo>
                    <a:pt x="9548" y="7587"/>
                  </a:lnTo>
                  <a:lnTo>
                    <a:pt x="9548" y="7587"/>
                  </a:lnTo>
                  <a:cubicBezTo>
                    <a:pt x="9548" y="7572"/>
                    <a:pt x="9563" y="7542"/>
                    <a:pt x="9579" y="7527"/>
                  </a:cubicBezTo>
                  <a:lnTo>
                    <a:pt x="9579" y="7527"/>
                  </a:lnTo>
                  <a:lnTo>
                    <a:pt x="9579" y="7527"/>
                  </a:lnTo>
                  <a:lnTo>
                    <a:pt x="9579" y="7527"/>
                  </a:lnTo>
                  <a:lnTo>
                    <a:pt x="8538" y="6954"/>
                  </a:lnTo>
                  <a:close/>
                  <a:moveTo>
                    <a:pt x="8658" y="6727"/>
                  </a:moveTo>
                  <a:cubicBezTo>
                    <a:pt x="8643" y="6758"/>
                    <a:pt x="8628" y="6788"/>
                    <a:pt x="8613" y="6818"/>
                  </a:cubicBezTo>
                  <a:lnTo>
                    <a:pt x="9684" y="7331"/>
                  </a:lnTo>
                  <a:cubicBezTo>
                    <a:pt x="9684" y="7316"/>
                    <a:pt x="9684" y="7301"/>
                    <a:pt x="9699" y="7301"/>
                  </a:cubicBez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8643" y="6758"/>
                  </a:lnTo>
                  <a:close/>
                  <a:moveTo>
                    <a:pt x="8764" y="6486"/>
                  </a:moveTo>
                  <a:cubicBezTo>
                    <a:pt x="8749" y="6516"/>
                    <a:pt x="8734" y="6546"/>
                    <a:pt x="8719" y="6577"/>
                  </a:cubicBezTo>
                  <a:lnTo>
                    <a:pt x="9820" y="7029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35" y="7014"/>
                  </a:lnTo>
                  <a:lnTo>
                    <a:pt x="9835" y="7014"/>
                  </a:lnTo>
                  <a:lnTo>
                    <a:pt x="9835" y="7014"/>
                  </a:lnTo>
                  <a:lnTo>
                    <a:pt x="9850" y="6939"/>
                  </a:lnTo>
                  <a:lnTo>
                    <a:pt x="8749" y="6516"/>
                  </a:lnTo>
                  <a:close/>
                  <a:moveTo>
                    <a:pt x="8839" y="6245"/>
                  </a:moveTo>
                  <a:cubicBezTo>
                    <a:pt x="8839" y="6275"/>
                    <a:pt x="8824" y="6305"/>
                    <a:pt x="8809" y="6335"/>
                  </a:cubicBezTo>
                  <a:lnTo>
                    <a:pt x="9925" y="671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cubicBezTo>
                    <a:pt x="9956" y="6667"/>
                    <a:pt x="9956" y="6652"/>
                    <a:pt x="9956" y="6622"/>
                  </a:cubicBezTo>
                  <a:lnTo>
                    <a:pt x="8824" y="6290"/>
                  </a:lnTo>
                  <a:close/>
                  <a:moveTo>
                    <a:pt x="8915" y="5988"/>
                  </a:moveTo>
                  <a:lnTo>
                    <a:pt x="8885" y="6094"/>
                  </a:lnTo>
                  <a:lnTo>
                    <a:pt x="10031" y="6396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cubicBezTo>
                    <a:pt x="10046" y="6320"/>
                    <a:pt x="10046" y="6305"/>
                    <a:pt x="10046" y="6290"/>
                  </a:cubicBezTo>
                  <a:lnTo>
                    <a:pt x="8900" y="6018"/>
                  </a:lnTo>
                  <a:close/>
                  <a:moveTo>
                    <a:pt x="8960" y="5747"/>
                  </a:moveTo>
                  <a:lnTo>
                    <a:pt x="8945" y="5837"/>
                  </a:lnTo>
                  <a:lnTo>
                    <a:pt x="10106" y="6064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5973"/>
                  </a:lnTo>
                  <a:lnTo>
                    <a:pt x="8945" y="5792"/>
                  </a:lnTo>
                  <a:close/>
                  <a:moveTo>
                    <a:pt x="8990" y="5491"/>
                  </a:moveTo>
                  <a:lnTo>
                    <a:pt x="8975" y="5581"/>
                  </a:lnTo>
                  <a:lnTo>
                    <a:pt x="10152" y="573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56"/>
                  </a:lnTo>
                  <a:lnTo>
                    <a:pt x="8975" y="5551"/>
                  </a:lnTo>
                  <a:close/>
                  <a:moveTo>
                    <a:pt x="9005" y="5234"/>
                  </a:moveTo>
                  <a:lnTo>
                    <a:pt x="9005" y="5325"/>
                  </a:lnTo>
                  <a:lnTo>
                    <a:pt x="10182" y="5400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294"/>
                  </a:lnTo>
                  <a:lnTo>
                    <a:pt x="9005" y="5249"/>
                  </a:lnTo>
                  <a:close/>
                  <a:moveTo>
                    <a:pt x="10197" y="4932"/>
                  </a:moveTo>
                  <a:lnTo>
                    <a:pt x="9005" y="4978"/>
                  </a:lnTo>
                  <a:lnTo>
                    <a:pt x="9005" y="5068"/>
                  </a:lnTo>
                  <a:lnTo>
                    <a:pt x="10197" y="5068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4993"/>
                  </a:lnTo>
                  <a:close/>
                  <a:moveTo>
                    <a:pt x="10167" y="4601"/>
                  </a:moveTo>
                  <a:lnTo>
                    <a:pt x="8990" y="4721"/>
                  </a:lnTo>
                  <a:lnTo>
                    <a:pt x="8990" y="4812"/>
                  </a:lnTo>
                  <a:lnTo>
                    <a:pt x="10167" y="4736"/>
                  </a:lnTo>
                  <a:lnTo>
                    <a:pt x="10167" y="4661"/>
                  </a:lnTo>
                  <a:lnTo>
                    <a:pt x="10167" y="4601"/>
                  </a:lnTo>
                  <a:close/>
                  <a:moveTo>
                    <a:pt x="10122" y="4269"/>
                  </a:moveTo>
                  <a:lnTo>
                    <a:pt x="8960" y="4465"/>
                  </a:lnTo>
                  <a:cubicBezTo>
                    <a:pt x="8960" y="4495"/>
                    <a:pt x="8975" y="4525"/>
                    <a:pt x="8975" y="4555"/>
                  </a:cubicBez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359"/>
                  </a:lnTo>
                  <a:lnTo>
                    <a:pt x="10137" y="4359"/>
                  </a:lnTo>
                  <a:lnTo>
                    <a:pt x="10137" y="4359"/>
                  </a:lnTo>
                  <a:lnTo>
                    <a:pt x="10137" y="4359"/>
                  </a:lnTo>
                  <a:cubicBezTo>
                    <a:pt x="10152" y="4344"/>
                    <a:pt x="10152" y="4329"/>
                    <a:pt x="10137" y="4314"/>
                  </a:cubicBezTo>
                  <a:close/>
                  <a:moveTo>
                    <a:pt x="10061" y="3952"/>
                  </a:moveTo>
                  <a:lnTo>
                    <a:pt x="8915" y="4208"/>
                  </a:lnTo>
                  <a:cubicBezTo>
                    <a:pt x="8915" y="4239"/>
                    <a:pt x="8930" y="4269"/>
                    <a:pt x="8930" y="4314"/>
                  </a:cubicBezTo>
                  <a:lnTo>
                    <a:pt x="10091" y="4073"/>
                  </a:lnTo>
                  <a:cubicBezTo>
                    <a:pt x="10091" y="4043"/>
                    <a:pt x="10076" y="4012"/>
                    <a:pt x="10076" y="3982"/>
                  </a:cubicBezTo>
                  <a:lnTo>
                    <a:pt x="10076" y="3982"/>
                  </a:lnTo>
                  <a:lnTo>
                    <a:pt x="10076" y="3982"/>
                  </a:lnTo>
                  <a:lnTo>
                    <a:pt x="10076" y="3982"/>
                  </a:lnTo>
                  <a:lnTo>
                    <a:pt x="10076" y="3952"/>
                  </a:lnTo>
                  <a:close/>
                  <a:moveTo>
                    <a:pt x="9971" y="3620"/>
                  </a:moveTo>
                  <a:lnTo>
                    <a:pt x="8839" y="3967"/>
                  </a:lnTo>
                  <a:lnTo>
                    <a:pt x="8870" y="4058"/>
                  </a:lnTo>
                  <a:lnTo>
                    <a:pt x="10001" y="3756"/>
                  </a:lnTo>
                  <a:cubicBezTo>
                    <a:pt x="10001" y="3741"/>
                    <a:pt x="10001" y="3726"/>
                    <a:pt x="10001" y="3726"/>
                  </a:cubicBezTo>
                  <a:lnTo>
                    <a:pt x="10001" y="3726"/>
                  </a:lnTo>
                  <a:lnTo>
                    <a:pt x="9971" y="3635"/>
                  </a:lnTo>
                  <a:close/>
                  <a:moveTo>
                    <a:pt x="9865" y="3303"/>
                  </a:moveTo>
                  <a:lnTo>
                    <a:pt x="8764" y="3726"/>
                  </a:lnTo>
                  <a:lnTo>
                    <a:pt x="8794" y="3816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34"/>
                  </a:lnTo>
                  <a:close/>
                  <a:moveTo>
                    <a:pt x="9744" y="3002"/>
                  </a:moveTo>
                  <a:lnTo>
                    <a:pt x="8658" y="3484"/>
                  </a:lnTo>
                  <a:cubicBezTo>
                    <a:pt x="8674" y="3515"/>
                    <a:pt x="8689" y="3545"/>
                    <a:pt x="8704" y="3575"/>
                  </a:cubicBezTo>
                  <a:lnTo>
                    <a:pt x="9790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cubicBezTo>
                    <a:pt x="9775" y="3092"/>
                    <a:pt x="9760" y="3062"/>
                    <a:pt x="9744" y="3047"/>
                  </a:cubicBezTo>
                  <a:close/>
                  <a:moveTo>
                    <a:pt x="9594" y="2700"/>
                  </a:moveTo>
                  <a:lnTo>
                    <a:pt x="8553" y="3258"/>
                  </a:lnTo>
                  <a:lnTo>
                    <a:pt x="8598" y="3349"/>
                  </a:lnTo>
                  <a:lnTo>
                    <a:pt x="9654" y="2821"/>
                  </a:lnTo>
                  <a:lnTo>
                    <a:pt x="9594" y="2700"/>
                  </a:lnTo>
                  <a:close/>
                  <a:moveTo>
                    <a:pt x="9428" y="2413"/>
                  </a:moveTo>
                  <a:lnTo>
                    <a:pt x="8417" y="3032"/>
                  </a:lnTo>
                  <a:lnTo>
                    <a:pt x="8477" y="3122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488" y="2519"/>
                  </a:lnTo>
                  <a:lnTo>
                    <a:pt x="9473" y="2489"/>
                  </a:lnTo>
                  <a:lnTo>
                    <a:pt x="9473" y="2489"/>
                  </a:lnTo>
                  <a:lnTo>
                    <a:pt x="9473" y="2489"/>
                  </a:lnTo>
                  <a:lnTo>
                    <a:pt x="9458" y="2489"/>
                  </a:lnTo>
                  <a:lnTo>
                    <a:pt x="9458" y="2489"/>
                  </a:lnTo>
                  <a:lnTo>
                    <a:pt x="9458" y="2489"/>
                  </a:lnTo>
                  <a:cubicBezTo>
                    <a:pt x="9458" y="2489"/>
                    <a:pt x="9443" y="2474"/>
                    <a:pt x="9443" y="2459"/>
                  </a:cubicBezTo>
                  <a:close/>
                  <a:moveTo>
                    <a:pt x="9232" y="2127"/>
                  </a:moveTo>
                  <a:lnTo>
                    <a:pt x="8281" y="2821"/>
                  </a:lnTo>
                  <a:lnTo>
                    <a:pt x="8342" y="2896"/>
                  </a:lnTo>
                  <a:lnTo>
                    <a:pt x="9307" y="2232"/>
                  </a:lnTo>
                  <a:lnTo>
                    <a:pt x="9262" y="2172"/>
                  </a:lnTo>
                  <a:lnTo>
                    <a:pt x="9262" y="2172"/>
                  </a:lnTo>
                  <a:lnTo>
                    <a:pt x="9262" y="2172"/>
                  </a:lnTo>
                  <a:lnTo>
                    <a:pt x="9262" y="2172"/>
                  </a:lnTo>
                  <a:cubicBezTo>
                    <a:pt x="9262" y="2157"/>
                    <a:pt x="9262" y="2157"/>
                    <a:pt x="9247" y="2142"/>
                  </a:cubicBezTo>
                  <a:close/>
                  <a:moveTo>
                    <a:pt x="9036" y="1870"/>
                  </a:moveTo>
                  <a:lnTo>
                    <a:pt x="8115" y="2625"/>
                  </a:lnTo>
                  <a:cubicBezTo>
                    <a:pt x="8146" y="2640"/>
                    <a:pt x="8161" y="2670"/>
                    <a:pt x="8191" y="2700"/>
                  </a:cubicBezTo>
                  <a:lnTo>
                    <a:pt x="9111" y="1976"/>
                  </a:lnTo>
                  <a:lnTo>
                    <a:pt x="9036" y="1870"/>
                  </a:lnTo>
                  <a:close/>
                  <a:moveTo>
                    <a:pt x="8809" y="1614"/>
                  </a:moveTo>
                  <a:lnTo>
                    <a:pt x="7949" y="2429"/>
                  </a:lnTo>
                  <a:cubicBezTo>
                    <a:pt x="7980" y="2444"/>
                    <a:pt x="7995" y="2474"/>
                    <a:pt x="8025" y="2504"/>
                  </a:cubicBezTo>
                  <a:lnTo>
                    <a:pt x="8900" y="1704"/>
                  </a:lnTo>
                  <a:lnTo>
                    <a:pt x="8855" y="1659"/>
                  </a:lnTo>
                  <a:lnTo>
                    <a:pt x="8855" y="1659"/>
                  </a:lnTo>
                  <a:lnTo>
                    <a:pt x="8809" y="1614"/>
                  </a:lnTo>
                  <a:close/>
                  <a:moveTo>
                    <a:pt x="8583" y="1388"/>
                  </a:moveTo>
                  <a:lnTo>
                    <a:pt x="7768" y="2248"/>
                  </a:lnTo>
                  <a:lnTo>
                    <a:pt x="7844" y="2308"/>
                  </a:lnTo>
                  <a:lnTo>
                    <a:pt x="8674" y="1478"/>
                  </a:lnTo>
                  <a:lnTo>
                    <a:pt x="8674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13" y="1478"/>
                  </a:lnTo>
                  <a:cubicBezTo>
                    <a:pt x="8613" y="1463"/>
                    <a:pt x="8598" y="1463"/>
                    <a:pt x="8598" y="1448"/>
                  </a:cubicBezTo>
                  <a:close/>
                  <a:moveTo>
                    <a:pt x="8327" y="1161"/>
                  </a:moveTo>
                  <a:lnTo>
                    <a:pt x="7572" y="2067"/>
                  </a:lnTo>
                  <a:lnTo>
                    <a:pt x="7648" y="2142"/>
                  </a:lnTo>
                  <a:lnTo>
                    <a:pt x="8417" y="1237"/>
                  </a:lnTo>
                  <a:lnTo>
                    <a:pt x="8417" y="1237"/>
                  </a:lnTo>
                  <a:lnTo>
                    <a:pt x="8387" y="1237"/>
                  </a:lnTo>
                  <a:lnTo>
                    <a:pt x="8387" y="1237"/>
                  </a:lnTo>
                  <a:lnTo>
                    <a:pt x="8387" y="1237"/>
                  </a:lnTo>
                  <a:lnTo>
                    <a:pt x="8372" y="1237"/>
                  </a:lnTo>
                  <a:lnTo>
                    <a:pt x="8327" y="1192"/>
                  </a:lnTo>
                  <a:close/>
                  <a:moveTo>
                    <a:pt x="8055" y="965"/>
                  </a:moveTo>
                  <a:lnTo>
                    <a:pt x="7376" y="1916"/>
                  </a:lnTo>
                  <a:lnTo>
                    <a:pt x="7452" y="1976"/>
                  </a:lnTo>
                  <a:lnTo>
                    <a:pt x="8161" y="1026"/>
                  </a:lnTo>
                  <a:lnTo>
                    <a:pt x="8130" y="1011"/>
                  </a:lnTo>
                  <a:lnTo>
                    <a:pt x="8130" y="1011"/>
                  </a:lnTo>
                  <a:lnTo>
                    <a:pt x="8055" y="950"/>
                  </a:lnTo>
                  <a:close/>
                  <a:moveTo>
                    <a:pt x="7784" y="769"/>
                  </a:moveTo>
                  <a:lnTo>
                    <a:pt x="7165" y="1780"/>
                  </a:lnTo>
                  <a:lnTo>
                    <a:pt x="7241" y="1825"/>
                  </a:lnTo>
                  <a:lnTo>
                    <a:pt x="7889" y="845"/>
                  </a:lnTo>
                  <a:lnTo>
                    <a:pt x="7844" y="799"/>
                  </a:lnTo>
                  <a:lnTo>
                    <a:pt x="7829" y="799"/>
                  </a:lnTo>
                  <a:lnTo>
                    <a:pt x="7784" y="784"/>
                  </a:lnTo>
                  <a:close/>
                  <a:moveTo>
                    <a:pt x="7497" y="603"/>
                  </a:moveTo>
                  <a:lnTo>
                    <a:pt x="6939" y="1644"/>
                  </a:lnTo>
                  <a:lnTo>
                    <a:pt x="7029" y="1689"/>
                  </a:lnTo>
                  <a:lnTo>
                    <a:pt x="7618" y="664"/>
                  </a:lnTo>
                  <a:lnTo>
                    <a:pt x="7542" y="618"/>
                  </a:lnTo>
                  <a:lnTo>
                    <a:pt x="7527" y="618"/>
                  </a:lnTo>
                  <a:lnTo>
                    <a:pt x="7497" y="603"/>
                  </a:lnTo>
                  <a:close/>
                  <a:moveTo>
                    <a:pt x="7195" y="453"/>
                  </a:moveTo>
                  <a:lnTo>
                    <a:pt x="6713" y="1539"/>
                  </a:lnTo>
                  <a:lnTo>
                    <a:pt x="6803" y="1569"/>
                  </a:lnTo>
                  <a:lnTo>
                    <a:pt x="7316" y="513"/>
                  </a:lnTo>
                  <a:lnTo>
                    <a:pt x="7271" y="498"/>
                  </a:lnTo>
                  <a:lnTo>
                    <a:pt x="7256" y="498"/>
                  </a:lnTo>
                  <a:lnTo>
                    <a:pt x="7210" y="468"/>
                  </a:lnTo>
                  <a:lnTo>
                    <a:pt x="7210" y="468"/>
                  </a:lnTo>
                  <a:lnTo>
                    <a:pt x="7195" y="468"/>
                  </a:lnTo>
                  <a:close/>
                  <a:moveTo>
                    <a:pt x="6879" y="332"/>
                  </a:moveTo>
                  <a:lnTo>
                    <a:pt x="6471" y="1433"/>
                  </a:lnTo>
                  <a:lnTo>
                    <a:pt x="6562" y="1463"/>
                  </a:lnTo>
                  <a:lnTo>
                    <a:pt x="7014" y="377"/>
                  </a:lnTo>
                  <a:lnTo>
                    <a:pt x="6999" y="377"/>
                  </a:lnTo>
                  <a:lnTo>
                    <a:pt x="6939" y="377"/>
                  </a:lnTo>
                  <a:lnTo>
                    <a:pt x="6879" y="347"/>
                  </a:lnTo>
                  <a:close/>
                  <a:moveTo>
                    <a:pt x="6562" y="226"/>
                  </a:moveTo>
                  <a:lnTo>
                    <a:pt x="6230" y="1358"/>
                  </a:lnTo>
                  <a:lnTo>
                    <a:pt x="6320" y="1388"/>
                  </a:lnTo>
                  <a:lnTo>
                    <a:pt x="6698" y="256"/>
                  </a:lnTo>
                  <a:lnTo>
                    <a:pt x="6637" y="241"/>
                  </a:lnTo>
                  <a:lnTo>
                    <a:pt x="6607" y="241"/>
                  </a:lnTo>
                  <a:lnTo>
                    <a:pt x="6577" y="241"/>
                  </a:lnTo>
                  <a:close/>
                  <a:moveTo>
                    <a:pt x="6245" y="136"/>
                  </a:moveTo>
                  <a:lnTo>
                    <a:pt x="5973" y="1282"/>
                  </a:lnTo>
                  <a:lnTo>
                    <a:pt x="6079" y="1312"/>
                  </a:lnTo>
                  <a:lnTo>
                    <a:pt x="6366" y="166"/>
                  </a:lnTo>
                  <a:lnTo>
                    <a:pt x="6336" y="151"/>
                  </a:lnTo>
                  <a:lnTo>
                    <a:pt x="6305" y="151"/>
                  </a:lnTo>
                  <a:lnTo>
                    <a:pt x="6245" y="136"/>
                  </a:lnTo>
                  <a:close/>
                  <a:moveTo>
                    <a:pt x="5913" y="60"/>
                  </a:moveTo>
                  <a:lnTo>
                    <a:pt x="5732" y="1222"/>
                  </a:lnTo>
                  <a:lnTo>
                    <a:pt x="5823" y="1237"/>
                  </a:lnTo>
                  <a:lnTo>
                    <a:pt x="6049" y="91"/>
                  </a:lnTo>
                  <a:lnTo>
                    <a:pt x="6049" y="91"/>
                  </a:lnTo>
                  <a:close/>
                  <a:moveTo>
                    <a:pt x="5581" y="15"/>
                  </a:moveTo>
                  <a:lnTo>
                    <a:pt x="5476" y="1192"/>
                  </a:lnTo>
                  <a:cubicBezTo>
                    <a:pt x="5506" y="1192"/>
                    <a:pt x="5536" y="1192"/>
                    <a:pt x="5566" y="1207"/>
                  </a:cubicBezTo>
                  <a:lnTo>
                    <a:pt x="5717" y="30"/>
                  </a:lnTo>
                  <a:lnTo>
                    <a:pt x="5702" y="30"/>
                  </a:lnTo>
                  <a:lnTo>
                    <a:pt x="5581" y="15"/>
                  </a:lnTo>
                  <a:close/>
                  <a:moveTo>
                    <a:pt x="5249" y="0"/>
                  </a:moveTo>
                  <a:lnTo>
                    <a:pt x="5219" y="1192"/>
                  </a:lnTo>
                  <a:lnTo>
                    <a:pt x="5325" y="1192"/>
                  </a:lnTo>
                  <a:lnTo>
                    <a:pt x="5385" y="15"/>
                  </a:lnTo>
                  <a:lnTo>
                    <a:pt x="5249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-294408" y="2853020"/>
              <a:ext cx="744911" cy="721114"/>
            </a:xfrm>
            <a:custGeom>
              <a:avLst/>
              <a:gdLst/>
              <a:ahLst/>
              <a:cxnLst/>
              <a:rect l="l" t="t" r="r" b="b"/>
              <a:pathLst>
                <a:path w="14180" h="13727" extrusionOk="0">
                  <a:moveTo>
                    <a:pt x="7060" y="91"/>
                  </a:moveTo>
                  <a:cubicBezTo>
                    <a:pt x="4314" y="91"/>
                    <a:pt x="1871" y="1780"/>
                    <a:pt x="905" y="4344"/>
                  </a:cubicBezTo>
                  <a:lnTo>
                    <a:pt x="1629" y="4344"/>
                  </a:lnTo>
                  <a:cubicBezTo>
                    <a:pt x="2896" y="1418"/>
                    <a:pt x="6245" y="0"/>
                    <a:pt x="9217" y="1162"/>
                  </a:cubicBezTo>
                  <a:cubicBezTo>
                    <a:pt x="12173" y="2308"/>
                    <a:pt x="13697" y="5612"/>
                    <a:pt x="12656" y="8613"/>
                  </a:cubicBezTo>
                  <a:cubicBezTo>
                    <a:pt x="11615" y="11630"/>
                    <a:pt x="8372" y="13274"/>
                    <a:pt x="5325" y="12324"/>
                  </a:cubicBezTo>
                  <a:cubicBezTo>
                    <a:pt x="2278" y="11389"/>
                    <a:pt x="528" y="8206"/>
                    <a:pt x="1358" y="5144"/>
                  </a:cubicBezTo>
                  <a:lnTo>
                    <a:pt x="649" y="5144"/>
                  </a:lnTo>
                  <a:cubicBezTo>
                    <a:pt x="0" y="7859"/>
                    <a:pt x="1147" y="10710"/>
                    <a:pt x="3500" y="12218"/>
                  </a:cubicBezTo>
                  <a:cubicBezTo>
                    <a:pt x="5868" y="13727"/>
                    <a:pt x="8915" y="13576"/>
                    <a:pt x="11117" y="11841"/>
                  </a:cubicBezTo>
                  <a:cubicBezTo>
                    <a:pt x="13319" y="10107"/>
                    <a:pt x="14179" y="7165"/>
                    <a:pt x="13274" y="4510"/>
                  </a:cubicBezTo>
                  <a:cubicBezTo>
                    <a:pt x="12354" y="1871"/>
                    <a:pt x="9850" y="91"/>
                    <a:pt x="7045" y="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-91583" y="3036040"/>
              <a:ext cx="335262" cy="335262"/>
            </a:xfrm>
            <a:custGeom>
              <a:avLst/>
              <a:gdLst/>
              <a:ahLst/>
              <a:cxnLst/>
              <a:rect l="l" t="t" r="r" b="b"/>
              <a:pathLst>
                <a:path w="6382" h="6382" extrusionOk="0">
                  <a:moveTo>
                    <a:pt x="6381" y="3183"/>
                  </a:moveTo>
                  <a:cubicBezTo>
                    <a:pt x="6381" y="4948"/>
                    <a:pt x="4948" y="6381"/>
                    <a:pt x="3199" y="6381"/>
                  </a:cubicBezTo>
                  <a:cubicBezTo>
                    <a:pt x="1434" y="6381"/>
                    <a:pt x="1" y="4948"/>
                    <a:pt x="1" y="3183"/>
                  </a:cubicBezTo>
                  <a:cubicBezTo>
                    <a:pt x="1" y="1419"/>
                    <a:pt x="1434" y="1"/>
                    <a:pt x="3199" y="1"/>
                  </a:cubicBezTo>
                  <a:cubicBezTo>
                    <a:pt x="4948" y="1"/>
                    <a:pt x="6381" y="1419"/>
                    <a:pt x="6381" y="3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75626" y="2617679"/>
              <a:ext cx="585632" cy="585632"/>
            </a:xfrm>
            <a:custGeom>
              <a:avLst/>
              <a:gdLst/>
              <a:ahLst/>
              <a:cxnLst/>
              <a:rect l="l" t="t" r="r" b="b"/>
              <a:pathLst>
                <a:path w="11148" h="11148" extrusionOk="0">
                  <a:moveTo>
                    <a:pt x="11148" y="11147"/>
                  </a:moveTo>
                  <a:lnTo>
                    <a:pt x="10016" y="11147"/>
                  </a:lnTo>
                  <a:cubicBezTo>
                    <a:pt x="10016" y="5627"/>
                    <a:pt x="5536" y="1147"/>
                    <a:pt x="1" y="1132"/>
                  </a:cubicBezTo>
                  <a:lnTo>
                    <a:pt x="1" y="0"/>
                  </a:lnTo>
                  <a:cubicBezTo>
                    <a:pt x="6155" y="0"/>
                    <a:pt x="11148" y="4993"/>
                    <a:pt x="11148" y="11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-509158" y="3203247"/>
              <a:ext cx="585632" cy="585632"/>
            </a:xfrm>
            <a:custGeom>
              <a:avLst/>
              <a:gdLst/>
              <a:ahLst/>
              <a:cxnLst/>
              <a:rect l="l" t="t" r="r" b="b"/>
              <a:pathLst>
                <a:path w="11148" h="11148" extrusionOk="0">
                  <a:moveTo>
                    <a:pt x="11148" y="11147"/>
                  </a:moveTo>
                  <a:cubicBezTo>
                    <a:pt x="4993" y="11132"/>
                    <a:pt x="1" y="6155"/>
                    <a:pt x="1" y="0"/>
                  </a:cubicBezTo>
                  <a:lnTo>
                    <a:pt x="1132" y="0"/>
                  </a:lnTo>
                  <a:cubicBezTo>
                    <a:pt x="1132" y="5536"/>
                    <a:pt x="5627" y="10016"/>
                    <a:pt x="11148" y="100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4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1" name="Google Shape;51;p4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5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88" name="Google Shape;88;p5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9" name="Google Shape;129;p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34" name="Google Shape;134;p6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7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69" name="Google Shape;169;p7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8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09" name="Google Shape;209;p8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8"/>
          <p:cNvSpPr txBox="1">
            <a:spLocks noGrp="1"/>
          </p:cNvSpPr>
          <p:nvPr>
            <p:ph type="subTitle" idx="1"/>
          </p:nvPr>
        </p:nvSpPr>
        <p:spPr>
          <a:xfrm>
            <a:off x="2474965" y="2530200"/>
            <a:ext cx="729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2425525" y="1099400"/>
            <a:ext cx="729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3" name="Google Shape;243;p8"/>
          <p:cNvSpPr txBox="1">
            <a:spLocks noGrp="1"/>
          </p:cNvSpPr>
          <p:nvPr>
            <p:ph type="body" idx="2"/>
          </p:nvPr>
        </p:nvSpPr>
        <p:spPr>
          <a:xfrm>
            <a:off x="2474975" y="3190375"/>
            <a:ext cx="7291500" cy="26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9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47" name="Google Shape;247;p9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9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80" name="Google Shape;280;p9"/>
          <p:cNvSpPr txBox="1">
            <a:spLocks noGrp="1"/>
          </p:cNvSpPr>
          <p:nvPr>
            <p:ph type="subTitle" idx="1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9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0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84" name="Google Shape;284;p10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10"/>
          <p:cNvSpPr txBox="1">
            <a:spLocks noGrp="1"/>
          </p:cNvSpPr>
          <p:nvPr>
            <p:ph type="title"/>
          </p:nvPr>
        </p:nvSpPr>
        <p:spPr>
          <a:xfrm>
            <a:off x="548200" y="199207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317" name="Google Shape;317;p1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7"/>
          <p:cNvSpPr txBox="1">
            <a:spLocks noGrp="1"/>
          </p:cNvSpPr>
          <p:nvPr>
            <p:ph type="ctrTitle"/>
          </p:nvPr>
        </p:nvSpPr>
        <p:spPr>
          <a:xfrm>
            <a:off x="1402800" y="1640297"/>
            <a:ext cx="93864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 sz="10600">
                <a:latin typeface="Amatic SC"/>
                <a:ea typeface="Amatic SC"/>
                <a:cs typeface="Amatic SC"/>
                <a:sym typeface="Amatic SC"/>
              </a:rPr>
              <a:t>Bus Reservation System</a:t>
            </a:r>
            <a:endParaRPr sz="10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81" name="Google Shape;881;p27"/>
          <p:cNvSpPr txBox="1">
            <a:spLocks noGrp="1"/>
          </p:cNvSpPr>
          <p:nvPr>
            <p:ph type="subTitle" idx="1"/>
          </p:nvPr>
        </p:nvSpPr>
        <p:spPr>
          <a:xfrm>
            <a:off x="7904675" y="3593125"/>
            <a:ext cx="33588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300" b="1">
              <a:solidFill>
                <a:srgbClr val="FFCB2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3100" b="1">
                <a:solidFill>
                  <a:schemeClr val="lt2"/>
                </a:solidFill>
              </a:rPr>
              <a:t>Name</a:t>
            </a:r>
            <a:r>
              <a:rPr lang="en-GB" sz="3100" b="1"/>
              <a:t> :  Ruchika Thakur</a:t>
            </a:r>
            <a:endParaRPr sz="31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3100" b="1">
                <a:solidFill>
                  <a:srgbClr val="FFCB25"/>
                </a:solidFill>
              </a:rPr>
              <a:t>Branch / Sem : CSE Sem 2</a:t>
            </a:r>
            <a:endParaRPr sz="3100" b="1">
              <a:solidFill>
                <a:srgbClr val="FFCB2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3100" b="1"/>
              <a:t>Roll no. : C021352</a:t>
            </a:r>
            <a:endParaRPr sz="31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4D4"/>
        </a:solidFill>
        <a:effectLst/>
      </p:bgPr>
    </p:bg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3" name="Google Shape;108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5528" y="213360"/>
            <a:ext cx="7146472" cy="6644639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36"/>
          <p:cNvSpPr txBox="1">
            <a:spLocks noGrp="1"/>
          </p:cNvSpPr>
          <p:nvPr>
            <p:ph type="body" idx="4294967295"/>
          </p:nvPr>
        </p:nvSpPr>
        <p:spPr>
          <a:xfrm>
            <a:off x="0" y="213349"/>
            <a:ext cx="5045400" cy="6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3655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5300"/>
              <a:buFont typeface="Amatic SC"/>
              <a:buChar char="●"/>
            </a:pPr>
            <a:r>
              <a:rPr lang="en-GB" sz="5300" b="1">
                <a:solidFill>
                  <a:srgbClr val="9900FF"/>
                </a:solidFill>
                <a:latin typeface="Amatic SC"/>
                <a:ea typeface="Amatic SC"/>
                <a:cs typeface="Amatic SC"/>
                <a:sym typeface="Amatic SC"/>
              </a:rPr>
              <a:t>The Bus no.</a:t>
            </a:r>
            <a:endParaRPr sz="2400" b="1">
              <a:solidFill>
                <a:srgbClr val="9900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228600" lvl="0" indent="-33655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5300"/>
              <a:buFont typeface="Amatic SC"/>
              <a:buChar char="●"/>
            </a:pPr>
            <a:r>
              <a:rPr lang="en-GB" sz="5300" b="1">
                <a:solidFill>
                  <a:srgbClr val="9900FF"/>
                </a:solidFill>
                <a:latin typeface="Amatic SC"/>
                <a:ea typeface="Amatic SC"/>
                <a:cs typeface="Amatic SC"/>
                <a:sym typeface="Amatic SC"/>
              </a:rPr>
              <a:t>Name of the driver</a:t>
            </a:r>
            <a:endParaRPr sz="2400" b="1">
              <a:solidFill>
                <a:srgbClr val="9900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228600" lvl="0" indent="-33655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5300"/>
              <a:buFont typeface="Amatic SC"/>
              <a:buChar char="●"/>
            </a:pPr>
            <a:r>
              <a:rPr lang="en-GB" sz="5300" b="1">
                <a:solidFill>
                  <a:srgbClr val="9900FF"/>
                </a:solidFill>
                <a:latin typeface="Amatic SC"/>
                <a:ea typeface="Amatic SC"/>
                <a:cs typeface="Amatic SC"/>
                <a:sym typeface="Amatic SC"/>
              </a:rPr>
              <a:t>Time of Arrival</a:t>
            </a:r>
            <a:endParaRPr sz="2400" b="1">
              <a:solidFill>
                <a:srgbClr val="9900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228600" lvl="0" indent="-33655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5300"/>
              <a:buFont typeface="Amatic SC"/>
              <a:buChar char="●"/>
            </a:pPr>
            <a:r>
              <a:rPr lang="en-GB" sz="5300" b="1">
                <a:solidFill>
                  <a:srgbClr val="9900FF"/>
                </a:solidFill>
                <a:latin typeface="Amatic SC"/>
                <a:ea typeface="Amatic SC"/>
                <a:cs typeface="Amatic SC"/>
                <a:sym typeface="Amatic SC"/>
              </a:rPr>
              <a:t>Time of Departure</a:t>
            </a:r>
            <a:endParaRPr sz="2400" b="1">
              <a:solidFill>
                <a:srgbClr val="9900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228600" lvl="0" indent="-33655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5300"/>
              <a:buFont typeface="Amatic SC"/>
              <a:buChar char="●"/>
            </a:pPr>
            <a:r>
              <a:rPr lang="en-GB" sz="5300" b="1">
                <a:solidFill>
                  <a:srgbClr val="9900FF"/>
                </a:solidFill>
                <a:latin typeface="Amatic SC"/>
                <a:ea typeface="Amatic SC"/>
                <a:cs typeface="Amatic SC"/>
                <a:sym typeface="Amatic SC"/>
              </a:rPr>
              <a:t>The location from which </a:t>
            </a:r>
            <a:endParaRPr sz="2400" b="1">
              <a:solidFill>
                <a:srgbClr val="9900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GB" sz="5300" b="1">
                <a:solidFill>
                  <a:srgbClr val="9900FF"/>
                </a:solidFill>
                <a:latin typeface="Amatic SC"/>
                <a:ea typeface="Amatic SC"/>
                <a:cs typeface="Amatic SC"/>
                <a:sym typeface="Amatic SC"/>
              </a:rPr>
              <a:t>bus will departure.</a:t>
            </a:r>
            <a:endParaRPr sz="2400" b="1">
              <a:solidFill>
                <a:srgbClr val="9900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228600" lvl="0" indent="-336550" algn="r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9900FF"/>
              </a:buClr>
              <a:buSzPts val="5300"/>
              <a:buFont typeface="Amatic SC"/>
              <a:buChar char="●"/>
            </a:pPr>
            <a:r>
              <a:rPr lang="en-GB" sz="5300" b="1">
                <a:solidFill>
                  <a:srgbClr val="9900FF"/>
                </a:solidFill>
                <a:latin typeface="Amatic SC"/>
                <a:ea typeface="Amatic SC"/>
                <a:cs typeface="Amatic SC"/>
                <a:sym typeface="Amatic SC"/>
              </a:rPr>
              <a:t>The arrival location</a:t>
            </a:r>
            <a:endParaRPr sz="2400" b="1">
              <a:solidFill>
                <a:srgbClr val="9900F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7"/>
          <p:cNvSpPr txBox="1">
            <a:spLocks noGrp="1"/>
          </p:cNvSpPr>
          <p:nvPr>
            <p:ph type="title"/>
          </p:nvPr>
        </p:nvSpPr>
        <p:spPr>
          <a:xfrm>
            <a:off x="838200" y="1100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Bus Reservation ( allotment() )</a:t>
            </a:r>
            <a:endParaRPr/>
          </a:p>
        </p:txBody>
      </p:sp>
      <p:sp>
        <p:nvSpPr>
          <p:cNvPr id="1090" name="Google Shape;1090;p37"/>
          <p:cNvSpPr txBox="1">
            <a:spLocks noGrp="1"/>
          </p:cNvSpPr>
          <p:nvPr>
            <p:ph type="body" idx="1"/>
          </p:nvPr>
        </p:nvSpPr>
        <p:spPr>
          <a:xfrm>
            <a:off x="838200" y="1357065"/>
            <a:ext cx="10515600" cy="481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2600"/>
              <a:t>This function is used to reserve seat in the chosen bus if available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2600"/>
              <a:t>using </a:t>
            </a:r>
            <a:r>
              <a:rPr lang="en-GB" sz="2600">
                <a:solidFill>
                  <a:srgbClr val="FFCB25"/>
                </a:solidFill>
              </a:rPr>
              <a:t>if-else statement</a:t>
            </a:r>
            <a:r>
              <a:rPr lang="en-GB" sz="2600">
                <a:solidFill>
                  <a:schemeClr val="lt2"/>
                </a:solidFill>
              </a:rPr>
              <a:t> , </a:t>
            </a:r>
            <a:r>
              <a:rPr lang="en-GB" sz="2600">
                <a:solidFill>
                  <a:srgbClr val="FFCB25"/>
                </a:solidFill>
              </a:rPr>
              <a:t>for </a:t>
            </a:r>
            <a:r>
              <a:rPr lang="en-GB" sz="2600">
                <a:solidFill>
                  <a:schemeClr val="lt2"/>
                </a:solidFill>
              </a:rPr>
              <a:t>and</a:t>
            </a:r>
            <a:r>
              <a:rPr lang="en-GB" sz="2600">
                <a:solidFill>
                  <a:srgbClr val="FFCB25"/>
                </a:solidFill>
              </a:rPr>
              <a:t> while</a:t>
            </a:r>
            <a:endParaRPr sz="2600">
              <a:solidFill>
                <a:srgbClr val="FFCB2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2600">
                <a:solidFill>
                  <a:srgbClr val="FFCB25"/>
                </a:solidFill>
              </a:rPr>
              <a:t> loop.</a:t>
            </a:r>
            <a:endParaRPr sz="2600">
              <a:solidFill>
                <a:srgbClr val="FFCB2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91" name="Google Shape;109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378050"/>
            <a:ext cx="5535524" cy="33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0550" y="1843375"/>
            <a:ext cx="5384525" cy="49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7" name="Google Shape;109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3956" y="1387930"/>
            <a:ext cx="8085844" cy="30677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8" name="Google Shape;1098;p38"/>
          <p:cNvGrpSpPr/>
          <p:nvPr/>
        </p:nvGrpSpPr>
        <p:grpSpPr>
          <a:xfrm>
            <a:off x="10076019" y="4280505"/>
            <a:ext cx="1843657" cy="2327678"/>
            <a:chOff x="5985650" y="2860025"/>
            <a:chExt cx="1396075" cy="1539775"/>
          </a:xfrm>
        </p:grpSpPr>
        <p:sp>
          <p:nvSpPr>
            <p:cNvPr id="1099" name="Google Shape;1099;p38"/>
            <p:cNvSpPr/>
            <p:nvPr/>
          </p:nvSpPr>
          <p:spPr>
            <a:xfrm>
              <a:off x="6655300" y="3128850"/>
              <a:ext cx="637150" cy="631950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6673425" y="3771400"/>
              <a:ext cx="600850" cy="600800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rgbClr val="D9A3F3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6073050" y="3509700"/>
              <a:ext cx="641725" cy="636800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6124575" y="2917775"/>
              <a:ext cx="572575" cy="57252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6459975" y="2867300"/>
              <a:ext cx="101300" cy="50500"/>
            </a:xfrm>
            <a:custGeom>
              <a:avLst/>
              <a:gdLst/>
              <a:ahLst/>
              <a:cxnLst/>
              <a:rect l="l" t="t" r="r" b="b"/>
              <a:pathLst>
                <a:path w="4052" h="2020" extrusionOk="0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6389025" y="2860025"/>
              <a:ext cx="63100" cy="15700"/>
            </a:xfrm>
            <a:custGeom>
              <a:avLst/>
              <a:gdLst/>
              <a:ahLst/>
              <a:cxnLst/>
              <a:rect l="l" t="t" r="r" b="b"/>
              <a:pathLst>
                <a:path w="2524" h="628" extrusionOk="0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6279750" y="2879875"/>
              <a:ext cx="39600" cy="26000"/>
            </a:xfrm>
            <a:custGeom>
              <a:avLst/>
              <a:gdLst/>
              <a:ahLst/>
              <a:cxnLst/>
              <a:rect l="l" t="t" r="r" b="b"/>
              <a:pathLst>
                <a:path w="1584" h="1040" extrusionOk="0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6325825" y="2862750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7023725" y="3061400"/>
              <a:ext cx="101300" cy="50475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6952750" y="3054150"/>
              <a:ext cx="63100" cy="15650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6843450" y="3073975"/>
              <a:ext cx="39625" cy="26025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6889575" y="3056825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6245350" y="4177200"/>
              <a:ext cx="101275" cy="50475"/>
            </a:xfrm>
            <a:custGeom>
              <a:avLst/>
              <a:gdLst/>
              <a:ahLst/>
              <a:cxnLst/>
              <a:rect l="l" t="t" r="r" b="b"/>
              <a:pathLst>
                <a:path w="4051" h="2019" extrusionOk="0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6354525" y="4219275"/>
              <a:ext cx="63075" cy="15675"/>
            </a:xfrm>
            <a:custGeom>
              <a:avLst/>
              <a:gdLst/>
              <a:ahLst/>
              <a:cxnLst/>
              <a:rect l="l" t="t" r="r" b="b"/>
              <a:pathLst>
                <a:path w="2523" h="627" extrusionOk="0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6487275" y="4189125"/>
              <a:ext cx="39625" cy="25975"/>
            </a:xfrm>
            <a:custGeom>
              <a:avLst/>
              <a:gdLst/>
              <a:ahLst/>
              <a:cxnLst/>
              <a:rect l="l" t="t" r="r" b="b"/>
              <a:pathLst>
                <a:path w="1585" h="1039" extrusionOk="0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6426350" y="4209850"/>
              <a:ext cx="54475" cy="22400"/>
            </a:xfrm>
            <a:custGeom>
              <a:avLst/>
              <a:gdLst/>
              <a:ahLst/>
              <a:cxnLst/>
              <a:rect l="l" t="t" r="r" b="b"/>
              <a:pathLst>
                <a:path w="2179" h="896" extrusionOk="0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5992275" y="36748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5985650" y="3783750"/>
              <a:ext cx="16125" cy="62275"/>
            </a:xfrm>
            <a:custGeom>
              <a:avLst/>
              <a:gdLst/>
              <a:ahLst/>
              <a:cxnLst/>
              <a:rect l="l" t="t" r="r" b="b"/>
              <a:pathLst>
                <a:path w="645" h="2491" extrusionOk="0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6004725" y="3916700"/>
              <a:ext cx="27875" cy="38100"/>
            </a:xfrm>
            <a:custGeom>
              <a:avLst/>
              <a:gdLst/>
              <a:ahLst/>
              <a:cxnLst/>
              <a:rect l="l" t="t" r="r" b="b"/>
              <a:pathLst>
                <a:path w="1115" h="1524" extrusionOk="0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5987900" y="3855450"/>
              <a:ext cx="23600" cy="53200"/>
            </a:xfrm>
            <a:custGeom>
              <a:avLst/>
              <a:gdLst/>
              <a:ahLst/>
              <a:cxnLst/>
              <a:rect l="l" t="t" r="r" b="b"/>
              <a:pathLst>
                <a:path w="944" h="2128" extrusionOk="0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6071975" y="3300325"/>
              <a:ext cx="52475" cy="102475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6122225" y="3408475"/>
              <a:ext cx="47725" cy="4955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6228150" y="3490275"/>
              <a:ext cx="42050" cy="21525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6172850" y="3459275"/>
              <a:ext cx="49900" cy="34575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7323825" y="34952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7365575" y="3423925"/>
              <a:ext cx="16150" cy="62275"/>
            </a:xfrm>
            <a:custGeom>
              <a:avLst/>
              <a:gdLst/>
              <a:ahLst/>
              <a:cxnLst/>
              <a:rect l="l" t="t" r="r" b="b"/>
              <a:pathLst>
                <a:path w="646" h="2491" extrusionOk="0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7334775" y="3315150"/>
              <a:ext cx="27850" cy="38100"/>
            </a:xfrm>
            <a:custGeom>
              <a:avLst/>
              <a:gdLst/>
              <a:ahLst/>
              <a:cxnLst/>
              <a:rect l="l" t="t" r="r" b="b"/>
              <a:pathLst>
                <a:path w="1114" h="1524" extrusionOk="0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7355800" y="3361300"/>
              <a:ext cx="23650" cy="53200"/>
            </a:xfrm>
            <a:custGeom>
              <a:avLst/>
              <a:gdLst/>
              <a:ahLst/>
              <a:cxnLst/>
              <a:rect l="l" t="t" r="r" b="b"/>
              <a:pathLst>
                <a:path w="946" h="2128" extrusionOk="0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7093025" y="4348600"/>
              <a:ext cx="104200" cy="51200"/>
            </a:xfrm>
            <a:custGeom>
              <a:avLst/>
              <a:gdLst/>
              <a:ahLst/>
              <a:cxnLst/>
              <a:rect l="l" t="t" r="r" b="b"/>
              <a:pathLst>
                <a:path w="4168" h="2048" extrusionOk="0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7201150" y="4302925"/>
              <a:ext cx="51100" cy="46100"/>
            </a:xfrm>
            <a:custGeom>
              <a:avLst/>
              <a:gdLst/>
              <a:ahLst/>
              <a:cxnLst/>
              <a:rect l="l" t="t" r="r" b="b"/>
              <a:pathLst>
                <a:path w="2044" h="1844" extrusionOk="0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7282950" y="4203000"/>
              <a:ext cx="22950" cy="40225"/>
            </a:xfrm>
            <a:custGeom>
              <a:avLst/>
              <a:gdLst/>
              <a:ahLst/>
              <a:cxnLst/>
              <a:rect l="l" t="t" r="r" b="b"/>
              <a:pathLst>
                <a:path w="918" h="1609" extrusionOk="0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7252000" y="4250300"/>
              <a:ext cx="36300" cy="48175"/>
            </a:xfrm>
            <a:custGeom>
              <a:avLst/>
              <a:gdLst/>
              <a:ahLst/>
              <a:cxnLst/>
              <a:rect l="l" t="t" r="r" b="b"/>
              <a:pathLst>
                <a:path w="1452" h="1927" extrusionOk="0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show()</a:t>
            </a:r>
            <a:endParaRPr/>
          </a:p>
        </p:txBody>
      </p:sp>
      <p:sp>
        <p:nvSpPr>
          <p:cNvPr id="1136" name="Google Shape;1136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Char char="●"/>
            </a:pPr>
            <a:r>
              <a:rPr lang="en-GB" sz="2200"/>
              <a:t>This function is for showing seats available in the bus whose information is required.</a:t>
            </a:r>
            <a:endParaRPr sz="2200"/>
          </a:p>
          <a:p>
            <a:pPr marL="228600" lvl="0" indent="-247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100"/>
              <a:buChar char="●"/>
            </a:pPr>
            <a:r>
              <a:rPr lang="en-GB" sz="2200"/>
              <a:t>It is also uses </a:t>
            </a:r>
            <a:r>
              <a:rPr lang="en-GB" sz="2200">
                <a:solidFill>
                  <a:srgbClr val="FFCB25"/>
                </a:solidFill>
              </a:rPr>
              <a:t>vline () </a:t>
            </a:r>
            <a:endParaRPr sz="2200">
              <a:solidFill>
                <a:srgbClr val="FFCB2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2200"/>
              <a:t>   global function.</a:t>
            </a:r>
            <a:endParaRPr sz="22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 sz="2200"/>
          </a:p>
        </p:txBody>
      </p:sp>
      <p:pic>
        <p:nvPicPr>
          <p:cNvPr id="1137" name="Google Shape;113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257" y="4327071"/>
            <a:ext cx="4174672" cy="2362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0843" y="2374670"/>
            <a:ext cx="6792686" cy="448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257800" cy="569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777"/>
              <a:buFont typeface="Calibri"/>
              <a:buNone/>
            </a:pPr>
            <a:r>
              <a:rPr lang="en-GB"/>
              <a:t>Also it uses </a:t>
            </a:r>
            <a:r>
              <a:rPr lang="en-GB">
                <a:solidFill>
                  <a:srgbClr val="FFCB25"/>
                </a:solidFill>
              </a:rPr>
              <a:t>position() </a:t>
            </a:r>
            <a:r>
              <a:rPr lang="en-GB"/>
              <a:t>which is for  filling the name of the passenger at right seat place and to show empty place at the seat which are available for reservation.</a:t>
            </a:r>
            <a:endParaRPr/>
          </a:p>
        </p:txBody>
      </p:sp>
      <p:pic>
        <p:nvPicPr>
          <p:cNvPr id="1144" name="Google Shape;114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89049"/>
            <a:ext cx="5734050" cy="630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9" name="Google Shape;114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734786"/>
            <a:ext cx="11112953" cy="53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42"/>
          <p:cNvSpPr txBox="1">
            <a:spLocks noGrp="1"/>
          </p:cNvSpPr>
          <p:nvPr>
            <p:ph type="title"/>
          </p:nvPr>
        </p:nvSpPr>
        <p:spPr>
          <a:xfrm>
            <a:off x="666350" y="19299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GB" sz="5200" b="1"/>
              <a:t>Buses Available (avail() )</a:t>
            </a:r>
            <a:endParaRPr sz="4900"/>
          </a:p>
        </p:txBody>
      </p:sp>
      <p:sp>
        <p:nvSpPr>
          <p:cNvPr id="1155" name="Google Shape;1155;p42"/>
          <p:cNvSpPr txBox="1">
            <a:spLocks noGrp="1"/>
          </p:cNvSpPr>
          <p:nvPr>
            <p:ph type="body" idx="1"/>
          </p:nvPr>
        </p:nvSpPr>
        <p:spPr>
          <a:xfrm>
            <a:off x="560625" y="1640300"/>
            <a:ext cx="10515600" cy="48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GB" sz="3600">
                <a:solidFill>
                  <a:schemeClr val="lt2"/>
                </a:solidFill>
              </a:rPr>
              <a:t>This function is used to check availability 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GB" sz="3600">
                <a:solidFill>
                  <a:schemeClr val="lt2"/>
                </a:solidFill>
              </a:rPr>
              <a:t>of bus of the required route.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GB" sz="4400" b="1">
                <a:solidFill>
                  <a:srgbClr val="FFCB25"/>
                </a:solidFill>
              </a:rPr>
              <a:t>Console Screen</a:t>
            </a:r>
            <a:endParaRPr sz="2700" b="1">
              <a:solidFill>
                <a:srgbClr val="FFCB25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56" name="Google Shape;115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7400" y="2187050"/>
            <a:ext cx="5393850" cy="34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625" y="5406525"/>
            <a:ext cx="11440626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GB" sz="6600"/>
              <a:t>int main()</a:t>
            </a:r>
            <a:endParaRPr/>
          </a:p>
        </p:txBody>
      </p:sp>
      <p:sp>
        <p:nvSpPr>
          <p:cNvPr id="1163" name="Google Shape;1163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GB" sz="3200"/>
              <a:t>At last there is </a:t>
            </a:r>
            <a:r>
              <a:rPr lang="en-GB" sz="3200" b="1">
                <a:solidFill>
                  <a:srgbClr val="FFCB25"/>
                </a:solidFill>
              </a:rPr>
              <a:t>main function</a:t>
            </a:r>
            <a:r>
              <a:rPr lang="en-GB" sz="3200"/>
              <a:t> which uses all the mentioned function till now.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GB" sz="3200"/>
              <a:t>It uses </a:t>
            </a:r>
            <a:r>
              <a:rPr lang="en-GB" sz="3200" b="1">
                <a:solidFill>
                  <a:srgbClr val="FFCB25"/>
                </a:solidFill>
              </a:rPr>
              <a:t>Switch case statements</a:t>
            </a:r>
            <a:r>
              <a:rPr lang="en-GB" sz="3200"/>
              <a:t> to execute the required function or choice.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64" name="Google Shape;116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4381" y="0"/>
            <a:ext cx="58256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4"/>
          <p:cNvSpPr txBox="1">
            <a:spLocks noGrp="1"/>
          </p:cNvSpPr>
          <p:nvPr>
            <p:ph type="title"/>
          </p:nvPr>
        </p:nvSpPr>
        <p:spPr>
          <a:xfrm>
            <a:off x="555505" y="1974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GB" sz="8000" b="1"/>
              <a:t>Exit</a:t>
            </a:r>
            <a:endParaRPr/>
          </a:p>
        </p:txBody>
      </p:sp>
      <p:sp>
        <p:nvSpPr>
          <p:cNvPr id="1170" name="Google Shape;1170;p44"/>
          <p:cNvSpPr txBox="1">
            <a:spLocks noGrp="1"/>
          </p:cNvSpPr>
          <p:nvPr>
            <p:ph type="body" idx="1"/>
          </p:nvPr>
        </p:nvSpPr>
        <p:spPr>
          <a:xfrm>
            <a:off x="555505" y="5001415"/>
            <a:ext cx="10515600" cy="1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4800"/>
              <a:t>By choosing </a:t>
            </a:r>
            <a:r>
              <a:rPr lang="en-GB" sz="4800">
                <a:solidFill>
                  <a:srgbClr val="FFCB25"/>
                </a:solidFill>
              </a:rPr>
              <a:t>5</a:t>
            </a:r>
            <a:r>
              <a:rPr lang="en-GB" sz="4800" baseline="30000">
                <a:solidFill>
                  <a:srgbClr val="FFCB25"/>
                </a:solidFill>
              </a:rPr>
              <a:t>th</a:t>
            </a:r>
            <a:r>
              <a:rPr lang="en-GB" sz="4800">
                <a:solidFill>
                  <a:srgbClr val="FFCB25"/>
                </a:solidFill>
              </a:rPr>
              <a:t> option</a:t>
            </a:r>
            <a:r>
              <a:rPr lang="en-GB" sz="4800"/>
              <a:t> the bus </a:t>
            </a:r>
            <a:r>
              <a:rPr lang="en-GB" sz="4800">
                <a:solidFill>
                  <a:srgbClr val="FFCB25"/>
                </a:solidFill>
              </a:rPr>
              <a:t>reservation</a:t>
            </a:r>
            <a:r>
              <a:rPr lang="en-GB" sz="4800"/>
              <a:t> will be </a:t>
            </a:r>
            <a:r>
              <a:rPr lang="en-GB" sz="4800">
                <a:solidFill>
                  <a:srgbClr val="FFCB25"/>
                </a:solidFill>
              </a:rPr>
              <a:t>closed.</a:t>
            </a:r>
            <a:endParaRPr>
              <a:solidFill>
                <a:srgbClr val="FFCB25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ct val="147368"/>
              <a:buNone/>
            </a:pPr>
            <a:endParaRPr/>
          </a:p>
        </p:txBody>
      </p:sp>
      <p:pic>
        <p:nvPicPr>
          <p:cNvPr id="1171" name="Google Shape;117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505" y="1395813"/>
            <a:ext cx="8462757" cy="3295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8"/>
          <p:cNvSpPr txBox="1">
            <a:spLocks noGrp="1"/>
          </p:cNvSpPr>
          <p:nvPr>
            <p:ph type="title"/>
          </p:nvPr>
        </p:nvSpPr>
        <p:spPr>
          <a:xfrm>
            <a:off x="828133" y="593367"/>
            <a:ext cx="10535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887" name="Google Shape;887;p28"/>
          <p:cNvSpPr txBox="1">
            <a:spLocks noGrp="1"/>
          </p:cNvSpPr>
          <p:nvPr>
            <p:ph type="subTitle" idx="3"/>
          </p:nvPr>
        </p:nvSpPr>
        <p:spPr>
          <a:xfrm>
            <a:off x="2284768" y="2529033"/>
            <a:ext cx="3375300" cy="47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CB25"/>
                </a:solidFill>
                <a:latin typeface="Nova Flat"/>
                <a:ea typeface="Nova Flat"/>
                <a:cs typeface="Nova Flat"/>
                <a:sym typeface="Nova Flat"/>
              </a:rPr>
              <a:t>Introduction</a:t>
            </a:r>
            <a:r>
              <a:rPr lang="en-GB">
                <a:latin typeface="Nova Flat"/>
                <a:ea typeface="Nova Flat"/>
                <a:cs typeface="Nova Flat"/>
                <a:sym typeface="Nova Flat"/>
              </a:rPr>
              <a:t> </a:t>
            </a:r>
            <a:endParaRPr>
              <a:latin typeface="Nova Flat"/>
              <a:ea typeface="Nova Flat"/>
              <a:cs typeface="Nova Flat"/>
              <a:sym typeface="Nova Flat"/>
            </a:endParaRPr>
          </a:p>
        </p:txBody>
      </p:sp>
      <p:sp>
        <p:nvSpPr>
          <p:cNvPr id="888" name="Google Shape;888;p28"/>
          <p:cNvSpPr txBox="1">
            <a:spLocks noGrp="1"/>
          </p:cNvSpPr>
          <p:nvPr>
            <p:ph type="subTitle" idx="1"/>
          </p:nvPr>
        </p:nvSpPr>
        <p:spPr>
          <a:xfrm>
            <a:off x="6592426" y="2529033"/>
            <a:ext cx="3314700" cy="47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CB25"/>
                </a:solidFill>
                <a:latin typeface="Nova Flat"/>
                <a:ea typeface="Nova Flat"/>
                <a:cs typeface="Nova Flat"/>
                <a:sym typeface="Nova Flat"/>
              </a:rPr>
              <a:t>Information</a:t>
            </a:r>
            <a:endParaRPr>
              <a:solidFill>
                <a:srgbClr val="FFCB25"/>
              </a:solidFill>
              <a:latin typeface="Nova Flat"/>
              <a:ea typeface="Nova Flat"/>
              <a:cs typeface="Nova Flat"/>
              <a:sym typeface="Nova Flat"/>
            </a:endParaRPr>
          </a:p>
        </p:txBody>
      </p:sp>
      <p:sp>
        <p:nvSpPr>
          <p:cNvPr id="889" name="Google Shape;889;p28"/>
          <p:cNvSpPr txBox="1">
            <a:spLocks noGrp="1"/>
          </p:cNvSpPr>
          <p:nvPr>
            <p:ph type="subTitle" idx="2"/>
          </p:nvPr>
        </p:nvSpPr>
        <p:spPr>
          <a:xfrm>
            <a:off x="6592426" y="2945267"/>
            <a:ext cx="3314700" cy="8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Functionalities of the program</a:t>
            </a:r>
            <a:endParaRPr/>
          </a:p>
        </p:txBody>
      </p:sp>
      <p:sp>
        <p:nvSpPr>
          <p:cNvPr id="890" name="Google Shape;890;p28"/>
          <p:cNvSpPr txBox="1">
            <a:spLocks noGrp="1"/>
          </p:cNvSpPr>
          <p:nvPr>
            <p:ph type="subTitle" idx="4"/>
          </p:nvPr>
        </p:nvSpPr>
        <p:spPr>
          <a:xfrm>
            <a:off x="2284768" y="2783442"/>
            <a:ext cx="3375300" cy="8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Explaining about problem and the program to solve that problem</a:t>
            </a:r>
            <a:endParaRPr/>
          </a:p>
        </p:txBody>
      </p:sp>
      <p:sp>
        <p:nvSpPr>
          <p:cNvPr id="891" name="Google Shape;891;p28"/>
          <p:cNvSpPr txBox="1">
            <a:spLocks noGrp="1"/>
          </p:cNvSpPr>
          <p:nvPr>
            <p:ph type="subTitle" idx="5"/>
          </p:nvPr>
        </p:nvSpPr>
        <p:spPr>
          <a:xfrm>
            <a:off x="6759801" y="5218183"/>
            <a:ext cx="3314700" cy="47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CB25"/>
                </a:solidFill>
                <a:latin typeface="Nova Flat"/>
                <a:ea typeface="Nova Flat"/>
                <a:cs typeface="Nova Flat"/>
                <a:sym typeface="Nova Flat"/>
              </a:rPr>
              <a:t>Structure and working</a:t>
            </a:r>
            <a:endParaRPr>
              <a:solidFill>
                <a:srgbClr val="FFCB25"/>
              </a:solidFill>
              <a:latin typeface="Nova Flat"/>
              <a:ea typeface="Nova Flat"/>
              <a:cs typeface="Nova Flat"/>
              <a:sym typeface="Nova Flat"/>
            </a:endParaRPr>
          </a:p>
        </p:txBody>
      </p:sp>
      <p:sp>
        <p:nvSpPr>
          <p:cNvPr id="892" name="Google Shape;892;p28"/>
          <p:cNvSpPr txBox="1">
            <a:spLocks noGrp="1"/>
          </p:cNvSpPr>
          <p:nvPr>
            <p:ph type="subTitle" idx="6"/>
          </p:nvPr>
        </p:nvSpPr>
        <p:spPr>
          <a:xfrm>
            <a:off x="6851901" y="5978817"/>
            <a:ext cx="3314700" cy="8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and output on console sreen</a:t>
            </a:r>
            <a:endParaRPr/>
          </a:p>
        </p:txBody>
      </p:sp>
      <p:sp>
        <p:nvSpPr>
          <p:cNvPr id="893" name="Google Shape;893;p28"/>
          <p:cNvSpPr txBox="1">
            <a:spLocks noGrp="1"/>
          </p:cNvSpPr>
          <p:nvPr>
            <p:ph type="subTitle" idx="7"/>
          </p:nvPr>
        </p:nvSpPr>
        <p:spPr>
          <a:xfrm>
            <a:off x="2284768" y="4903733"/>
            <a:ext cx="3375300" cy="47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CB25"/>
                </a:solidFill>
                <a:latin typeface="Nova Flat"/>
                <a:ea typeface="Nova Flat"/>
                <a:cs typeface="Nova Flat"/>
                <a:sym typeface="Nova Flat"/>
              </a:rPr>
              <a:t>Source Code </a:t>
            </a:r>
            <a:endParaRPr>
              <a:solidFill>
                <a:srgbClr val="FFCB25"/>
              </a:solidFill>
              <a:latin typeface="Nova Flat"/>
              <a:ea typeface="Nova Flat"/>
              <a:cs typeface="Nova Flat"/>
              <a:sym typeface="Nova Flat"/>
            </a:endParaRPr>
          </a:p>
        </p:txBody>
      </p:sp>
      <p:sp>
        <p:nvSpPr>
          <p:cNvPr id="894" name="Google Shape;894;p28"/>
          <p:cNvSpPr txBox="1">
            <a:spLocks noGrp="1"/>
          </p:cNvSpPr>
          <p:nvPr>
            <p:ph type="subTitle" idx="8"/>
          </p:nvPr>
        </p:nvSpPr>
        <p:spPr>
          <a:xfrm>
            <a:off x="2284768" y="5319967"/>
            <a:ext cx="3375300" cy="8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, header files and classes used</a:t>
            </a:r>
            <a:endParaRPr/>
          </a:p>
        </p:txBody>
      </p:sp>
      <p:sp>
        <p:nvSpPr>
          <p:cNvPr id="895" name="Google Shape;895;p28"/>
          <p:cNvSpPr txBox="1">
            <a:spLocks noGrp="1"/>
          </p:cNvSpPr>
          <p:nvPr>
            <p:ph type="title" idx="9"/>
          </p:nvPr>
        </p:nvSpPr>
        <p:spPr>
          <a:xfrm>
            <a:off x="3279568" y="1751833"/>
            <a:ext cx="1385700" cy="777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896" name="Google Shape;896;p28"/>
          <p:cNvSpPr txBox="1">
            <a:spLocks noGrp="1"/>
          </p:cNvSpPr>
          <p:nvPr>
            <p:ph type="title" idx="13"/>
          </p:nvPr>
        </p:nvSpPr>
        <p:spPr>
          <a:xfrm>
            <a:off x="7557026" y="1751833"/>
            <a:ext cx="1385700" cy="777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897" name="Google Shape;897;p28"/>
          <p:cNvSpPr txBox="1">
            <a:spLocks noGrp="1"/>
          </p:cNvSpPr>
          <p:nvPr>
            <p:ph type="title" idx="14"/>
          </p:nvPr>
        </p:nvSpPr>
        <p:spPr>
          <a:xfrm>
            <a:off x="3279568" y="4112433"/>
            <a:ext cx="1385700" cy="777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898" name="Google Shape;898;p28"/>
          <p:cNvSpPr txBox="1">
            <a:spLocks noGrp="1"/>
          </p:cNvSpPr>
          <p:nvPr>
            <p:ph type="title" idx="15"/>
          </p:nvPr>
        </p:nvSpPr>
        <p:spPr>
          <a:xfrm>
            <a:off x="7557026" y="4156323"/>
            <a:ext cx="1385700" cy="777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899" name="Google Shape;899;p28"/>
          <p:cNvSpPr/>
          <p:nvPr/>
        </p:nvSpPr>
        <p:spPr>
          <a:xfrm>
            <a:off x="10561483" y="5218167"/>
            <a:ext cx="1135166" cy="1135930"/>
          </a:xfrm>
          <a:custGeom>
            <a:avLst/>
            <a:gdLst/>
            <a:ahLst/>
            <a:cxnLst/>
            <a:rect l="l" t="t" r="r" b="b"/>
            <a:pathLst>
              <a:path w="22280" h="22295" extrusionOk="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0" name="Google Shape;900;p28"/>
          <p:cNvGrpSpPr/>
          <p:nvPr/>
        </p:nvGrpSpPr>
        <p:grpSpPr>
          <a:xfrm>
            <a:off x="1096469" y="5257332"/>
            <a:ext cx="628150" cy="627514"/>
            <a:chOff x="4079851" y="151677"/>
            <a:chExt cx="1014291" cy="1013263"/>
          </a:xfrm>
        </p:grpSpPr>
        <p:sp>
          <p:nvSpPr>
            <p:cNvPr id="901" name="Google Shape;901;p28"/>
            <p:cNvSpPr/>
            <p:nvPr/>
          </p:nvSpPr>
          <p:spPr>
            <a:xfrm>
              <a:off x="4245054" y="331410"/>
              <a:ext cx="653786" cy="653786"/>
            </a:xfrm>
            <a:custGeom>
              <a:avLst/>
              <a:gdLst/>
              <a:ahLst/>
              <a:cxnLst/>
              <a:rect l="l" t="t" r="r" b="b"/>
              <a:pathLst>
                <a:path w="19429" h="19429" extrusionOk="0">
                  <a:moveTo>
                    <a:pt x="10076" y="0"/>
                  </a:moveTo>
                  <a:cubicBezTo>
                    <a:pt x="6306" y="0"/>
                    <a:pt x="2897" y="2278"/>
                    <a:pt x="1448" y="5778"/>
                  </a:cubicBezTo>
                  <a:cubicBezTo>
                    <a:pt x="0" y="9262"/>
                    <a:pt x="800" y="13289"/>
                    <a:pt x="3470" y="15959"/>
                  </a:cubicBezTo>
                  <a:cubicBezTo>
                    <a:pt x="6140" y="18629"/>
                    <a:pt x="10167" y="19428"/>
                    <a:pt x="13666" y="17980"/>
                  </a:cubicBezTo>
                  <a:cubicBezTo>
                    <a:pt x="17151" y="16532"/>
                    <a:pt x="19429" y="13123"/>
                    <a:pt x="19429" y="9352"/>
                  </a:cubicBezTo>
                  <a:cubicBezTo>
                    <a:pt x="19429" y="4179"/>
                    <a:pt x="15235" y="0"/>
                    <a:pt x="10076" y="0"/>
                  </a:cubicBezTo>
                  <a:close/>
                  <a:moveTo>
                    <a:pt x="10076" y="14692"/>
                  </a:moveTo>
                  <a:cubicBezTo>
                    <a:pt x="5325" y="14692"/>
                    <a:pt x="2942" y="8930"/>
                    <a:pt x="6306" y="5566"/>
                  </a:cubicBezTo>
                  <a:cubicBezTo>
                    <a:pt x="9669" y="2203"/>
                    <a:pt x="15431" y="4586"/>
                    <a:pt x="15431" y="9352"/>
                  </a:cubicBezTo>
                  <a:cubicBezTo>
                    <a:pt x="15431" y="12294"/>
                    <a:pt x="13033" y="14692"/>
                    <a:pt x="10076" y="146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4079851" y="151677"/>
              <a:ext cx="1014291" cy="1013263"/>
            </a:xfrm>
            <a:custGeom>
              <a:avLst/>
              <a:gdLst/>
              <a:ahLst/>
              <a:cxnLst/>
              <a:rect l="l" t="t" r="r" b="b"/>
              <a:pathLst>
                <a:path w="15794" h="15778" fill="none" extrusionOk="0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solidFill>
              <a:schemeClr val="accent1"/>
            </a:solidFill>
            <a:ln w="9050" cap="flat" cmpd="sng">
              <a:solidFill>
                <a:schemeClr val="accent1"/>
              </a:solidFill>
              <a:prstDash val="solid"/>
              <a:miter lim="15083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4495574" y="551824"/>
              <a:ext cx="182855" cy="182855"/>
            </a:xfrm>
            <a:custGeom>
              <a:avLst/>
              <a:gdLst/>
              <a:ahLst/>
              <a:cxnLst/>
              <a:rect l="l" t="t" r="r" b="b"/>
              <a:pathLst>
                <a:path w="5340" h="5340" extrusionOk="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9"/>
          <p:cNvSpPr txBox="1">
            <a:spLocks noGrp="1"/>
          </p:cNvSpPr>
          <p:nvPr>
            <p:ph type="title"/>
          </p:nvPr>
        </p:nvSpPr>
        <p:spPr>
          <a:xfrm>
            <a:off x="572650" y="499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>
                <a:latin typeface="Aldrich"/>
                <a:ea typeface="Aldrich"/>
                <a:cs typeface="Aldrich"/>
                <a:sym typeface="Aldrich"/>
              </a:rPr>
              <a:t>Bus Reservation System </a:t>
            </a:r>
            <a:endParaRPr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909" name="Google Shape;90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Char char="●"/>
            </a:pPr>
            <a:r>
              <a:rPr lang="en-GB" sz="2200">
                <a:solidFill>
                  <a:schemeClr val="lt2"/>
                </a:solidFill>
              </a:rPr>
              <a:t>As the name suggests</a:t>
            </a:r>
            <a:r>
              <a:rPr lang="en-GB" sz="2200" b="1">
                <a:solidFill>
                  <a:srgbClr val="FFCB25"/>
                </a:solidFill>
              </a:rPr>
              <a:t> Bus Reservation System</a:t>
            </a:r>
            <a:r>
              <a:rPr lang="en-GB" sz="2200">
                <a:solidFill>
                  <a:schemeClr val="lt2"/>
                </a:solidFill>
              </a:rPr>
              <a:t> is the project that handles entire booking data of the bus. </a:t>
            </a:r>
            <a:endParaRPr sz="2200">
              <a:solidFill>
                <a:schemeClr val="lt2"/>
              </a:solidFill>
            </a:endParaRPr>
          </a:p>
          <a:p>
            <a:pPr marL="228600" lvl="0" indent="-247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100"/>
              <a:buChar char="●"/>
            </a:pPr>
            <a:r>
              <a:rPr lang="en-GB" sz="2200">
                <a:solidFill>
                  <a:schemeClr val="lt2"/>
                </a:solidFill>
              </a:rPr>
              <a:t>It helps the passengers to reserve seats in bus and to know the details like bus drivers </a:t>
            </a:r>
            <a:r>
              <a:rPr lang="en-GB" sz="2200">
                <a:solidFill>
                  <a:srgbClr val="FFCB25"/>
                </a:solidFill>
              </a:rPr>
              <a:t>name </a:t>
            </a:r>
            <a:r>
              <a:rPr lang="en-GB" sz="2200">
                <a:solidFill>
                  <a:schemeClr val="lt2"/>
                </a:solidFill>
              </a:rPr>
              <a:t>, departure </a:t>
            </a:r>
            <a:r>
              <a:rPr lang="en-GB" sz="2200">
                <a:solidFill>
                  <a:srgbClr val="FFCB25"/>
                </a:solidFill>
              </a:rPr>
              <a:t>time and place</a:t>
            </a:r>
            <a:r>
              <a:rPr lang="en-GB" sz="2200">
                <a:solidFill>
                  <a:schemeClr val="lt2"/>
                </a:solidFill>
              </a:rPr>
              <a:t>, arrival time and place , and seats available.</a:t>
            </a:r>
            <a:endParaRPr sz="2200">
              <a:solidFill>
                <a:schemeClr val="lt2"/>
              </a:solidFill>
            </a:endParaRPr>
          </a:p>
          <a:p>
            <a:pPr marL="228600" lvl="0" indent="-247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100"/>
              <a:buChar char="●"/>
            </a:pPr>
            <a:r>
              <a:rPr lang="en-GB" sz="2200">
                <a:solidFill>
                  <a:schemeClr val="lt2"/>
                </a:solidFill>
              </a:rPr>
              <a:t>It also helps the  company employee to keep the </a:t>
            </a:r>
            <a:r>
              <a:rPr lang="en-GB" sz="2200">
                <a:solidFill>
                  <a:srgbClr val="FFCB25"/>
                </a:solidFill>
              </a:rPr>
              <a:t>record of customers</a:t>
            </a:r>
            <a:r>
              <a:rPr lang="en-GB" sz="2200">
                <a:solidFill>
                  <a:schemeClr val="lt2"/>
                </a:solidFill>
              </a:rPr>
              <a:t> and to install any new buses available on some route.</a:t>
            </a:r>
            <a:endParaRPr sz="2200">
              <a:solidFill>
                <a:schemeClr val="lt2"/>
              </a:solidFill>
            </a:endParaRPr>
          </a:p>
          <a:p>
            <a:pPr marL="228600" lvl="0" indent="-24765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lt2"/>
              </a:buClr>
              <a:buSzPts val="3100"/>
              <a:buChar char="●"/>
            </a:pPr>
            <a:r>
              <a:rPr lang="en-GB" sz="2200">
                <a:solidFill>
                  <a:schemeClr val="lt2"/>
                </a:solidFill>
              </a:rPr>
              <a:t>Basically it will </a:t>
            </a:r>
            <a:r>
              <a:rPr lang="en-GB" sz="2200">
                <a:solidFill>
                  <a:srgbClr val="FFCB25"/>
                </a:solidFill>
              </a:rPr>
              <a:t>keep track</a:t>
            </a:r>
            <a:r>
              <a:rPr lang="en-GB" sz="2200">
                <a:solidFill>
                  <a:schemeClr val="lt2"/>
                </a:solidFill>
              </a:rPr>
              <a:t> of all passenger’s information, bus information, and reservation information</a:t>
            </a:r>
            <a:endParaRPr sz="2200">
              <a:solidFill>
                <a:schemeClr val="lt2"/>
              </a:solidFill>
            </a:endParaRPr>
          </a:p>
        </p:txBody>
      </p:sp>
      <p:grpSp>
        <p:nvGrpSpPr>
          <p:cNvPr id="910" name="Google Shape;910;p29"/>
          <p:cNvGrpSpPr/>
          <p:nvPr/>
        </p:nvGrpSpPr>
        <p:grpSpPr>
          <a:xfrm>
            <a:off x="10232465" y="-20"/>
            <a:ext cx="1959695" cy="1753321"/>
            <a:chOff x="3161917" y="2170682"/>
            <a:chExt cx="458870" cy="404737"/>
          </a:xfrm>
        </p:grpSpPr>
        <p:sp>
          <p:nvSpPr>
            <p:cNvPr id="911" name="Google Shape;911;p29"/>
            <p:cNvSpPr/>
            <p:nvPr/>
          </p:nvSpPr>
          <p:spPr>
            <a:xfrm>
              <a:off x="3161917" y="2170682"/>
              <a:ext cx="277174" cy="291676"/>
            </a:xfrm>
            <a:custGeom>
              <a:avLst/>
              <a:gdLst/>
              <a:ahLst/>
              <a:cxnLst/>
              <a:rect l="l" t="t" r="r" b="b"/>
              <a:pathLst>
                <a:path w="12729" h="13395" extrusionOk="0">
                  <a:moveTo>
                    <a:pt x="11294" y="0"/>
                  </a:moveTo>
                  <a:cubicBezTo>
                    <a:pt x="4442" y="46"/>
                    <a:pt x="0" y="7242"/>
                    <a:pt x="3019" y="13394"/>
                  </a:cubicBezTo>
                  <a:lnTo>
                    <a:pt x="4522" y="10915"/>
                  </a:lnTo>
                  <a:lnTo>
                    <a:pt x="7598" y="10835"/>
                  </a:lnTo>
                  <a:cubicBezTo>
                    <a:pt x="6531" y="8195"/>
                    <a:pt x="8436" y="5291"/>
                    <a:pt x="11294" y="5234"/>
                  </a:cubicBezTo>
                  <a:lnTo>
                    <a:pt x="12729" y="2606"/>
                  </a:lnTo>
                  <a:lnTo>
                    <a:pt x="11294" y="0"/>
                  </a:lnTo>
                  <a:close/>
                </a:path>
              </a:pathLst>
            </a:custGeom>
            <a:solidFill>
              <a:srgbClr val="D9A3F3">
                <a:alpha val="4018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3420326" y="2170922"/>
              <a:ext cx="200461" cy="302934"/>
            </a:xfrm>
            <a:custGeom>
              <a:avLst/>
              <a:gdLst/>
              <a:ahLst/>
              <a:cxnLst/>
              <a:rect l="l" t="t" r="r" b="b"/>
              <a:pathLst>
                <a:path w="9206" h="13912" extrusionOk="0">
                  <a:moveTo>
                    <a:pt x="24" y="1"/>
                  </a:moveTo>
                  <a:lnTo>
                    <a:pt x="1447" y="2583"/>
                  </a:lnTo>
                  <a:lnTo>
                    <a:pt x="1" y="5246"/>
                  </a:lnTo>
                  <a:cubicBezTo>
                    <a:pt x="2893" y="5602"/>
                    <a:pt x="4488" y="8815"/>
                    <a:pt x="3008" y="11329"/>
                  </a:cubicBezTo>
                  <a:lnTo>
                    <a:pt x="4557" y="13854"/>
                  </a:lnTo>
                  <a:lnTo>
                    <a:pt x="7564" y="13911"/>
                  </a:lnTo>
                  <a:cubicBezTo>
                    <a:pt x="9171" y="11122"/>
                    <a:pt x="9206" y="7691"/>
                    <a:pt x="7679" y="4856"/>
                  </a:cubicBezTo>
                  <a:cubicBezTo>
                    <a:pt x="6141" y="2021"/>
                    <a:pt x="3237" y="184"/>
                    <a:pt x="24" y="1"/>
                  </a:cubicBezTo>
                  <a:close/>
                </a:path>
              </a:pathLst>
            </a:custGeom>
            <a:solidFill>
              <a:srgbClr val="FFC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3233645" y="2417594"/>
              <a:ext cx="344393" cy="157825"/>
            </a:xfrm>
            <a:custGeom>
              <a:avLst/>
              <a:gdLst/>
              <a:ahLst/>
              <a:cxnLst/>
              <a:rect l="l" t="t" r="r" b="b"/>
              <a:pathLst>
                <a:path w="15816" h="7248" extrusionOk="0">
                  <a:moveTo>
                    <a:pt x="4557" y="1"/>
                  </a:moveTo>
                  <a:lnTo>
                    <a:pt x="1515" y="81"/>
                  </a:lnTo>
                  <a:lnTo>
                    <a:pt x="0" y="2583"/>
                  </a:lnTo>
                  <a:cubicBezTo>
                    <a:pt x="1607" y="5372"/>
                    <a:pt x="4545" y="7140"/>
                    <a:pt x="7770" y="7243"/>
                  </a:cubicBezTo>
                  <a:cubicBezTo>
                    <a:pt x="7870" y="7246"/>
                    <a:pt x="7970" y="7248"/>
                    <a:pt x="8070" y="7248"/>
                  </a:cubicBezTo>
                  <a:cubicBezTo>
                    <a:pt x="11183" y="7248"/>
                    <a:pt x="14092" y="5691"/>
                    <a:pt x="15816" y="3088"/>
                  </a:cubicBezTo>
                  <a:lnTo>
                    <a:pt x="12832" y="3019"/>
                  </a:lnTo>
                  <a:lnTo>
                    <a:pt x="11260" y="471"/>
                  </a:lnTo>
                  <a:cubicBezTo>
                    <a:pt x="10437" y="1506"/>
                    <a:pt x="9252" y="2011"/>
                    <a:pt x="8072" y="2011"/>
                  </a:cubicBezTo>
                  <a:cubicBezTo>
                    <a:pt x="6699" y="2011"/>
                    <a:pt x="5334" y="1328"/>
                    <a:pt x="4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0"/>
          <p:cNvSpPr txBox="1">
            <a:spLocks noGrp="1"/>
          </p:cNvSpPr>
          <p:nvPr>
            <p:ph type="title"/>
          </p:nvPr>
        </p:nvSpPr>
        <p:spPr>
          <a:xfrm>
            <a:off x="728850" y="365125"/>
            <a:ext cx="11112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GB" sz="4350"/>
              <a:t>Why is Bus Reservation System Needed?</a:t>
            </a:r>
            <a:endParaRPr sz="4350"/>
          </a:p>
        </p:txBody>
      </p:sp>
      <p:sp>
        <p:nvSpPr>
          <p:cNvPr id="919" name="Google Shape;919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B25"/>
              </a:buClr>
              <a:buSzPts val="4200"/>
              <a:buChar char="●"/>
            </a:pPr>
            <a:r>
              <a:rPr lang="en-GB" sz="3300">
                <a:solidFill>
                  <a:schemeClr val="lt2"/>
                </a:solidFill>
              </a:rPr>
              <a:t>Improve</a:t>
            </a:r>
            <a:r>
              <a:rPr lang="en-GB" sz="3300">
                <a:solidFill>
                  <a:srgbClr val="FFCB25"/>
                </a:solidFill>
              </a:rPr>
              <a:t> </a:t>
            </a:r>
            <a:r>
              <a:rPr lang="en-GB" sz="3300" b="1">
                <a:solidFill>
                  <a:srgbClr val="FFCB25"/>
                </a:solidFill>
              </a:rPr>
              <a:t>Efficiency</a:t>
            </a:r>
            <a:endParaRPr sz="3300" b="1">
              <a:solidFill>
                <a:srgbClr val="FFCB25"/>
              </a:solidFill>
            </a:endParaRPr>
          </a:p>
          <a:p>
            <a:pPr marL="2286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B25"/>
              </a:buClr>
              <a:buSzPts val="4200"/>
              <a:buChar char="●"/>
            </a:pPr>
            <a:r>
              <a:rPr lang="en-GB" sz="3300">
                <a:solidFill>
                  <a:schemeClr val="lt2"/>
                </a:solidFill>
              </a:rPr>
              <a:t>Improve </a:t>
            </a:r>
            <a:r>
              <a:rPr lang="en-GB" sz="3300" b="1">
                <a:solidFill>
                  <a:srgbClr val="FFCB25"/>
                </a:solidFill>
              </a:rPr>
              <a:t>Security</a:t>
            </a:r>
            <a:endParaRPr sz="3300" b="1">
              <a:solidFill>
                <a:srgbClr val="FFCB25"/>
              </a:solidFill>
            </a:endParaRPr>
          </a:p>
          <a:p>
            <a:pPr marL="2286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B25"/>
              </a:buClr>
              <a:buSzPts val="4200"/>
              <a:buChar char="●"/>
            </a:pPr>
            <a:r>
              <a:rPr lang="en-GB" sz="3300">
                <a:solidFill>
                  <a:schemeClr val="lt2"/>
                </a:solidFill>
              </a:rPr>
              <a:t>Improve</a:t>
            </a:r>
            <a:r>
              <a:rPr lang="en-GB" sz="3300" b="1">
                <a:solidFill>
                  <a:srgbClr val="FFCB25"/>
                </a:solidFill>
              </a:rPr>
              <a:t> accuracy</a:t>
            </a:r>
            <a:endParaRPr sz="3300" b="1">
              <a:solidFill>
                <a:srgbClr val="FFCB25"/>
              </a:solidFill>
            </a:endParaRPr>
          </a:p>
          <a:p>
            <a:pPr marL="2286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B25"/>
              </a:buClr>
              <a:buSzPts val="4200"/>
              <a:buChar char="●"/>
            </a:pPr>
            <a:r>
              <a:rPr lang="en-GB" sz="3300">
                <a:solidFill>
                  <a:schemeClr val="lt2"/>
                </a:solidFill>
              </a:rPr>
              <a:t>Decreases</a:t>
            </a:r>
            <a:r>
              <a:rPr lang="en-GB" sz="3300">
                <a:solidFill>
                  <a:srgbClr val="FFCB25"/>
                </a:solidFill>
              </a:rPr>
              <a:t> </a:t>
            </a:r>
            <a:r>
              <a:rPr lang="en-GB" sz="3300" b="1">
                <a:solidFill>
                  <a:srgbClr val="FFCB25"/>
                </a:solidFill>
              </a:rPr>
              <a:t>dependability</a:t>
            </a:r>
            <a:endParaRPr sz="3300" b="1">
              <a:solidFill>
                <a:srgbClr val="FFCB25"/>
              </a:solidFill>
            </a:endParaRPr>
          </a:p>
          <a:p>
            <a:pPr marL="2286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B25"/>
              </a:buClr>
              <a:buSzPts val="4200"/>
              <a:buChar char="●"/>
            </a:pPr>
            <a:r>
              <a:rPr lang="en-GB" sz="3300">
                <a:solidFill>
                  <a:schemeClr val="lt2"/>
                </a:solidFill>
              </a:rPr>
              <a:t>Saves</a:t>
            </a:r>
            <a:r>
              <a:rPr lang="en-GB" sz="3300">
                <a:solidFill>
                  <a:srgbClr val="FFCB25"/>
                </a:solidFill>
              </a:rPr>
              <a:t> Time</a:t>
            </a:r>
            <a:endParaRPr sz="3300">
              <a:solidFill>
                <a:srgbClr val="FFCB25"/>
              </a:solidFill>
            </a:endParaRPr>
          </a:p>
          <a:p>
            <a:pPr marL="2286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FFCB25"/>
              </a:buClr>
              <a:buSzPts val="4200"/>
              <a:buChar char="●"/>
            </a:pPr>
            <a:r>
              <a:rPr lang="en-GB" sz="3300" b="1">
                <a:solidFill>
                  <a:schemeClr val="lt2"/>
                </a:solidFill>
              </a:rPr>
              <a:t>Cost</a:t>
            </a:r>
            <a:r>
              <a:rPr lang="en-GB" sz="3300" b="1">
                <a:solidFill>
                  <a:srgbClr val="FFCB25"/>
                </a:solidFill>
              </a:rPr>
              <a:t> </a:t>
            </a:r>
            <a:r>
              <a:rPr lang="en-GB" sz="3300">
                <a:solidFill>
                  <a:srgbClr val="FFCB25"/>
                </a:solidFill>
              </a:rPr>
              <a:t>Reduces</a:t>
            </a:r>
            <a:endParaRPr sz="3300">
              <a:solidFill>
                <a:srgbClr val="FFCB2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1"/>
          <p:cNvSpPr txBox="1">
            <a:spLocks noGrp="1"/>
          </p:cNvSpPr>
          <p:nvPr>
            <p:ph type="body" idx="1"/>
          </p:nvPr>
        </p:nvSpPr>
        <p:spPr>
          <a:xfrm>
            <a:off x="6695600" y="1512700"/>
            <a:ext cx="5105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414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52"/>
              <a:buChar char="●"/>
            </a:pPr>
            <a:r>
              <a:rPr lang="en-GB" sz="3351" b="1">
                <a:solidFill>
                  <a:schemeClr val="lt2"/>
                </a:solidFill>
              </a:rPr>
              <a:t>Add Bus number to install a new bus</a:t>
            </a:r>
            <a:endParaRPr sz="3351" b="1">
              <a:solidFill>
                <a:schemeClr val="lt2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351" b="1">
              <a:solidFill>
                <a:schemeClr val="lt2"/>
              </a:solidFill>
            </a:endParaRPr>
          </a:p>
          <a:p>
            <a:pPr marL="457200" lvl="0" indent="-4414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352"/>
              <a:buChar char="●"/>
            </a:pPr>
            <a:r>
              <a:rPr lang="en-GB" sz="3351" b="1">
                <a:solidFill>
                  <a:schemeClr val="lt2"/>
                </a:solidFill>
              </a:rPr>
              <a:t>Reservation of seats</a:t>
            </a:r>
            <a:endParaRPr sz="3351" b="1">
              <a:solidFill>
                <a:schemeClr val="lt2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351" b="1">
              <a:solidFill>
                <a:schemeClr val="lt2"/>
              </a:solidFill>
            </a:endParaRPr>
          </a:p>
          <a:p>
            <a:pPr marL="457200" lvl="0" indent="-4414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352"/>
              <a:buChar char="●"/>
            </a:pPr>
            <a:r>
              <a:rPr lang="en-GB" sz="3351" b="1">
                <a:solidFill>
                  <a:schemeClr val="lt2"/>
                </a:solidFill>
              </a:rPr>
              <a:t>Show seats available</a:t>
            </a:r>
            <a:endParaRPr sz="3351" b="1">
              <a:solidFill>
                <a:schemeClr val="lt2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351" b="1">
              <a:solidFill>
                <a:schemeClr val="lt2"/>
              </a:solidFill>
            </a:endParaRPr>
          </a:p>
          <a:p>
            <a:pPr marL="457200" lvl="0" indent="-4414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352"/>
              <a:buChar char="●"/>
            </a:pPr>
            <a:r>
              <a:rPr lang="en-GB" sz="3351" b="1">
                <a:solidFill>
                  <a:schemeClr val="lt2"/>
                </a:solidFill>
              </a:rPr>
              <a:t>Show Buses available</a:t>
            </a:r>
            <a:endParaRPr sz="3351" b="1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351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sp>
        <p:nvSpPr>
          <p:cNvPr id="925" name="Google Shape;925;p31"/>
          <p:cNvSpPr txBox="1">
            <a:spLocks noGrp="1"/>
          </p:cNvSpPr>
          <p:nvPr>
            <p:ph type="title"/>
          </p:nvPr>
        </p:nvSpPr>
        <p:spPr>
          <a:xfrm>
            <a:off x="603850" y="3614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Functionalities </a:t>
            </a:r>
            <a:endParaRPr/>
          </a:p>
        </p:txBody>
      </p:sp>
      <p:grpSp>
        <p:nvGrpSpPr>
          <p:cNvPr id="926" name="Google Shape;926;p31"/>
          <p:cNvGrpSpPr/>
          <p:nvPr/>
        </p:nvGrpSpPr>
        <p:grpSpPr>
          <a:xfrm>
            <a:off x="1010975" y="2673791"/>
            <a:ext cx="2123700" cy="2123700"/>
            <a:chOff x="679050" y="2154016"/>
            <a:chExt cx="2123700" cy="2123700"/>
          </a:xfrm>
        </p:grpSpPr>
        <p:grpSp>
          <p:nvGrpSpPr>
            <p:cNvPr id="927" name="Google Shape;927;p31"/>
            <p:cNvGrpSpPr/>
            <p:nvPr/>
          </p:nvGrpSpPr>
          <p:grpSpPr>
            <a:xfrm>
              <a:off x="717675" y="2195100"/>
              <a:ext cx="2013910" cy="2041524"/>
              <a:chOff x="-79100" y="-499150"/>
              <a:chExt cx="2013910" cy="2041524"/>
            </a:xfrm>
          </p:grpSpPr>
          <p:sp>
            <p:nvSpPr>
              <p:cNvPr id="928" name="Google Shape;928;p31"/>
              <p:cNvSpPr/>
              <p:nvPr/>
            </p:nvSpPr>
            <p:spPr>
              <a:xfrm>
                <a:off x="-79100" y="-499150"/>
                <a:ext cx="1987851" cy="2041524"/>
              </a:xfrm>
              <a:custGeom>
                <a:avLst/>
                <a:gdLst/>
                <a:ahLst/>
                <a:cxnLst/>
                <a:rect l="l" t="t" r="r" b="b"/>
                <a:pathLst>
                  <a:path w="40185" h="41270" extrusionOk="0">
                    <a:moveTo>
                      <a:pt x="20862" y="40169"/>
                    </a:moveTo>
                    <a:cubicBezTo>
                      <a:pt x="13033" y="40169"/>
                      <a:pt x="5989" y="35462"/>
                      <a:pt x="3002" y="28237"/>
                    </a:cubicBezTo>
                    <a:cubicBezTo>
                      <a:pt x="0" y="21012"/>
                      <a:pt x="1660" y="12701"/>
                      <a:pt x="7195" y="7180"/>
                    </a:cubicBezTo>
                    <a:cubicBezTo>
                      <a:pt x="12716" y="1644"/>
                      <a:pt x="21027" y="0"/>
                      <a:pt x="28253" y="2987"/>
                    </a:cubicBezTo>
                    <a:cubicBezTo>
                      <a:pt x="35478" y="5973"/>
                      <a:pt x="40184" y="13033"/>
                      <a:pt x="40184" y="20846"/>
                    </a:cubicBezTo>
                    <a:cubicBezTo>
                      <a:pt x="40169" y="31510"/>
                      <a:pt x="31526" y="40154"/>
                      <a:pt x="20862" y="40169"/>
                    </a:cubicBezTo>
                    <a:close/>
                    <a:moveTo>
                      <a:pt x="20862" y="1916"/>
                    </a:moveTo>
                    <a:cubicBezTo>
                      <a:pt x="13199" y="1916"/>
                      <a:pt x="6290" y="6531"/>
                      <a:pt x="3364" y="13606"/>
                    </a:cubicBezTo>
                    <a:cubicBezTo>
                      <a:pt x="438" y="20680"/>
                      <a:pt x="2052" y="28810"/>
                      <a:pt x="7467" y="34226"/>
                    </a:cubicBezTo>
                    <a:cubicBezTo>
                      <a:pt x="12882" y="39641"/>
                      <a:pt x="21027" y="41270"/>
                      <a:pt x="28102" y="38328"/>
                    </a:cubicBezTo>
                    <a:cubicBezTo>
                      <a:pt x="35176" y="35402"/>
                      <a:pt x="39792" y="28494"/>
                      <a:pt x="39792" y="20846"/>
                    </a:cubicBezTo>
                    <a:cubicBezTo>
                      <a:pt x="39777" y="10393"/>
                      <a:pt x="31300" y="1931"/>
                      <a:pt x="20862" y="19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1"/>
              <p:cNvSpPr/>
              <p:nvPr/>
            </p:nvSpPr>
            <p:spPr>
              <a:xfrm>
                <a:off x="111150" y="-307416"/>
                <a:ext cx="1682686" cy="1681153"/>
              </a:xfrm>
              <a:custGeom>
                <a:avLst/>
                <a:gdLst/>
                <a:ahLst/>
                <a:cxnLst/>
                <a:rect l="l" t="t" r="r" b="b"/>
                <a:pathLst>
                  <a:path w="34016" h="33985" extrusionOk="0">
                    <a:moveTo>
                      <a:pt x="17016" y="33985"/>
                    </a:moveTo>
                    <a:lnTo>
                      <a:pt x="16955" y="33985"/>
                    </a:lnTo>
                    <a:lnTo>
                      <a:pt x="16955" y="32778"/>
                    </a:lnTo>
                    <a:lnTo>
                      <a:pt x="17076" y="32778"/>
                    </a:lnTo>
                    <a:lnTo>
                      <a:pt x="17076" y="33985"/>
                    </a:lnTo>
                    <a:close/>
                    <a:moveTo>
                      <a:pt x="16729" y="33985"/>
                    </a:moveTo>
                    <a:lnTo>
                      <a:pt x="16593" y="33985"/>
                    </a:lnTo>
                    <a:lnTo>
                      <a:pt x="16623" y="32778"/>
                    </a:lnTo>
                    <a:lnTo>
                      <a:pt x="16759" y="32778"/>
                    </a:lnTo>
                    <a:close/>
                    <a:moveTo>
                      <a:pt x="17302" y="33985"/>
                    </a:moveTo>
                    <a:lnTo>
                      <a:pt x="17272" y="32778"/>
                    </a:lnTo>
                    <a:lnTo>
                      <a:pt x="17408" y="32778"/>
                    </a:lnTo>
                    <a:lnTo>
                      <a:pt x="17438" y="33985"/>
                    </a:lnTo>
                    <a:close/>
                    <a:moveTo>
                      <a:pt x="16382" y="33970"/>
                    </a:moveTo>
                    <a:lnTo>
                      <a:pt x="16246" y="33970"/>
                    </a:lnTo>
                    <a:lnTo>
                      <a:pt x="16307" y="32778"/>
                    </a:lnTo>
                    <a:lnTo>
                      <a:pt x="16427" y="32778"/>
                    </a:lnTo>
                    <a:close/>
                    <a:moveTo>
                      <a:pt x="17649" y="33970"/>
                    </a:moveTo>
                    <a:lnTo>
                      <a:pt x="17604" y="32778"/>
                    </a:lnTo>
                    <a:lnTo>
                      <a:pt x="17740" y="32778"/>
                    </a:lnTo>
                    <a:lnTo>
                      <a:pt x="17785" y="33970"/>
                    </a:lnTo>
                    <a:close/>
                    <a:moveTo>
                      <a:pt x="16035" y="33955"/>
                    </a:moveTo>
                    <a:lnTo>
                      <a:pt x="15899" y="33940"/>
                    </a:lnTo>
                    <a:lnTo>
                      <a:pt x="15975" y="32748"/>
                    </a:lnTo>
                    <a:lnTo>
                      <a:pt x="16095" y="32748"/>
                    </a:lnTo>
                    <a:close/>
                    <a:moveTo>
                      <a:pt x="17996" y="33955"/>
                    </a:moveTo>
                    <a:lnTo>
                      <a:pt x="17936" y="32763"/>
                    </a:lnTo>
                    <a:lnTo>
                      <a:pt x="18056" y="32748"/>
                    </a:lnTo>
                    <a:lnTo>
                      <a:pt x="18132" y="33940"/>
                    </a:lnTo>
                    <a:close/>
                    <a:moveTo>
                      <a:pt x="15688" y="33924"/>
                    </a:moveTo>
                    <a:lnTo>
                      <a:pt x="15552" y="33924"/>
                    </a:lnTo>
                    <a:lnTo>
                      <a:pt x="15643" y="32733"/>
                    </a:lnTo>
                    <a:lnTo>
                      <a:pt x="15779" y="32733"/>
                    </a:lnTo>
                    <a:close/>
                    <a:moveTo>
                      <a:pt x="18343" y="33924"/>
                    </a:moveTo>
                    <a:lnTo>
                      <a:pt x="18252" y="32733"/>
                    </a:lnTo>
                    <a:lnTo>
                      <a:pt x="18388" y="32733"/>
                    </a:lnTo>
                    <a:lnTo>
                      <a:pt x="18479" y="33924"/>
                    </a:lnTo>
                    <a:close/>
                    <a:moveTo>
                      <a:pt x="15326" y="33894"/>
                    </a:moveTo>
                    <a:lnTo>
                      <a:pt x="15190" y="33894"/>
                    </a:lnTo>
                    <a:lnTo>
                      <a:pt x="15326" y="32703"/>
                    </a:lnTo>
                    <a:lnTo>
                      <a:pt x="15447" y="32703"/>
                    </a:lnTo>
                    <a:close/>
                    <a:moveTo>
                      <a:pt x="18690" y="33894"/>
                    </a:moveTo>
                    <a:lnTo>
                      <a:pt x="18569" y="32703"/>
                    </a:lnTo>
                    <a:lnTo>
                      <a:pt x="18705" y="32703"/>
                    </a:lnTo>
                    <a:lnTo>
                      <a:pt x="18826" y="33879"/>
                    </a:lnTo>
                    <a:close/>
                    <a:moveTo>
                      <a:pt x="14979" y="33864"/>
                    </a:moveTo>
                    <a:lnTo>
                      <a:pt x="14843" y="33849"/>
                    </a:lnTo>
                    <a:lnTo>
                      <a:pt x="14994" y="32657"/>
                    </a:lnTo>
                    <a:lnTo>
                      <a:pt x="15115" y="32673"/>
                    </a:lnTo>
                    <a:close/>
                    <a:moveTo>
                      <a:pt x="19037" y="33864"/>
                    </a:moveTo>
                    <a:lnTo>
                      <a:pt x="18901" y="32673"/>
                    </a:lnTo>
                    <a:lnTo>
                      <a:pt x="19022" y="32657"/>
                    </a:lnTo>
                    <a:lnTo>
                      <a:pt x="19173" y="33849"/>
                    </a:lnTo>
                    <a:close/>
                    <a:moveTo>
                      <a:pt x="14632" y="33819"/>
                    </a:moveTo>
                    <a:lnTo>
                      <a:pt x="14497" y="33789"/>
                    </a:lnTo>
                    <a:lnTo>
                      <a:pt x="14678" y="32612"/>
                    </a:lnTo>
                    <a:lnTo>
                      <a:pt x="14798" y="32627"/>
                    </a:lnTo>
                    <a:close/>
                    <a:moveTo>
                      <a:pt x="19384" y="33819"/>
                    </a:moveTo>
                    <a:lnTo>
                      <a:pt x="19218" y="32627"/>
                    </a:lnTo>
                    <a:lnTo>
                      <a:pt x="19354" y="32612"/>
                    </a:lnTo>
                    <a:lnTo>
                      <a:pt x="19519" y="33804"/>
                    </a:lnTo>
                    <a:close/>
                    <a:moveTo>
                      <a:pt x="14300" y="33759"/>
                    </a:moveTo>
                    <a:lnTo>
                      <a:pt x="14165" y="33743"/>
                    </a:lnTo>
                    <a:lnTo>
                      <a:pt x="14346" y="32567"/>
                    </a:lnTo>
                    <a:lnTo>
                      <a:pt x="14481" y="32582"/>
                    </a:lnTo>
                    <a:close/>
                    <a:moveTo>
                      <a:pt x="19746" y="33759"/>
                    </a:moveTo>
                    <a:lnTo>
                      <a:pt x="19550" y="32582"/>
                    </a:lnTo>
                    <a:lnTo>
                      <a:pt x="19685" y="32567"/>
                    </a:lnTo>
                    <a:lnTo>
                      <a:pt x="19881" y="33743"/>
                    </a:lnTo>
                    <a:close/>
                    <a:moveTo>
                      <a:pt x="13954" y="33713"/>
                    </a:moveTo>
                    <a:lnTo>
                      <a:pt x="13818" y="33683"/>
                    </a:lnTo>
                    <a:lnTo>
                      <a:pt x="14044" y="32507"/>
                    </a:lnTo>
                    <a:lnTo>
                      <a:pt x="14165" y="32537"/>
                    </a:lnTo>
                    <a:close/>
                    <a:moveTo>
                      <a:pt x="20093" y="33713"/>
                    </a:moveTo>
                    <a:lnTo>
                      <a:pt x="19866" y="32537"/>
                    </a:lnTo>
                    <a:lnTo>
                      <a:pt x="20002" y="32507"/>
                    </a:lnTo>
                    <a:lnTo>
                      <a:pt x="20228" y="33683"/>
                    </a:lnTo>
                    <a:close/>
                    <a:moveTo>
                      <a:pt x="13607" y="33638"/>
                    </a:moveTo>
                    <a:lnTo>
                      <a:pt x="13471" y="33608"/>
                    </a:lnTo>
                    <a:lnTo>
                      <a:pt x="13712" y="32446"/>
                    </a:lnTo>
                    <a:lnTo>
                      <a:pt x="13848" y="32476"/>
                    </a:lnTo>
                    <a:close/>
                    <a:moveTo>
                      <a:pt x="20425" y="33638"/>
                    </a:moveTo>
                    <a:lnTo>
                      <a:pt x="20183" y="32476"/>
                    </a:lnTo>
                    <a:lnTo>
                      <a:pt x="20319" y="32446"/>
                    </a:lnTo>
                    <a:lnTo>
                      <a:pt x="20560" y="33608"/>
                    </a:lnTo>
                    <a:close/>
                    <a:moveTo>
                      <a:pt x="13260" y="33562"/>
                    </a:moveTo>
                    <a:lnTo>
                      <a:pt x="13124" y="33532"/>
                    </a:lnTo>
                    <a:lnTo>
                      <a:pt x="13410" y="32371"/>
                    </a:lnTo>
                    <a:lnTo>
                      <a:pt x="13531" y="32401"/>
                    </a:lnTo>
                    <a:close/>
                    <a:moveTo>
                      <a:pt x="20771" y="33562"/>
                    </a:moveTo>
                    <a:lnTo>
                      <a:pt x="20515" y="32401"/>
                    </a:lnTo>
                    <a:lnTo>
                      <a:pt x="20636" y="32371"/>
                    </a:lnTo>
                    <a:lnTo>
                      <a:pt x="20907" y="33532"/>
                    </a:lnTo>
                    <a:close/>
                    <a:moveTo>
                      <a:pt x="12928" y="33487"/>
                    </a:moveTo>
                    <a:lnTo>
                      <a:pt x="12792" y="33457"/>
                    </a:lnTo>
                    <a:lnTo>
                      <a:pt x="13094" y="32295"/>
                    </a:lnTo>
                    <a:lnTo>
                      <a:pt x="13214" y="32326"/>
                    </a:lnTo>
                    <a:close/>
                    <a:moveTo>
                      <a:pt x="21118" y="33487"/>
                    </a:moveTo>
                    <a:lnTo>
                      <a:pt x="20832" y="32326"/>
                    </a:lnTo>
                    <a:lnTo>
                      <a:pt x="20952" y="32295"/>
                    </a:lnTo>
                    <a:lnTo>
                      <a:pt x="21254" y="33457"/>
                    </a:lnTo>
                    <a:close/>
                    <a:moveTo>
                      <a:pt x="12581" y="33412"/>
                    </a:moveTo>
                    <a:lnTo>
                      <a:pt x="12445" y="33366"/>
                    </a:lnTo>
                    <a:lnTo>
                      <a:pt x="12777" y="32220"/>
                    </a:lnTo>
                    <a:lnTo>
                      <a:pt x="12898" y="32250"/>
                    </a:lnTo>
                    <a:close/>
                    <a:moveTo>
                      <a:pt x="21465" y="33412"/>
                    </a:moveTo>
                    <a:lnTo>
                      <a:pt x="21149" y="32250"/>
                    </a:lnTo>
                    <a:lnTo>
                      <a:pt x="21269" y="32220"/>
                    </a:lnTo>
                    <a:lnTo>
                      <a:pt x="21586" y="33366"/>
                    </a:lnTo>
                    <a:close/>
                    <a:moveTo>
                      <a:pt x="12234" y="33306"/>
                    </a:moveTo>
                    <a:lnTo>
                      <a:pt x="12098" y="33261"/>
                    </a:lnTo>
                    <a:lnTo>
                      <a:pt x="12445" y="32114"/>
                    </a:lnTo>
                    <a:lnTo>
                      <a:pt x="12566" y="32160"/>
                    </a:lnTo>
                    <a:close/>
                    <a:moveTo>
                      <a:pt x="21782" y="33306"/>
                    </a:moveTo>
                    <a:lnTo>
                      <a:pt x="21450" y="32160"/>
                    </a:lnTo>
                    <a:lnTo>
                      <a:pt x="21571" y="32114"/>
                    </a:lnTo>
                    <a:lnTo>
                      <a:pt x="21918" y="33261"/>
                    </a:lnTo>
                    <a:close/>
                    <a:moveTo>
                      <a:pt x="11902" y="33200"/>
                    </a:moveTo>
                    <a:lnTo>
                      <a:pt x="11766" y="33155"/>
                    </a:lnTo>
                    <a:lnTo>
                      <a:pt x="12143" y="32024"/>
                    </a:lnTo>
                    <a:lnTo>
                      <a:pt x="12264" y="32069"/>
                    </a:lnTo>
                    <a:close/>
                    <a:moveTo>
                      <a:pt x="22114" y="33200"/>
                    </a:moveTo>
                    <a:lnTo>
                      <a:pt x="21767" y="32054"/>
                    </a:lnTo>
                    <a:lnTo>
                      <a:pt x="21888" y="32024"/>
                    </a:lnTo>
                    <a:lnTo>
                      <a:pt x="22265" y="33155"/>
                    </a:lnTo>
                    <a:close/>
                    <a:moveTo>
                      <a:pt x="11555" y="33095"/>
                    </a:moveTo>
                    <a:lnTo>
                      <a:pt x="11434" y="33050"/>
                    </a:lnTo>
                    <a:lnTo>
                      <a:pt x="11827" y="31918"/>
                    </a:lnTo>
                    <a:lnTo>
                      <a:pt x="11947" y="31964"/>
                    </a:lnTo>
                    <a:close/>
                    <a:moveTo>
                      <a:pt x="22446" y="33095"/>
                    </a:moveTo>
                    <a:lnTo>
                      <a:pt x="22069" y="31964"/>
                    </a:lnTo>
                    <a:lnTo>
                      <a:pt x="22189" y="31918"/>
                    </a:lnTo>
                    <a:lnTo>
                      <a:pt x="22582" y="33050"/>
                    </a:lnTo>
                    <a:close/>
                    <a:moveTo>
                      <a:pt x="11223" y="32974"/>
                    </a:moveTo>
                    <a:lnTo>
                      <a:pt x="11103" y="32929"/>
                    </a:lnTo>
                    <a:lnTo>
                      <a:pt x="11510" y="31813"/>
                    </a:lnTo>
                    <a:lnTo>
                      <a:pt x="11631" y="31858"/>
                    </a:lnTo>
                    <a:close/>
                    <a:moveTo>
                      <a:pt x="22778" y="32974"/>
                    </a:moveTo>
                    <a:lnTo>
                      <a:pt x="22370" y="31843"/>
                    </a:lnTo>
                    <a:lnTo>
                      <a:pt x="22491" y="31798"/>
                    </a:lnTo>
                    <a:lnTo>
                      <a:pt x="22913" y="32914"/>
                    </a:lnTo>
                    <a:close/>
                    <a:moveTo>
                      <a:pt x="10922" y="32854"/>
                    </a:moveTo>
                    <a:lnTo>
                      <a:pt x="10786" y="32793"/>
                    </a:lnTo>
                    <a:lnTo>
                      <a:pt x="11223" y="31692"/>
                    </a:lnTo>
                    <a:lnTo>
                      <a:pt x="11344" y="31737"/>
                    </a:lnTo>
                    <a:close/>
                    <a:moveTo>
                      <a:pt x="23125" y="32854"/>
                    </a:moveTo>
                    <a:lnTo>
                      <a:pt x="22702" y="31737"/>
                    </a:lnTo>
                    <a:lnTo>
                      <a:pt x="22823" y="31692"/>
                    </a:lnTo>
                    <a:lnTo>
                      <a:pt x="23260" y="32793"/>
                    </a:lnTo>
                    <a:close/>
                    <a:moveTo>
                      <a:pt x="23456" y="32718"/>
                    </a:moveTo>
                    <a:lnTo>
                      <a:pt x="23004" y="31617"/>
                    </a:lnTo>
                    <a:lnTo>
                      <a:pt x="23125" y="31556"/>
                    </a:lnTo>
                    <a:lnTo>
                      <a:pt x="23577" y="32673"/>
                    </a:lnTo>
                    <a:close/>
                    <a:moveTo>
                      <a:pt x="10590" y="32718"/>
                    </a:moveTo>
                    <a:lnTo>
                      <a:pt x="10454" y="32673"/>
                    </a:lnTo>
                    <a:lnTo>
                      <a:pt x="10922" y="31571"/>
                    </a:lnTo>
                    <a:lnTo>
                      <a:pt x="11042" y="31617"/>
                    </a:lnTo>
                    <a:close/>
                    <a:moveTo>
                      <a:pt x="23788" y="32582"/>
                    </a:moveTo>
                    <a:lnTo>
                      <a:pt x="23306" y="31481"/>
                    </a:lnTo>
                    <a:lnTo>
                      <a:pt x="23426" y="31436"/>
                    </a:lnTo>
                    <a:lnTo>
                      <a:pt x="23909" y="32522"/>
                    </a:lnTo>
                    <a:close/>
                    <a:moveTo>
                      <a:pt x="10273" y="32582"/>
                    </a:moveTo>
                    <a:lnTo>
                      <a:pt x="10137" y="32522"/>
                    </a:lnTo>
                    <a:lnTo>
                      <a:pt x="10635" y="31436"/>
                    </a:lnTo>
                    <a:lnTo>
                      <a:pt x="10741" y="31481"/>
                    </a:lnTo>
                    <a:close/>
                    <a:moveTo>
                      <a:pt x="24105" y="32446"/>
                    </a:moveTo>
                    <a:lnTo>
                      <a:pt x="23607" y="31360"/>
                    </a:lnTo>
                    <a:lnTo>
                      <a:pt x="23728" y="31300"/>
                    </a:lnTo>
                    <a:lnTo>
                      <a:pt x="24226" y="32386"/>
                    </a:lnTo>
                    <a:close/>
                    <a:moveTo>
                      <a:pt x="9956" y="32446"/>
                    </a:moveTo>
                    <a:lnTo>
                      <a:pt x="9821" y="32386"/>
                    </a:lnTo>
                    <a:lnTo>
                      <a:pt x="10333" y="31300"/>
                    </a:lnTo>
                    <a:lnTo>
                      <a:pt x="10454" y="31360"/>
                    </a:lnTo>
                    <a:close/>
                    <a:moveTo>
                      <a:pt x="24422" y="32295"/>
                    </a:moveTo>
                    <a:lnTo>
                      <a:pt x="23894" y="31224"/>
                    </a:lnTo>
                    <a:lnTo>
                      <a:pt x="24014" y="31164"/>
                    </a:lnTo>
                    <a:lnTo>
                      <a:pt x="24542" y="32235"/>
                    </a:lnTo>
                    <a:close/>
                    <a:moveTo>
                      <a:pt x="9624" y="32295"/>
                    </a:moveTo>
                    <a:lnTo>
                      <a:pt x="9504" y="32235"/>
                    </a:lnTo>
                    <a:lnTo>
                      <a:pt x="10032" y="31164"/>
                    </a:lnTo>
                    <a:lnTo>
                      <a:pt x="10152" y="31224"/>
                    </a:lnTo>
                    <a:close/>
                    <a:moveTo>
                      <a:pt x="24739" y="32145"/>
                    </a:moveTo>
                    <a:lnTo>
                      <a:pt x="24195" y="31074"/>
                    </a:lnTo>
                    <a:lnTo>
                      <a:pt x="24301" y="31013"/>
                    </a:lnTo>
                    <a:lnTo>
                      <a:pt x="24859" y="32084"/>
                    </a:lnTo>
                    <a:close/>
                    <a:moveTo>
                      <a:pt x="9323" y="32145"/>
                    </a:moveTo>
                    <a:lnTo>
                      <a:pt x="9202" y="32084"/>
                    </a:lnTo>
                    <a:lnTo>
                      <a:pt x="9745" y="31013"/>
                    </a:lnTo>
                    <a:lnTo>
                      <a:pt x="9866" y="31074"/>
                    </a:lnTo>
                    <a:close/>
                    <a:moveTo>
                      <a:pt x="25040" y="31979"/>
                    </a:moveTo>
                    <a:lnTo>
                      <a:pt x="24482" y="30923"/>
                    </a:lnTo>
                    <a:lnTo>
                      <a:pt x="24588" y="30878"/>
                    </a:lnTo>
                    <a:lnTo>
                      <a:pt x="25161" y="31918"/>
                    </a:lnTo>
                    <a:close/>
                    <a:moveTo>
                      <a:pt x="9006" y="31979"/>
                    </a:moveTo>
                    <a:lnTo>
                      <a:pt x="8885" y="31918"/>
                    </a:lnTo>
                    <a:lnTo>
                      <a:pt x="9458" y="30878"/>
                    </a:lnTo>
                    <a:lnTo>
                      <a:pt x="9564" y="30938"/>
                    </a:lnTo>
                    <a:close/>
                    <a:moveTo>
                      <a:pt x="25357" y="31828"/>
                    </a:moveTo>
                    <a:lnTo>
                      <a:pt x="24739" y="30772"/>
                    </a:lnTo>
                    <a:lnTo>
                      <a:pt x="24859" y="30712"/>
                    </a:lnTo>
                    <a:lnTo>
                      <a:pt x="25447" y="31752"/>
                    </a:lnTo>
                    <a:close/>
                    <a:moveTo>
                      <a:pt x="8704" y="31828"/>
                    </a:moveTo>
                    <a:lnTo>
                      <a:pt x="8584" y="31752"/>
                    </a:lnTo>
                    <a:lnTo>
                      <a:pt x="9172" y="30712"/>
                    </a:lnTo>
                    <a:lnTo>
                      <a:pt x="9293" y="30787"/>
                    </a:lnTo>
                    <a:close/>
                    <a:moveTo>
                      <a:pt x="25659" y="31647"/>
                    </a:moveTo>
                    <a:lnTo>
                      <a:pt x="25040" y="30621"/>
                    </a:lnTo>
                    <a:lnTo>
                      <a:pt x="25161" y="30561"/>
                    </a:lnTo>
                    <a:lnTo>
                      <a:pt x="25764" y="31586"/>
                    </a:lnTo>
                    <a:close/>
                    <a:moveTo>
                      <a:pt x="8388" y="31647"/>
                    </a:moveTo>
                    <a:lnTo>
                      <a:pt x="8282" y="31586"/>
                    </a:lnTo>
                    <a:lnTo>
                      <a:pt x="8885" y="30561"/>
                    </a:lnTo>
                    <a:lnTo>
                      <a:pt x="9006" y="30621"/>
                    </a:lnTo>
                    <a:close/>
                    <a:moveTo>
                      <a:pt x="25945" y="31481"/>
                    </a:moveTo>
                    <a:lnTo>
                      <a:pt x="25327" y="30455"/>
                    </a:lnTo>
                    <a:lnTo>
                      <a:pt x="25432" y="30395"/>
                    </a:lnTo>
                    <a:lnTo>
                      <a:pt x="26066" y="31405"/>
                    </a:lnTo>
                    <a:close/>
                    <a:moveTo>
                      <a:pt x="8101" y="31481"/>
                    </a:moveTo>
                    <a:lnTo>
                      <a:pt x="7980" y="31405"/>
                    </a:lnTo>
                    <a:lnTo>
                      <a:pt x="8614" y="30395"/>
                    </a:lnTo>
                    <a:lnTo>
                      <a:pt x="8719" y="30470"/>
                    </a:lnTo>
                    <a:close/>
                    <a:moveTo>
                      <a:pt x="26247" y="31300"/>
                    </a:moveTo>
                    <a:lnTo>
                      <a:pt x="25598" y="30289"/>
                    </a:lnTo>
                    <a:lnTo>
                      <a:pt x="25704" y="30229"/>
                    </a:lnTo>
                    <a:lnTo>
                      <a:pt x="26368" y="31224"/>
                    </a:lnTo>
                    <a:close/>
                    <a:moveTo>
                      <a:pt x="7799" y="31285"/>
                    </a:moveTo>
                    <a:lnTo>
                      <a:pt x="7679" y="31224"/>
                    </a:lnTo>
                    <a:lnTo>
                      <a:pt x="8342" y="30214"/>
                    </a:lnTo>
                    <a:lnTo>
                      <a:pt x="8448" y="30289"/>
                    </a:lnTo>
                    <a:close/>
                    <a:moveTo>
                      <a:pt x="26549" y="31104"/>
                    </a:moveTo>
                    <a:lnTo>
                      <a:pt x="25870" y="30108"/>
                    </a:lnTo>
                    <a:lnTo>
                      <a:pt x="25975" y="30033"/>
                    </a:lnTo>
                    <a:lnTo>
                      <a:pt x="26654" y="31028"/>
                    </a:lnTo>
                    <a:close/>
                    <a:moveTo>
                      <a:pt x="7498" y="31089"/>
                    </a:moveTo>
                    <a:lnTo>
                      <a:pt x="7392" y="31013"/>
                    </a:lnTo>
                    <a:lnTo>
                      <a:pt x="8056" y="30033"/>
                    </a:lnTo>
                    <a:lnTo>
                      <a:pt x="8161" y="30108"/>
                    </a:lnTo>
                    <a:close/>
                    <a:moveTo>
                      <a:pt x="26820" y="30908"/>
                    </a:moveTo>
                    <a:lnTo>
                      <a:pt x="26126" y="29927"/>
                    </a:lnTo>
                    <a:lnTo>
                      <a:pt x="26232" y="29852"/>
                    </a:lnTo>
                    <a:lnTo>
                      <a:pt x="26941" y="30817"/>
                    </a:lnTo>
                    <a:close/>
                    <a:moveTo>
                      <a:pt x="7211" y="30908"/>
                    </a:moveTo>
                    <a:lnTo>
                      <a:pt x="7105" y="30817"/>
                    </a:lnTo>
                    <a:lnTo>
                      <a:pt x="7799" y="29852"/>
                    </a:lnTo>
                    <a:lnTo>
                      <a:pt x="7905" y="29927"/>
                    </a:lnTo>
                    <a:close/>
                    <a:moveTo>
                      <a:pt x="27107" y="30712"/>
                    </a:moveTo>
                    <a:lnTo>
                      <a:pt x="26398" y="29746"/>
                    </a:lnTo>
                    <a:lnTo>
                      <a:pt x="26503" y="29671"/>
                    </a:lnTo>
                    <a:lnTo>
                      <a:pt x="27227" y="30636"/>
                    </a:lnTo>
                    <a:close/>
                    <a:moveTo>
                      <a:pt x="6939" y="30697"/>
                    </a:moveTo>
                    <a:lnTo>
                      <a:pt x="6834" y="30621"/>
                    </a:lnTo>
                    <a:lnTo>
                      <a:pt x="7528" y="29626"/>
                    </a:lnTo>
                    <a:lnTo>
                      <a:pt x="7618" y="29701"/>
                    </a:lnTo>
                    <a:close/>
                    <a:moveTo>
                      <a:pt x="27393" y="30516"/>
                    </a:moveTo>
                    <a:lnTo>
                      <a:pt x="26669" y="29565"/>
                    </a:lnTo>
                    <a:lnTo>
                      <a:pt x="26775" y="29490"/>
                    </a:lnTo>
                    <a:lnTo>
                      <a:pt x="27514" y="30440"/>
                    </a:lnTo>
                    <a:close/>
                    <a:moveTo>
                      <a:pt x="6653" y="30500"/>
                    </a:moveTo>
                    <a:lnTo>
                      <a:pt x="6547" y="30410"/>
                    </a:lnTo>
                    <a:lnTo>
                      <a:pt x="7286" y="29475"/>
                    </a:lnTo>
                    <a:lnTo>
                      <a:pt x="7392" y="29550"/>
                    </a:lnTo>
                    <a:close/>
                    <a:moveTo>
                      <a:pt x="27680" y="30304"/>
                    </a:moveTo>
                    <a:lnTo>
                      <a:pt x="26926" y="29369"/>
                    </a:lnTo>
                    <a:lnTo>
                      <a:pt x="27016" y="29279"/>
                    </a:lnTo>
                    <a:lnTo>
                      <a:pt x="27770" y="30214"/>
                    </a:lnTo>
                    <a:close/>
                    <a:moveTo>
                      <a:pt x="6381" y="30289"/>
                    </a:moveTo>
                    <a:lnTo>
                      <a:pt x="6276" y="30199"/>
                    </a:lnTo>
                    <a:lnTo>
                      <a:pt x="7030" y="29279"/>
                    </a:lnTo>
                    <a:lnTo>
                      <a:pt x="7136" y="29354"/>
                    </a:lnTo>
                    <a:close/>
                    <a:moveTo>
                      <a:pt x="27921" y="30018"/>
                    </a:moveTo>
                    <a:lnTo>
                      <a:pt x="27152" y="29098"/>
                    </a:lnTo>
                    <a:lnTo>
                      <a:pt x="27242" y="29022"/>
                    </a:lnTo>
                    <a:lnTo>
                      <a:pt x="28027" y="29927"/>
                    </a:lnTo>
                    <a:close/>
                    <a:moveTo>
                      <a:pt x="6080" y="30003"/>
                    </a:moveTo>
                    <a:lnTo>
                      <a:pt x="5974" y="29912"/>
                    </a:lnTo>
                    <a:lnTo>
                      <a:pt x="6774" y="29007"/>
                    </a:lnTo>
                    <a:lnTo>
                      <a:pt x="6864" y="29098"/>
                    </a:lnTo>
                    <a:close/>
                    <a:moveTo>
                      <a:pt x="28193" y="29791"/>
                    </a:moveTo>
                    <a:lnTo>
                      <a:pt x="27393" y="28886"/>
                    </a:lnTo>
                    <a:lnTo>
                      <a:pt x="27499" y="28796"/>
                    </a:lnTo>
                    <a:lnTo>
                      <a:pt x="28283" y="29701"/>
                    </a:lnTo>
                    <a:close/>
                    <a:moveTo>
                      <a:pt x="5823" y="29776"/>
                    </a:moveTo>
                    <a:lnTo>
                      <a:pt x="5718" y="29686"/>
                    </a:lnTo>
                    <a:lnTo>
                      <a:pt x="6517" y="28796"/>
                    </a:lnTo>
                    <a:lnTo>
                      <a:pt x="6608" y="28871"/>
                    </a:lnTo>
                    <a:close/>
                    <a:moveTo>
                      <a:pt x="28449" y="29565"/>
                    </a:moveTo>
                    <a:lnTo>
                      <a:pt x="27650" y="28675"/>
                    </a:lnTo>
                    <a:lnTo>
                      <a:pt x="27740" y="28585"/>
                    </a:lnTo>
                    <a:lnTo>
                      <a:pt x="28555" y="29475"/>
                    </a:lnTo>
                    <a:close/>
                    <a:moveTo>
                      <a:pt x="5552" y="29550"/>
                    </a:moveTo>
                    <a:lnTo>
                      <a:pt x="5461" y="29445"/>
                    </a:lnTo>
                    <a:lnTo>
                      <a:pt x="6276" y="28570"/>
                    </a:lnTo>
                    <a:lnTo>
                      <a:pt x="6366" y="28660"/>
                    </a:lnTo>
                    <a:close/>
                    <a:moveTo>
                      <a:pt x="28706" y="29324"/>
                    </a:moveTo>
                    <a:lnTo>
                      <a:pt x="27891" y="28449"/>
                    </a:lnTo>
                    <a:lnTo>
                      <a:pt x="27982" y="28359"/>
                    </a:lnTo>
                    <a:lnTo>
                      <a:pt x="28811" y="29233"/>
                    </a:lnTo>
                    <a:close/>
                    <a:moveTo>
                      <a:pt x="5310" y="29309"/>
                    </a:moveTo>
                    <a:lnTo>
                      <a:pt x="5205" y="29203"/>
                    </a:lnTo>
                    <a:lnTo>
                      <a:pt x="6034" y="28343"/>
                    </a:lnTo>
                    <a:lnTo>
                      <a:pt x="6125" y="28434"/>
                    </a:lnTo>
                    <a:close/>
                    <a:moveTo>
                      <a:pt x="28962" y="29083"/>
                    </a:moveTo>
                    <a:lnTo>
                      <a:pt x="28117" y="28223"/>
                    </a:lnTo>
                    <a:lnTo>
                      <a:pt x="28208" y="28132"/>
                    </a:lnTo>
                    <a:lnTo>
                      <a:pt x="29053" y="28977"/>
                    </a:lnTo>
                    <a:close/>
                    <a:moveTo>
                      <a:pt x="5054" y="29052"/>
                    </a:moveTo>
                    <a:lnTo>
                      <a:pt x="4948" y="28962"/>
                    </a:lnTo>
                    <a:lnTo>
                      <a:pt x="5793" y="28117"/>
                    </a:lnTo>
                    <a:lnTo>
                      <a:pt x="5884" y="28208"/>
                    </a:lnTo>
                    <a:close/>
                    <a:moveTo>
                      <a:pt x="29203" y="28826"/>
                    </a:moveTo>
                    <a:lnTo>
                      <a:pt x="28344" y="27996"/>
                    </a:lnTo>
                    <a:lnTo>
                      <a:pt x="28434" y="27906"/>
                    </a:lnTo>
                    <a:lnTo>
                      <a:pt x="29294" y="28736"/>
                    </a:lnTo>
                    <a:close/>
                    <a:moveTo>
                      <a:pt x="4798" y="28811"/>
                    </a:moveTo>
                    <a:lnTo>
                      <a:pt x="4707" y="28721"/>
                    </a:lnTo>
                    <a:lnTo>
                      <a:pt x="5567" y="27891"/>
                    </a:lnTo>
                    <a:lnTo>
                      <a:pt x="5657" y="27981"/>
                    </a:lnTo>
                    <a:close/>
                    <a:moveTo>
                      <a:pt x="29445" y="28570"/>
                    </a:moveTo>
                    <a:lnTo>
                      <a:pt x="28570" y="27755"/>
                    </a:lnTo>
                    <a:lnTo>
                      <a:pt x="28660" y="27665"/>
                    </a:lnTo>
                    <a:lnTo>
                      <a:pt x="29535" y="28464"/>
                    </a:lnTo>
                    <a:close/>
                    <a:moveTo>
                      <a:pt x="4556" y="28555"/>
                    </a:moveTo>
                    <a:lnTo>
                      <a:pt x="4466" y="28464"/>
                    </a:lnTo>
                    <a:lnTo>
                      <a:pt x="5341" y="27650"/>
                    </a:lnTo>
                    <a:lnTo>
                      <a:pt x="5446" y="27755"/>
                    </a:lnTo>
                    <a:close/>
                    <a:moveTo>
                      <a:pt x="29686" y="28328"/>
                    </a:moveTo>
                    <a:lnTo>
                      <a:pt x="28796" y="27529"/>
                    </a:lnTo>
                    <a:lnTo>
                      <a:pt x="28872" y="27423"/>
                    </a:lnTo>
                    <a:lnTo>
                      <a:pt x="29777" y="28223"/>
                    </a:lnTo>
                    <a:close/>
                    <a:moveTo>
                      <a:pt x="4330" y="28298"/>
                    </a:moveTo>
                    <a:lnTo>
                      <a:pt x="4239" y="28208"/>
                    </a:lnTo>
                    <a:lnTo>
                      <a:pt x="5129" y="27408"/>
                    </a:lnTo>
                    <a:lnTo>
                      <a:pt x="5220" y="27514"/>
                    </a:lnTo>
                    <a:close/>
                    <a:moveTo>
                      <a:pt x="29912" y="28057"/>
                    </a:moveTo>
                    <a:lnTo>
                      <a:pt x="29022" y="27272"/>
                    </a:lnTo>
                    <a:lnTo>
                      <a:pt x="29098" y="27182"/>
                    </a:lnTo>
                    <a:lnTo>
                      <a:pt x="30018" y="27951"/>
                    </a:lnTo>
                    <a:close/>
                    <a:moveTo>
                      <a:pt x="4089" y="28042"/>
                    </a:moveTo>
                    <a:lnTo>
                      <a:pt x="3998" y="27936"/>
                    </a:lnTo>
                    <a:lnTo>
                      <a:pt x="4918" y="27167"/>
                    </a:lnTo>
                    <a:lnTo>
                      <a:pt x="4994" y="27257"/>
                    </a:lnTo>
                    <a:close/>
                    <a:moveTo>
                      <a:pt x="30154" y="27785"/>
                    </a:moveTo>
                    <a:lnTo>
                      <a:pt x="29218" y="27031"/>
                    </a:lnTo>
                    <a:lnTo>
                      <a:pt x="29309" y="26941"/>
                    </a:lnTo>
                    <a:lnTo>
                      <a:pt x="30229" y="27695"/>
                    </a:lnTo>
                    <a:close/>
                    <a:moveTo>
                      <a:pt x="3877" y="27770"/>
                    </a:moveTo>
                    <a:lnTo>
                      <a:pt x="3787" y="27665"/>
                    </a:lnTo>
                    <a:lnTo>
                      <a:pt x="4722" y="26910"/>
                    </a:lnTo>
                    <a:cubicBezTo>
                      <a:pt x="4752" y="26941"/>
                      <a:pt x="4767" y="26971"/>
                      <a:pt x="4798" y="27001"/>
                    </a:cubicBezTo>
                    <a:close/>
                    <a:moveTo>
                      <a:pt x="30365" y="27514"/>
                    </a:moveTo>
                    <a:lnTo>
                      <a:pt x="29430" y="26775"/>
                    </a:lnTo>
                    <a:lnTo>
                      <a:pt x="29505" y="26669"/>
                    </a:lnTo>
                    <a:lnTo>
                      <a:pt x="30440" y="27408"/>
                    </a:lnTo>
                    <a:close/>
                    <a:moveTo>
                      <a:pt x="3651" y="27499"/>
                    </a:moveTo>
                    <a:lnTo>
                      <a:pt x="3576" y="27393"/>
                    </a:lnTo>
                    <a:lnTo>
                      <a:pt x="4511" y="26654"/>
                    </a:lnTo>
                    <a:lnTo>
                      <a:pt x="4601" y="26760"/>
                    </a:lnTo>
                    <a:close/>
                    <a:moveTo>
                      <a:pt x="30576" y="27227"/>
                    </a:moveTo>
                    <a:lnTo>
                      <a:pt x="29641" y="26503"/>
                    </a:lnTo>
                    <a:lnTo>
                      <a:pt x="29716" y="26413"/>
                    </a:lnTo>
                    <a:lnTo>
                      <a:pt x="30666" y="27122"/>
                    </a:lnTo>
                    <a:close/>
                    <a:moveTo>
                      <a:pt x="3440" y="27212"/>
                    </a:moveTo>
                    <a:lnTo>
                      <a:pt x="3365" y="27107"/>
                    </a:lnTo>
                    <a:lnTo>
                      <a:pt x="4315" y="26398"/>
                    </a:lnTo>
                    <a:lnTo>
                      <a:pt x="4390" y="26503"/>
                    </a:lnTo>
                    <a:close/>
                    <a:moveTo>
                      <a:pt x="30787" y="26956"/>
                    </a:moveTo>
                    <a:lnTo>
                      <a:pt x="29822" y="26247"/>
                    </a:lnTo>
                    <a:lnTo>
                      <a:pt x="29897" y="26141"/>
                    </a:lnTo>
                    <a:lnTo>
                      <a:pt x="30863" y="26835"/>
                    </a:lnTo>
                    <a:close/>
                    <a:moveTo>
                      <a:pt x="3229" y="26941"/>
                    </a:moveTo>
                    <a:lnTo>
                      <a:pt x="3153" y="26820"/>
                    </a:lnTo>
                    <a:lnTo>
                      <a:pt x="4134" y="26126"/>
                    </a:lnTo>
                    <a:lnTo>
                      <a:pt x="4194" y="26232"/>
                    </a:lnTo>
                    <a:close/>
                    <a:moveTo>
                      <a:pt x="30983" y="26669"/>
                    </a:moveTo>
                    <a:lnTo>
                      <a:pt x="30003" y="25990"/>
                    </a:lnTo>
                    <a:lnTo>
                      <a:pt x="30078" y="25885"/>
                    </a:lnTo>
                    <a:lnTo>
                      <a:pt x="31059" y="26548"/>
                    </a:lnTo>
                    <a:close/>
                    <a:moveTo>
                      <a:pt x="3018" y="26654"/>
                    </a:moveTo>
                    <a:lnTo>
                      <a:pt x="2942" y="26533"/>
                    </a:lnTo>
                    <a:lnTo>
                      <a:pt x="3938" y="25870"/>
                    </a:lnTo>
                    <a:lnTo>
                      <a:pt x="4013" y="25975"/>
                    </a:lnTo>
                    <a:close/>
                    <a:moveTo>
                      <a:pt x="31179" y="26383"/>
                    </a:moveTo>
                    <a:lnTo>
                      <a:pt x="30184" y="25719"/>
                    </a:lnTo>
                    <a:lnTo>
                      <a:pt x="30259" y="25613"/>
                    </a:lnTo>
                    <a:lnTo>
                      <a:pt x="31255" y="26262"/>
                    </a:lnTo>
                    <a:close/>
                    <a:moveTo>
                      <a:pt x="2822" y="26367"/>
                    </a:moveTo>
                    <a:lnTo>
                      <a:pt x="2761" y="26247"/>
                    </a:lnTo>
                    <a:lnTo>
                      <a:pt x="3757" y="25598"/>
                    </a:lnTo>
                    <a:lnTo>
                      <a:pt x="3817" y="25704"/>
                    </a:lnTo>
                    <a:close/>
                    <a:moveTo>
                      <a:pt x="31375" y="26081"/>
                    </a:moveTo>
                    <a:lnTo>
                      <a:pt x="30365" y="25447"/>
                    </a:lnTo>
                    <a:lnTo>
                      <a:pt x="30440" y="25327"/>
                    </a:lnTo>
                    <a:lnTo>
                      <a:pt x="31451" y="25960"/>
                    </a:lnTo>
                    <a:close/>
                    <a:moveTo>
                      <a:pt x="2641" y="26066"/>
                    </a:moveTo>
                    <a:lnTo>
                      <a:pt x="2565" y="25960"/>
                    </a:lnTo>
                    <a:lnTo>
                      <a:pt x="3576" y="25327"/>
                    </a:lnTo>
                    <a:lnTo>
                      <a:pt x="3651" y="25432"/>
                    </a:lnTo>
                    <a:close/>
                    <a:moveTo>
                      <a:pt x="31556" y="25779"/>
                    </a:moveTo>
                    <a:lnTo>
                      <a:pt x="30546" y="25161"/>
                    </a:lnTo>
                    <a:lnTo>
                      <a:pt x="30606" y="25055"/>
                    </a:lnTo>
                    <a:lnTo>
                      <a:pt x="31632" y="25674"/>
                    </a:lnTo>
                    <a:close/>
                    <a:moveTo>
                      <a:pt x="2460" y="25779"/>
                    </a:moveTo>
                    <a:lnTo>
                      <a:pt x="2384" y="25658"/>
                    </a:lnTo>
                    <a:lnTo>
                      <a:pt x="3410" y="25040"/>
                    </a:lnTo>
                    <a:lnTo>
                      <a:pt x="3470" y="25161"/>
                    </a:lnTo>
                    <a:close/>
                    <a:moveTo>
                      <a:pt x="31737" y="25493"/>
                    </a:moveTo>
                    <a:lnTo>
                      <a:pt x="30712" y="24889"/>
                    </a:lnTo>
                    <a:lnTo>
                      <a:pt x="30772" y="24769"/>
                    </a:lnTo>
                    <a:lnTo>
                      <a:pt x="31813" y="25357"/>
                    </a:lnTo>
                    <a:close/>
                    <a:moveTo>
                      <a:pt x="2279" y="25477"/>
                    </a:moveTo>
                    <a:lnTo>
                      <a:pt x="2203" y="25357"/>
                    </a:lnTo>
                    <a:lnTo>
                      <a:pt x="3244" y="24769"/>
                    </a:lnTo>
                    <a:lnTo>
                      <a:pt x="3304" y="24889"/>
                    </a:lnTo>
                    <a:close/>
                    <a:moveTo>
                      <a:pt x="31918" y="25191"/>
                    </a:moveTo>
                    <a:lnTo>
                      <a:pt x="30863" y="24603"/>
                    </a:lnTo>
                    <a:lnTo>
                      <a:pt x="30923" y="24497"/>
                    </a:lnTo>
                    <a:lnTo>
                      <a:pt x="31979" y="25055"/>
                    </a:lnTo>
                    <a:close/>
                    <a:moveTo>
                      <a:pt x="2098" y="25191"/>
                    </a:moveTo>
                    <a:lnTo>
                      <a:pt x="2037" y="25070"/>
                    </a:lnTo>
                    <a:lnTo>
                      <a:pt x="3093" y="24497"/>
                    </a:lnTo>
                    <a:lnTo>
                      <a:pt x="3153" y="24618"/>
                    </a:lnTo>
                    <a:close/>
                    <a:moveTo>
                      <a:pt x="32084" y="24889"/>
                    </a:moveTo>
                    <a:lnTo>
                      <a:pt x="31029" y="24316"/>
                    </a:lnTo>
                    <a:lnTo>
                      <a:pt x="31089" y="24210"/>
                    </a:lnTo>
                    <a:lnTo>
                      <a:pt x="32145" y="24753"/>
                    </a:lnTo>
                    <a:close/>
                    <a:moveTo>
                      <a:pt x="1947" y="24889"/>
                    </a:moveTo>
                    <a:lnTo>
                      <a:pt x="1871" y="24769"/>
                    </a:lnTo>
                    <a:lnTo>
                      <a:pt x="2942" y="24226"/>
                    </a:lnTo>
                    <a:lnTo>
                      <a:pt x="3003" y="24331"/>
                    </a:lnTo>
                    <a:close/>
                    <a:moveTo>
                      <a:pt x="32235" y="24557"/>
                    </a:moveTo>
                    <a:lnTo>
                      <a:pt x="31164" y="24014"/>
                    </a:lnTo>
                    <a:lnTo>
                      <a:pt x="31225" y="23894"/>
                    </a:lnTo>
                    <a:lnTo>
                      <a:pt x="32296" y="24422"/>
                    </a:lnTo>
                    <a:close/>
                    <a:moveTo>
                      <a:pt x="1781" y="24557"/>
                    </a:moveTo>
                    <a:lnTo>
                      <a:pt x="1720" y="24422"/>
                    </a:lnTo>
                    <a:lnTo>
                      <a:pt x="2791" y="23909"/>
                    </a:lnTo>
                    <a:lnTo>
                      <a:pt x="2852" y="24014"/>
                    </a:lnTo>
                    <a:close/>
                    <a:moveTo>
                      <a:pt x="32386" y="24241"/>
                    </a:moveTo>
                    <a:lnTo>
                      <a:pt x="31315" y="23728"/>
                    </a:lnTo>
                    <a:lnTo>
                      <a:pt x="31360" y="23607"/>
                    </a:lnTo>
                    <a:lnTo>
                      <a:pt x="32446" y="24120"/>
                    </a:lnTo>
                    <a:cubicBezTo>
                      <a:pt x="32431" y="24150"/>
                      <a:pt x="32416" y="24195"/>
                      <a:pt x="32386" y="24241"/>
                    </a:cubicBezTo>
                    <a:close/>
                    <a:moveTo>
                      <a:pt x="1630" y="24241"/>
                    </a:moveTo>
                    <a:lnTo>
                      <a:pt x="1570" y="24120"/>
                    </a:lnTo>
                    <a:lnTo>
                      <a:pt x="2656" y="23607"/>
                    </a:lnTo>
                    <a:lnTo>
                      <a:pt x="2701" y="23728"/>
                    </a:lnTo>
                    <a:close/>
                    <a:moveTo>
                      <a:pt x="32552" y="23924"/>
                    </a:moveTo>
                    <a:lnTo>
                      <a:pt x="31466" y="23441"/>
                    </a:lnTo>
                    <a:lnTo>
                      <a:pt x="31511" y="23320"/>
                    </a:lnTo>
                    <a:lnTo>
                      <a:pt x="32597" y="23803"/>
                    </a:lnTo>
                    <a:close/>
                    <a:moveTo>
                      <a:pt x="1494" y="23924"/>
                    </a:moveTo>
                    <a:lnTo>
                      <a:pt x="1434" y="23788"/>
                    </a:lnTo>
                    <a:lnTo>
                      <a:pt x="2520" y="23305"/>
                    </a:lnTo>
                    <a:lnTo>
                      <a:pt x="2580" y="23426"/>
                    </a:lnTo>
                    <a:close/>
                    <a:moveTo>
                      <a:pt x="32688" y="23592"/>
                    </a:moveTo>
                    <a:lnTo>
                      <a:pt x="31587" y="23124"/>
                    </a:lnTo>
                    <a:lnTo>
                      <a:pt x="31632" y="23019"/>
                    </a:lnTo>
                    <a:lnTo>
                      <a:pt x="32748" y="23471"/>
                    </a:lnTo>
                    <a:cubicBezTo>
                      <a:pt x="32718" y="23517"/>
                      <a:pt x="32703" y="23562"/>
                      <a:pt x="32688" y="23592"/>
                    </a:cubicBezTo>
                    <a:close/>
                    <a:moveTo>
                      <a:pt x="1343" y="23592"/>
                    </a:moveTo>
                    <a:lnTo>
                      <a:pt x="1298" y="23471"/>
                    </a:lnTo>
                    <a:lnTo>
                      <a:pt x="2399" y="23019"/>
                    </a:lnTo>
                    <a:lnTo>
                      <a:pt x="2444" y="23124"/>
                    </a:lnTo>
                    <a:close/>
                    <a:moveTo>
                      <a:pt x="1208" y="23275"/>
                    </a:moveTo>
                    <a:lnTo>
                      <a:pt x="1162" y="23139"/>
                    </a:lnTo>
                    <a:lnTo>
                      <a:pt x="2279" y="22717"/>
                    </a:lnTo>
                    <a:lnTo>
                      <a:pt x="2324" y="22823"/>
                    </a:lnTo>
                    <a:close/>
                    <a:moveTo>
                      <a:pt x="32824" y="23275"/>
                    </a:moveTo>
                    <a:lnTo>
                      <a:pt x="31707" y="22838"/>
                    </a:lnTo>
                    <a:lnTo>
                      <a:pt x="31753" y="22717"/>
                    </a:lnTo>
                    <a:lnTo>
                      <a:pt x="32869" y="23139"/>
                    </a:lnTo>
                    <a:close/>
                    <a:moveTo>
                      <a:pt x="1087" y="22943"/>
                    </a:moveTo>
                    <a:lnTo>
                      <a:pt x="1027" y="22823"/>
                    </a:lnTo>
                    <a:lnTo>
                      <a:pt x="2158" y="22400"/>
                    </a:lnTo>
                    <a:lnTo>
                      <a:pt x="2203" y="22521"/>
                    </a:lnTo>
                    <a:close/>
                    <a:moveTo>
                      <a:pt x="32944" y="22943"/>
                    </a:moveTo>
                    <a:lnTo>
                      <a:pt x="31828" y="22521"/>
                    </a:lnTo>
                    <a:lnTo>
                      <a:pt x="31873" y="22400"/>
                    </a:lnTo>
                    <a:lnTo>
                      <a:pt x="33005" y="22823"/>
                    </a:lnTo>
                    <a:close/>
                    <a:moveTo>
                      <a:pt x="966" y="22612"/>
                    </a:moveTo>
                    <a:lnTo>
                      <a:pt x="921" y="22491"/>
                    </a:lnTo>
                    <a:lnTo>
                      <a:pt x="2052" y="22099"/>
                    </a:lnTo>
                    <a:lnTo>
                      <a:pt x="2098" y="22219"/>
                    </a:lnTo>
                    <a:close/>
                    <a:moveTo>
                      <a:pt x="33065" y="22612"/>
                    </a:moveTo>
                    <a:lnTo>
                      <a:pt x="31934" y="22219"/>
                    </a:lnTo>
                    <a:lnTo>
                      <a:pt x="31979" y="22099"/>
                    </a:lnTo>
                    <a:lnTo>
                      <a:pt x="33110" y="22491"/>
                    </a:lnTo>
                    <a:close/>
                    <a:moveTo>
                      <a:pt x="846" y="22295"/>
                    </a:moveTo>
                    <a:lnTo>
                      <a:pt x="800" y="22159"/>
                    </a:lnTo>
                    <a:lnTo>
                      <a:pt x="1932" y="21797"/>
                    </a:lnTo>
                    <a:lnTo>
                      <a:pt x="1977" y="21918"/>
                    </a:lnTo>
                    <a:close/>
                    <a:moveTo>
                      <a:pt x="33170" y="22295"/>
                    </a:moveTo>
                    <a:lnTo>
                      <a:pt x="32039" y="21918"/>
                    </a:lnTo>
                    <a:lnTo>
                      <a:pt x="32084" y="21797"/>
                    </a:lnTo>
                    <a:lnTo>
                      <a:pt x="33216" y="22159"/>
                    </a:lnTo>
                    <a:cubicBezTo>
                      <a:pt x="33201" y="22189"/>
                      <a:pt x="33186" y="22234"/>
                      <a:pt x="33170" y="22295"/>
                    </a:cubicBezTo>
                    <a:close/>
                    <a:moveTo>
                      <a:pt x="740" y="21963"/>
                    </a:moveTo>
                    <a:cubicBezTo>
                      <a:pt x="725" y="21918"/>
                      <a:pt x="710" y="21872"/>
                      <a:pt x="710" y="21827"/>
                    </a:cubicBezTo>
                    <a:lnTo>
                      <a:pt x="1856" y="21480"/>
                    </a:lnTo>
                    <a:lnTo>
                      <a:pt x="1886" y="21616"/>
                    </a:lnTo>
                    <a:close/>
                    <a:moveTo>
                      <a:pt x="33276" y="21963"/>
                    </a:moveTo>
                    <a:lnTo>
                      <a:pt x="32145" y="21601"/>
                    </a:lnTo>
                    <a:lnTo>
                      <a:pt x="32175" y="21480"/>
                    </a:lnTo>
                    <a:lnTo>
                      <a:pt x="33321" y="21827"/>
                    </a:lnTo>
                    <a:close/>
                    <a:moveTo>
                      <a:pt x="649" y="21631"/>
                    </a:moveTo>
                    <a:lnTo>
                      <a:pt x="604" y="21495"/>
                    </a:lnTo>
                    <a:lnTo>
                      <a:pt x="1766" y="21163"/>
                    </a:lnTo>
                    <a:lnTo>
                      <a:pt x="1796" y="21284"/>
                    </a:lnTo>
                    <a:close/>
                    <a:moveTo>
                      <a:pt x="33382" y="21631"/>
                    </a:moveTo>
                    <a:lnTo>
                      <a:pt x="32235" y="21299"/>
                    </a:lnTo>
                    <a:lnTo>
                      <a:pt x="32265" y="21179"/>
                    </a:lnTo>
                    <a:lnTo>
                      <a:pt x="33427" y="21495"/>
                    </a:lnTo>
                    <a:close/>
                    <a:moveTo>
                      <a:pt x="544" y="21269"/>
                    </a:moveTo>
                    <a:lnTo>
                      <a:pt x="514" y="21133"/>
                    </a:lnTo>
                    <a:lnTo>
                      <a:pt x="1675" y="20847"/>
                    </a:lnTo>
                    <a:lnTo>
                      <a:pt x="1705" y="20967"/>
                    </a:lnTo>
                    <a:close/>
                    <a:moveTo>
                      <a:pt x="33472" y="21269"/>
                    </a:moveTo>
                    <a:lnTo>
                      <a:pt x="32311" y="20967"/>
                    </a:lnTo>
                    <a:lnTo>
                      <a:pt x="32341" y="20847"/>
                    </a:lnTo>
                    <a:lnTo>
                      <a:pt x="33502" y="21133"/>
                    </a:lnTo>
                    <a:close/>
                    <a:moveTo>
                      <a:pt x="468" y="20937"/>
                    </a:moveTo>
                    <a:lnTo>
                      <a:pt x="438" y="20801"/>
                    </a:lnTo>
                    <a:lnTo>
                      <a:pt x="1600" y="20530"/>
                    </a:lnTo>
                    <a:lnTo>
                      <a:pt x="1630" y="20651"/>
                    </a:lnTo>
                    <a:close/>
                    <a:moveTo>
                      <a:pt x="33563" y="20937"/>
                    </a:moveTo>
                    <a:lnTo>
                      <a:pt x="32401" y="20651"/>
                    </a:lnTo>
                    <a:lnTo>
                      <a:pt x="32431" y="20530"/>
                    </a:lnTo>
                    <a:lnTo>
                      <a:pt x="33593" y="20801"/>
                    </a:lnTo>
                    <a:close/>
                    <a:moveTo>
                      <a:pt x="393" y="20590"/>
                    </a:moveTo>
                    <a:lnTo>
                      <a:pt x="363" y="20455"/>
                    </a:lnTo>
                    <a:lnTo>
                      <a:pt x="1524" y="20213"/>
                    </a:lnTo>
                    <a:lnTo>
                      <a:pt x="1555" y="20334"/>
                    </a:lnTo>
                    <a:close/>
                    <a:moveTo>
                      <a:pt x="33638" y="20590"/>
                    </a:moveTo>
                    <a:lnTo>
                      <a:pt x="32461" y="20334"/>
                    </a:lnTo>
                    <a:lnTo>
                      <a:pt x="32492" y="20213"/>
                    </a:lnTo>
                    <a:lnTo>
                      <a:pt x="33668" y="20455"/>
                    </a:lnTo>
                    <a:close/>
                    <a:moveTo>
                      <a:pt x="318" y="20243"/>
                    </a:moveTo>
                    <a:lnTo>
                      <a:pt x="287" y="20108"/>
                    </a:lnTo>
                    <a:lnTo>
                      <a:pt x="1464" y="19896"/>
                    </a:lnTo>
                    <a:lnTo>
                      <a:pt x="1494" y="20032"/>
                    </a:lnTo>
                    <a:close/>
                    <a:moveTo>
                      <a:pt x="33713" y="20243"/>
                    </a:moveTo>
                    <a:lnTo>
                      <a:pt x="32537" y="20017"/>
                    </a:lnTo>
                    <a:lnTo>
                      <a:pt x="32552" y="19896"/>
                    </a:lnTo>
                    <a:lnTo>
                      <a:pt x="33729" y="20108"/>
                    </a:lnTo>
                    <a:close/>
                    <a:moveTo>
                      <a:pt x="257" y="19896"/>
                    </a:moveTo>
                    <a:lnTo>
                      <a:pt x="227" y="19761"/>
                    </a:lnTo>
                    <a:lnTo>
                      <a:pt x="1404" y="19580"/>
                    </a:lnTo>
                    <a:lnTo>
                      <a:pt x="1434" y="19700"/>
                    </a:lnTo>
                    <a:close/>
                    <a:moveTo>
                      <a:pt x="33774" y="19896"/>
                    </a:moveTo>
                    <a:lnTo>
                      <a:pt x="32597" y="19700"/>
                    </a:lnTo>
                    <a:lnTo>
                      <a:pt x="32612" y="19565"/>
                    </a:lnTo>
                    <a:lnTo>
                      <a:pt x="33804" y="19761"/>
                    </a:lnTo>
                    <a:close/>
                    <a:moveTo>
                      <a:pt x="197" y="19549"/>
                    </a:moveTo>
                    <a:lnTo>
                      <a:pt x="182" y="19414"/>
                    </a:lnTo>
                    <a:lnTo>
                      <a:pt x="1358" y="19248"/>
                    </a:lnTo>
                    <a:lnTo>
                      <a:pt x="1374" y="19384"/>
                    </a:lnTo>
                    <a:close/>
                    <a:moveTo>
                      <a:pt x="33819" y="19549"/>
                    </a:moveTo>
                    <a:lnTo>
                      <a:pt x="32642" y="19384"/>
                    </a:lnTo>
                    <a:lnTo>
                      <a:pt x="32658" y="19248"/>
                    </a:lnTo>
                    <a:lnTo>
                      <a:pt x="33849" y="19414"/>
                    </a:lnTo>
                    <a:close/>
                    <a:moveTo>
                      <a:pt x="152" y="19218"/>
                    </a:moveTo>
                    <a:lnTo>
                      <a:pt x="137" y="19082"/>
                    </a:lnTo>
                    <a:lnTo>
                      <a:pt x="1313" y="18931"/>
                    </a:lnTo>
                    <a:lnTo>
                      <a:pt x="1328" y="19067"/>
                    </a:lnTo>
                    <a:close/>
                    <a:moveTo>
                      <a:pt x="33879" y="19218"/>
                    </a:moveTo>
                    <a:lnTo>
                      <a:pt x="32688" y="19067"/>
                    </a:lnTo>
                    <a:lnTo>
                      <a:pt x="32703" y="18931"/>
                    </a:lnTo>
                    <a:lnTo>
                      <a:pt x="33894" y="19082"/>
                    </a:lnTo>
                    <a:close/>
                    <a:moveTo>
                      <a:pt x="106" y="18871"/>
                    </a:moveTo>
                    <a:lnTo>
                      <a:pt x="91" y="18735"/>
                    </a:lnTo>
                    <a:lnTo>
                      <a:pt x="1283" y="18614"/>
                    </a:lnTo>
                    <a:lnTo>
                      <a:pt x="1298" y="18735"/>
                    </a:lnTo>
                    <a:close/>
                    <a:moveTo>
                      <a:pt x="33925" y="18856"/>
                    </a:moveTo>
                    <a:lnTo>
                      <a:pt x="32733" y="18720"/>
                    </a:lnTo>
                    <a:lnTo>
                      <a:pt x="32748" y="18599"/>
                    </a:lnTo>
                    <a:lnTo>
                      <a:pt x="33925" y="18720"/>
                    </a:lnTo>
                    <a:close/>
                    <a:moveTo>
                      <a:pt x="76" y="18524"/>
                    </a:moveTo>
                    <a:lnTo>
                      <a:pt x="61" y="18388"/>
                    </a:lnTo>
                    <a:lnTo>
                      <a:pt x="1253" y="18282"/>
                    </a:lnTo>
                    <a:lnTo>
                      <a:pt x="1268" y="18403"/>
                    </a:lnTo>
                    <a:close/>
                    <a:moveTo>
                      <a:pt x="33955" y="18524"/>
                    </a:moveTo>
                    <a:lnTo>
                      <a:pt x="32763" y="18418"/>
                    </a:lnTo>
                    <a:lnTo>
                      <a:pt x="32763" y="18282"/>
                    </a:lnTo>
                    <a:lnTo>
                      <a:pt x="33955" y="18388"/>
                    </a:lnTo>
                    <a:close/>
                    <a:moveTo>
                      <a:pt x="46" y="18162"/>
                    </a:moveTo>
                    <a:lnTo>
                      <a:pt x="31" y="18026"/>
                    </a:lnTo>
                    <a:lnTo>
                      <a:pt x="1223" y="17951"/>
                    </a:lnTo>
                    <a:lnTo>
                      <a:pt x="1223" y="18086"/>
                    </a:lnTo>
                    <a:close/>
                    <a:moveTo>
                      <a:pt x="33985" y="18162"/>
                    </a:moveTo>
                    <a:lnTo>
                      <a:pt x="32793" y="18086"/>
                    </a:lnTo>
                    <a:lnTo>
                      <a:pt x="32793" y="17951"/>
                    </a:lnTo>
                    <a:lnTo>
                      <a:pt x="33985" y="18026"/>
                    </a:lnTo>
                    <a:close/>
                    <a:moveTo>
                      <a:pt x="31" y="17815"/>
                    </a:moveTo>
                    <a:lnTo>
                      <a:pt x="31" y="17679"/>
                    </a:lnTo>
                    <a:lnTo>
                      <a:pt x="1223" y="17634"/>
                    </a:lnTo>
                    <a:lnTo>
                      <a:pt x="1223" y="17770"/>
                    </a:lnTo>
                    <a:close/>
                    <a:moveTo>
                      <a:pt x="34000" y="17815"/>
                    </a:moveTo>
                    <a:lnTo>
                      <a:pt x="32808" y="17754"/>
                    </a:lnTo>
                    <a:lnTo>
                      <a:pt x="32808" y="17634"/>
                    </a:lnTo>
                    <a:lnTo>
                      <a:pt x="34000" y="17679"/>
                    </a:lnTo>
                    <a:close/>
                    <a:moveTo>
                      <a:pt x="1" y="17468"/>
                    </a:moveTo>
                    <a:lnTo>
                      <a:pt x="1" y="17332"/>
                    </a:lnTo>
                    <a:lnTo>
                      <a:pt x="1208" y="17302"/>
                    </a:lnTo>
                    <a:lnTo>
                      <a:pt x="1208" y="17438"/>
                    </a:lnTo>
                    <a:close/>
                    <a:moveTo>
                      <a:pt x="34015" y="17468"/>
                    </a:moveTo>
                    <a:lnTo>
                      <a:pt x="32824" y="17423"/>
                    </a:lnTo>
                    <a:lnTo>
                      <a:pt x="32824" y="17302"/>
                    </a:lnTo>
                    <a:lnTo>
                      <a:pt x="34015" y="17332"/>
                    </a:lnTo>
                    <a:close/>
                    <a:moveTo>
                      <a:pt x="1" y="17121"/>
                    </a:moveTo>
                    <a:lnTo>
                      <a:pt x="1" y="16970"/>
                    </a:lnTo>
                    <a:lnTo>
                      <a:pt x="1192" y="16970"/>
                    </a:lnTo>
                    <a:lnTo>
                      <a:pt x="1192" y="17106"/>
                    </a:lnTo>
                    <a:close/>
                    <a:moveTo>
                      <a:pt x="34015" y="17121"/>
                    </a:moveTo>
                    <a:lnTo>
                      <a:pt x="32824" y="17106"/>
                    </a:lnTo>
                    <a:lnTo>
                      <a:pt x="32824" y="16970"/>
                    </a:lnTo>
                    <a:lnTo>
                      <a:pt x="34015" y="16970"/>
                    </a:lnTo>
                    <a:close/>
                    <a:moveTo>
                      <a:pt x="32824" y="16819"/>
                    </a:moveTo>
                    <a:lnTo>
                      <a:pt x="32824" y="16699"/>
                    </a:lnTo>
                    <a:lnTo>
                      <a:pt x="34015" y="16668"/>
                    </a:lnTo>
                    <a:lnTo>
                      <a:pt x="34015" y="16819"/>
                    </a:lnTo>
                    <a:close/>
                    <a:moveTo>
                      <a:pt x="1192" y="16774"/>
                    </a:moveTo>
                    <a:lnTo>
                      <a:pt x="1" y="16759"/>
                    </a:lnTo>
                    <a:lnTo>
                      <a:pt x="1" y="16638"/>
                    </a:lnTo>
                    <a:lnTo>
                      <a:pt x="1192" y="16653"/>
                    </a:lnTo>
                    <a:close/>
                    <a:moveTo>
                      <a:pt x="32824" y="16487"/>
                    </a:moveTo>
                    <a:lnTo>
                      <a:pt x="32824" y="16367"/>
                    </a:lnTo>
                    <a:lnTo>
                      <a:pt x="34015" y="16322"/>
                    </a:lnTo>
                    <a:lnTo>
                      <a:pt x="34015" y="16457"/>
                    </a:lnTo>
                    <a:close/>
                    <a:moveTo>
                      <a:pt x="1208" y="16457"/>
                    </a:moveTo>
                    <a:lnTo>
                      <a:pt x="16" y="16412"/>
                    </a:lnTo>
                    <a:lnTo>
                      <a:pt x="16" y="16276"/>
                    </a:lnTo>
                    <a:lnTo>
                      <a:pt x="1208" y="16322"/>
                    </a:lnTo>
                    <a:close/>
                    <a:moveTo>
                      <a:pt x="32808" y="16171"/>
                    </a:moveTo>
                    <a:lnTo>
                      <a:pt x="32808" y="16050"/>
                    </a:lnTo>
                    <a:lnTo>
                      <a:pt x="34000" y="15975"/>
                    </a:lnTo>
                    <a:lnTo>
                      <a:pt x="34000" y="16110"/>
                    </a:lnTo>
                    <a:close/>
                    <a:moveTo>
                      <a:pt x="1223" y="16125"/>
                    </a:moveTo>
                    <a:lnTo>
                      <a:pt x="31" y="16065"/>
                    </a:lnTo>
                    <a:lnTo>
                      <a:pt x="31" y="15929"/>
                    </a:lnTo>
                    <a:lnTo>
                      <a:pt x="1223" y="16005"/>
                    </a:lnTo>
                    <a:close/>
                    <a:moveTo>
                      <a:pt x="32793" y="15854"/>
                    </a:moveTo>
                    <a:lnTo>
                      <a:pt x="32778" y="15718"/>
                    </a:lnTo>
                    <a:lnTo>
                      <a:pt x="33970" y="15628"/>
                    </a:lnTo>
                    <a:lnTo>
                      <a:pt x="33970" y="15763"/>
                    </a:lnTo>
                    <a:close/>
                    <a:moveTo>
                      <a:pt x="1238" y="15809"/>
                    </a:moveTo>
                    <a:lnTo>
                      <a:pt x="46" y="15718"/>
                    </a:lnTo>
                    <a:lnTo>
                      <a:pt x="61" y="15582"/>
                    </a:lnTo>
                    <a:lnTo>
                      <a:pt x="1253" y="15673"/>
                    </a:lnTo>
                    <a:close/>
                    <a:moveTo>
                      <a:pt x="32763" y="15522"/>
                    </a:moveTo>
                    <a:lnTo>
                      <a:pt x="32748" y="15401"/>
                    </a:lnTo>
                    <a:lnTo>
                      <a:pt x="33940" y="15281"/>
                    </a:lnTo>
                    <a:lnTo>
                      <a:pt x="33955" y="15416"/>
                    </a:lnTo>
                    <a:close/>
                    <a:moveTo>
                      <a:pt x="1268" y="15477"/>
                    </a:moveTo>
                    <a:lnTo>
                      <a:pt x="76" y="15356"/>
                    </a:lnTo>
                    <a:lnTo>
                      <a:pt x="91" y="15220"/>
                    </a:lnTo>
                    <a:lnTo>
                      <a:pt x="1283" y="15341"/>
                    </a:lnTo>
                    <a:close/>
                    <a:moveTo>
                      <a:pt x="32733" y="15205"/>
                    </a:moveTo>
                    <a:lnTo>
                      <a:pt x="32718" y="15070"/>
                    </a:lnTo>
                    <a:lnTo>
                      <a:pt x="33910" y="14934"/>
                    </a:lnTo>
                    <a:lnTo>
                      <a:pt x="33925" y="15070"/>
                    </a:lnTo>
                    <a:close/>
                    <a:moveTo>
                      <a:pt x="1298" y="15145"/>
                    </a:moveTo>
                    <a:lnTo>
                      <a:pt x="106" y="15009"/>
                    </a:lnTo>
                    <a:lnTo>
                      <a:pt x="122" y="14873"/>
                    </a:lnTo>
                    <a:lnTo>
                      <a:pt x="1313" y="15024"/>
                    </a:lnTo>
                    <a:close/>
                    <a:moveTo>
                      <a:pt x="32688" y="14873"/>
                    </a:moveTo>
                    <a:lnTo>
                      <a:pt x="32673" y="14753"/>
                    </a:lnTo>
                    <a:lnTo>
                      <a:pt x="33849" y="14587"/>
                    </a:lnTo>
                    <a:lnTo>
                      <a:pt x="33879" y="14723"/>
                    </a:lnTo>
                    <a:close/>
                    <a:moveTo>
                      <a:pt x="1343" y="14828"/>
                    </a:moveTo>
                    <a:lnTo>
                      <a:pt x="152" y="14662"/>
                    </a:lnTo>
                    <a:lnTo>
                      <a:pt x="182" y="14527"/>
                    </a:lnTo>
                    <a:lnTo>
                      <a:pt x="1358" y="14708"/>
                    </a:lnTo>
                    <a:close/>
                    <a:moveTo>
                      <a:pt x="32642" y="14557"/>
                    </a:moveTo>
                    <a:lnTo>
                      <a:pt x="32627" y="14421"/>
                    </a:lnTo>
                    <a:lnTo>
                      <a:pt x="33804" y="14240"/>
                    </a:lnTo>
                    <a:lnTo>
                      <a:pt x="33819" y="14376"/>
                    </a:lnTo>
                    <a:close/>
                    <a:moveTo>
                      <a:pt x="1389" y="14511"/>
                    </a:moveTo>
                    <a:lnTo>
                      <a:pt x="197" y="14315"/>
                    </a:lnTo>
                    <a:lnTo>
                      <a:pt x="227" y="14180"/>
                    </a:lnTo>
                    <a:lnTo>
                      <a:pt x="1404" y="14376"/>
                    </a:lnTo>
                    <a:close/>
                    <a:moveTo>
                      <a:pt x="32597" y="14225"/>
                    </a:moveTo>
                    <a:lnTo>
                      <a:pt x="32582" y="14104"/>
                    </a:lnTo>
                    <a:lnTo>
                      <a:pt x="33759" y="13893"/>
                    </a:lnTo>
                    <a:lnTo>
                      <a:pt x="33774" y="14029"/>
                    </a:lnTo>
                    <a:close/>
                    <a:moveTo>
                      <a:pt x="1434" y="14180"/>
                    </a:moveTo>
                    <a:lnTo>
                      <a:pt x="257" y="13968"/>
                    </a:lnTo>
                    <a:lnTo>
                      <a:pt x="287" y="13833"/>
                    </a:lnTo>
                    <a:lnTo>
                      <a:pt x="1464" y="14059"/>
                    </a:lnTo>
                    <a:close/>
                    <a:moveTo>
                      <a:pt x="32537" y="13908"/>
                    </a:moveTo>
                    <a:lnTo>
                      <a:pt x="32507" y="13787"/>
                    </a:lnTo>
                    <a:lnTo>
                      <a:pt x="33683" y="13546"/>
                    </a:lnTo>
                    <a:lnTo>
                      <a:pt x="33698" y="13682"/>
                    </a:lnTo>
                    <a:close/>
                    <a:moveTo>
                      <a:pt x="1494" y="13863"/>
                    </a:moveTo>
                    <a:lnTo>
                      <a:pt x="333" y="13622"/>
                    </a:lnTo>
                    <a:lnTo>
                      <a:pt x="348" y="13486"/>
                    </a:lnTo>
                    <a:lnTo>
                      <a:pt x="1524" y="13727"/>
                    </a:lnTo>
                    <a:close/>
                    <a:moveTo>
                      <a:pt x="32461" y="13591"/>
                    </a:moveTo>
                    <a:lnTo>
                      <a:pt x="32431" y="13456"/>
                    </a:lnTo>
                    <a:lnTo>
                      <a:pt x="33608" y="13199"/>
                    </a:lnTo>
                    <a:lnTo>
                      <a:pt x="33638" y="13335"/>
                    </a:lnTo>
                    <a:close/>
                    <a:moveTo>
                      <a:pt x="1570" y="13546"/>
                    </a:moveTo>
                    <a:lnTo>
                      <a:pt x="393" y="13290"/>
                    </a:lnTo>
                    <a:lnTo>
                      <a:pt x="423" y="13154"/>
                    </a:lnTo>
                    <a:lnTo>
                      <a:pt x="1600" y="13425"/>
                    </a:lnTo>
                    <a:close/>
                    <a:moveTo>
                      <a:pt x="32386" y="13275"/>
                    </a:moveTo>
                    <a:lnTo>
                      <a:pt x="32356" y="13139"/>
                    </a:lnTo>
                    <a:lnTo>
                      <a:pt x="33517" y="12867"/>
                    </a:lnTo>
                    <a:lnTo>
                      <a:pt x="33548" y="12988"/>
                    </a:lnTo>
                    <a:close/>
                    <a:moveTo>
                      <a:pt x="1645" y="13244"/>
                    </a:moveTo>
                    <a:lnTo>
                      <a:pt x="484" y="12958"/>
                    </a:lnTo>
                    <a:lnTo>
                      <a:pt x="514" y="12822"/>
                    </a:lnTo>
                    <a:lnTo>
                      <a:pt x="1675" y="13109"/>
                    </a:lnTo>
                    <a:close/>
                    <a:moveTo>
                      <a:pt x="32311" y="12973"/>
                    </a:moveTo>
                    <a:lnTo>
                      <a:pt x="32280" y="12837"/>
                    </a:lnTo>
                    <a:lnTo>
                      <a:pt x="33427" y="12535"/>
                    </a:lnTo>
                    <a:cubicBezTo>
                      <a:pt x="33442" y="12581"/>
                      <a:pt x="33457" y="12626"/>
                      <a:pt x="33472" y="12671"/>
                    </a:cubicBezTo>
                    <a:close/>
                    <a:moveTo>
                      <a:pt x="1720" y="12928"/>
                    </a:moveTo>
                    <a:lnTo>
                      <a:pt x="559" y="12611"/>
                    </a:lnTo>
                    <a:cubicBezTo>
                      <a:pt x="574" y="12566"/>
                      <a:pt x="589" y="12520"/>
                      <a:pt x="604" y="12475"/>
                    </a:cubicBezTo>
                    <a:lnTo>
                      <a:pt x="1751" y="12792"/>
                    </a:lnTo>
                    <a:close/>
                    <a:moveTo>
                      <a:pt x="32220" y="12641"/>
                    </a:moveTo>
                    <a:cubicBezTo>
                      <a:pt x="32205" y="12596"/>
                      <a:pt x="32190" y="12566"/>
                      <a:pt x="32190" y="12520"/>
                    </a:cubicBezTo>
                    <a:lnTo>
                      <a:pt x="33336" y="12189"/>
                    </a:lnTo>
                    <a:lnTo>
                      <a:pt x="33367" y="12324"/>
                    </a:lnTo>
                    <a:close/>
                    <a:moveTo>
                      <a:pt x="1811" y="12596"/>
                    </a:moveTo>
                    <a:lnTo>
                      <a:pt x="665" y="12264"/>
                    </a:lnTo>
                    <a:lnTo>
                      <a:pt x="695" y="12128"/>
                    </a:lnTo>
                    <a:lnTo>
                      <a:pt x="1841" y="12475"/>
                    </a:lnTo>
                    <a:close/>
                    <a:moveTo>
                      <a:pt x="32130" y="12324"/>
                    </a:moveTo>
                    <a:lnTo>
                      <a:pt x="32099" y="12204"/>
                    </a:lnTo>
                    <a:lnTo>
                      <a:pt x="33231" y="11842"/>
                    </a:lnTo>
                    <a:cubicBezTo>
                      <a:pt x="33246" y="11887"/>
                      <a:pt x="33261" y="11932"/>
                      <a:pt x="33276" y="11977"/>
                    </a:cubicBezTo>
                    <a:close/>
                    <a:moveTo>
                      <a:pt x="1901" y="12279"/>
                    </a:moveTo>
                    <a:lnTo>
                      <a:pt x="755" y="11932"/>
                    </a:lnTo>
                    <a:cubicBezTo>
                      <a:pt x="770" y="11887"/>
                      <a:pt x="785" y="11842"/>
                      <a:pt x="800" y="11796"/>
                    </a:cubicBezTo>
                    <a:lnTo>
                      <a:pt x="1932" y="12158"/>
                    </a:lnTo>
                    <a:close/>
                    <a:moveTo>
                      <a:pt x="32039" y="12023"/>
                    </a:moveTo>
                    <a:lnTo>
                      <a:pt x="31994" y="11902"/>
                    </a:lnTo>
                    <a:lnTo>
                      <a:pt x="33125" y="11525"/>
                    </a:lnTo>
                    <a:lnTo>
                      <a:pt x="33170" y="11646"/>
                    </a:lnTo>
                    <a:close/>
                    <a:moveTo>
                      <a:pt x="1992" y="11977"/>
                    </a:moveTo>
                    <a:lnTo>
                      <a:pt x="861" y="11600"/>
                    </a:lnTo>
                    <a:lnTo>
                      <a:pt x="921" y="11464"/>
                    </a:lnTo>
                    <a:lnTo>
                      <a:pt x="2052" y="11857"/>
                    </a:lnTo>
                    <a:close/>
                    <a:moveTo>
                      <a:pt x="31934" y="11706"/>
                    </a:moveTo>
                    <a:lnTo>
                      <a:pt x="31888" y="11585"/>
                    </a:lnTo>
                    <a:lnTo>
                      <a:pt x="33020" y="11178"/>
                    </a:lnTo>
                    <a:cubicBezTo>
                      <a:pt x="33035" y="11223"/>
                      <a:pt x="33050" y="11268"/>
                      <a:pt x="33065" y="11314"/>
                    </a:cubicBezTo>
                    <a:close/>
                    <a:moveTo>
                      <a:pt x="2098" y="11661"/>
                    </a:moveTo>
                    <a:lnTo>
                      <a:pt x="966" y="11268"/>
                    </a:lnTo>
                    <a:lnTo>
                      <a:pt x="1027" y="11133"/>
                    </a:lnTo>
                    <a:lnTo>
                      <a:pt x="2158" y="11540"/>
                    </a:lnTo>
                    <a:close/>
                    <a:moveTo>
                      <a:pt x="31813" y="11404"/>
                    </a:moveTo>
                    <a:lnTo>
                      <a:pt x="31768" y="11283"/>
                    </a:lnTo>
                    <a:lnTo>
                      <a:pt x="32884" y="10861"/>
                    </a:lnTo>
                    <a:cubicBezTo>
                      <a:pt x="32899" y="10891"/>
                      <a:pt x="32914" y="10937"/>
                      <a:pt x="32929" y="10982"/>
                    </a:cubicBezTo>
                    <a:close/>
                    <a:moveTo>
                      <a:pt x="2218" y="11359"/>
                    </a:moveTo>
                    <a:lnTo>
                      <a:pt x="1117" y="10937"/>
                    </a:lnTo>
                    <a:lnTo>
                      <a:pt x="1162" y="10801"/>
                    </a:lnTo>
                    <a:lnTo>
                      <a:pt x="2279" y="11238"/>
                    </a:lnTo>
                    <a:close/>
                    <a:moveTo>
                      <a:pt x="31707" y="11102"/>
                    </a:moveTo>
                    <a:lnTo>
                      <a:pt x="31662" y="10982"/>
                    </a:lnTo>
                    <a:lnTo>
                      <a:pt x="32763" y="10529"/>
                    </a:lnTo>
                    <a:lnTo>
                      <a:pt x="32808" y="10650"/>
                    </a:lnTo>
                    <a:close/>
                    <a:moveTo>
                      <a:pt x="2339" y="11057"/>
                    </a:moveTo>
                    <a:lnTo>
                      <a:pt x="1238" y="10605"/>
                    </a:lnTo>
                    <a:lnTo>
                      <a:pt x="1283" y="10469"/>
                    </a:lnTo>
                    <a:lnTo>
                      <a:pt x="2384" y="10921"/>
                    </a:lnTo>
                    <a:close/>
                    <a:moveTo>
                      <a:pt x="31572" y="10801"/>
                    </a:moveTo>
                    <a:lnTo>
                      <a:pt x="31526" y="10680"/>
                    </a:lnTo>
                    <a:lnTo>
                      <a:pt x="32627" y="10213"/>
                    </a:lnTo>
                    <a:lnTo>
                      <a:pt x="32673" y="10333"/>
                    </a:lnTo>
                    <a:close/>
                    <a:moveTo>
                      <a:pt x="2460" y="10756"/>
                    </a:moveTo>
                    <a:lnTo>
                      <a:pt x="1374" y="10273"/>
                    </a:lnTo>
                    <a:lnTo>
                      <a:pt x="1419" y="10152"/>
                    </a:lnTo>
                    <a:lnTo>
                      <a:pt x="2520" y="10635"/>
                    </a:lnTo>
                    <a:close/>
                    <a:moveTo>
                      <a:pt x="31451" y="10499"/>
                    </a:moveTo>
                    <a:lnTo>
                      <a:pt x="31391" y="10394"/>
                    </a:lnTo>
                    <a:lnTo>
                      <a:pt x="32477" y="9896"/>
                    </a:lnTo>
                    <a:lnTo>
                      <a:pt x="32537" y="10016"/>
                    </a:lnTo>
                    <a:close/>
                    <a:moveTo>
                      <a:pt x="2595" y="10454"/>
                    </a:moveTo>
                    <a:lnTo>
                      <a:pt x="1509" y="9956"/>
                    </a:lnTo>
                    <a:lnTo>
                      <a:pt x="1570" y="9835"/>
                    </a:lnTo>
                    <a:lnTo>
                      <a:pt x="2656" y="10333"/>
                    </a:lnTo>
                    <a:close/>
                    <a:moveTo>
                      <a:pt x="31315" y="10213"/>
                    </a:moveTo>
                    <a:lnTo>
                      <a:pt x="31255" y="10092"/>
                    </a:lnTo>
                    <a:lnTo>
                      <a:pt x="32341" y="9564"/>
                    </a:lnTo>
                    <a:lnTo>
                      <a:pt x="32401" y="9700"/>
                    </a:lnTo>
                    <a:close/>
                    <a:moveTo>
                      <a:pt x="2731" y="10152"/>
                    </a:moveTo>
                    <a:lnTo>
                      <a:pt x="1660" y="9639"/>
                    </a:lnTo>
                    <a:lnTo>
                      <a:pt x="1720" y="9519"/>
                    </a:lnTo>
                    <a:lnTo>
                      <a:pt x="2791" y="10032"/>
                    </a:lnTo>
                    <a:close/>
                    <a:moveTo>
                      <a:pt x="31164" y="9911"/>
                    </a:moveTo>
                    <a:lnTo>
                      <a:pt x="31119" y="9805"/>
                    </a:lnTo>
                    <a:lnTo>
                      <a:pt x="32175" y="9262"/>
                    </a:lnTo>
                    <a:lnTo>
                      <a:pt x="32235" y="9383"/>
                    </a:lnTo>
                    <a:close/>
                    <a:moveTo>
                      <a:pt x="2882" y="9866"/>
                    </a:moveTo>
                    <a:lnTo>
                      <a:pt x="1826" y="9323"/>
                    </a:lnTo>
                    <a:cubicBezTo>
                      <a:pt x="1841" y="9277"/>
                      <a:pt x="1856" y="9247"/>
                      <a:pt x="1886" y="9202"/>
                    </a:cubicBezTo>
                    <a:lnTo>
                      <a:pt x="2942" y="9745"/>
                    </a:lnTo>
                    <a:close/>
                    <a:moveTo>
                      <a:pt x="31029" y="9624"/>
                    </a:moveTo>
                    <a:lnTo>
                      <a:pt x="30968" y="9519"/>
                    </a:lnTo>
                    <a:lnTo>
                      <a:pt x="32024" y="8945"/>
                    </a:lnTo>
                    <a:lnTo>
                      <a:pt x="32084" y="9066"/>
                    </a:lnTo>
                    <a:close/>
                    <a:moveTo>
                      <a:pt x="3033" y="9564"/>
                    </a:moveTo>
                    <a:lnTo>
                      <a:pt x="1977" y="9006"/>
                    </a:lnTo>
                    <a:cubicBezTo>
                      <a:pt x="2007" y="8961"/>
                      <a:pt x="2022" y="8915"/>
                      <a:pt x="2052" y="8885"/>
                    </a:cubicBezTo>
                    <a:lnTo>
                      <a:pt x="3093" y="9443"/>
                    </a:lnTo>
                    <a:close/>
                    <a:moveTo>
                      <a:pt x="30878" y="9338"/>
                    </a:moveTo>
                    <a:lnTo>
                      <a:pt x="30817" y="9232"/>
                    </a:lnTo>
                    <a:lnTo>
                      <a:pt x="31843" y="8644"/>
                    </a:lnTo>
                    <a:lnTo>
                      <a:pt x="31903" y="8764"/>
                    </a:lnTo>
                    <a:close/>
                    <a:moveTo>
                      <a:pt x="3184" y="9277"/>
                    </a:moveTo>
                    <a:lnTo>
                      <a:pt x="2143" y="8719"/>
                    </a:lnTo>
                    <a:lnTo>
                      <a:pt x="2203" y="8599"/>
                    </a:lnTo>
                    <a:lnTo>
                      <a:pt x="3244" y="9187"/>
                    </a:lnTo>
                    <a:close/>
                    <a:moveTo>
                      <a:pt x="30712" y="9051"/>
                    </a:moveTo>
                    <a:lnTo>
                      <a:pt x="30651" y="8945"/>
                    </a:lnTo>
                    <a:lnTo>
                      <a:pt x="31677" y="8342"/>
                    </a:lnTo>
                    <a:lnTo>
                      <a:pt x="31737" y="8448"/>
                    </a:lnTo>
                    <a:close/>
                    <a:moveTo>
                      <a:pt x="3349" y="9006"/>
                    </a:moveTo>
                    <a:lnTo>
                      <a:pt x="2309" y="8402"/>
                    </a:lnTo>
                    <a:lnTo>
                      <a:pt x="2384" y="8282"/>
                    </a:lnTo>
                    <a:lnTo>
                      <a:pt x="3410" y="8885"/>
                    </a:lnTo>
                    <a:close/>
                    <a:moveTo>
                      <a:pt x="30546" y="8780"/>
                    </a:moveTo>
                    <a:lnTo>
                      <a:pt x="30470" y="8674"/>
                    </a:lnTo>
                    <a:lnTo>
                      <a:pt x="31496" y="8040"/>
                    </a:lnTo>
                    <a:lnTo>
                      <a:pt x="31556" y="8161"/>
                    </a:lnTo>
                    <a:close/>
                    <a:moveTo>
                      <a:pt x="3515" y="8719"/>
                    </a:moveTo>
                    <a:lnTo>
                      <a:pt x="2490" y="8086"/>
                    </a:lnTo>
                    <a:lnTo>
                      <a:pt x="2565" y="7965"/>
                    </a:lnTo>
                    <a:lnTo>
                      <a:pt x="3576" y="8599"/>
                    </a:lnTo>
                    <a:close/>
                    <a:moveTo>
                      <a:pt x="30365" y="8493"/>
                    </a:moveTo>
                    <a:lnTo>
                      <a:pt x="30304" y="8387"/>
                    </a:lnTo>
                    <a:lnTo>
                      <a:pt x="31300" y="7739"/>
                    </a:lnTo>
                    <a:lnTo>
                      <a:pt x="31375" y="7859"/>
                    </a:lnTo>
                    <a:close/>
                    <a:moveTo>
                      <a:pt x="3681" y="8448"/>
                    </a:moveTo>
                    <a:lnTo>
                      <a:pt x="2686" y="7799"/>
                    </a:lnTo>
                    <a:lnTo>
                      <a:pt x="2761" y="7678"/>
                    </a:lnTo>
                    <a:lnTo>
                      <a:pt x="3757" y="8342"/>
                    </a:lnTo>
                    <a:close/>
                    <a:moveTo>
                      <a:pt x="30199" y="8221"/>
                    </a:moveTo>
                    <a:lnTo>
                      <a:pt x="30123" y="8116"/>
                    </a:lnTo>
                    <a:lnTo>
                      <a:pt x="31119" y="7452"/>
                    </a:lnTo>
                    <a:lnTo>
                      <a:pt x="31194" y="7573"/>
                    </a:lnTo>
                    <a:close/>
                    <a:moveTo>
                      <a:pt x="3862" y="8176"/>
                    </a:moveTo>
                    <a:lnTo>
                      <a:pt x="2882" y="7497"/>
                    </a:lnTo>
                    <a:lnTo>
                      <a:pt x="2957" y="7392"/>
                    </a:lnTo>
                    <a:lnTo>
                      <a:pt x="3938" y="8071"/>
                    </a:lnTo>
                    <a:close/>
                    <a:moveTo>
                      <a:pt x="30018" y="7965"/>
                    </a:moveTo>
                    <a:lnTo>
                      <a:pt x="29942" y="7859"/>
                    </a:lnTo>
                    <a:lnTo>
                      <a:pt x="30908" y="7166"/>
                    </a:lnTo>
                    <a:lnTo>
                      <a:pt x="30998" y="7271"/>
                    </a:lnTo>
                    <a:close/>
                    <a:moveTo>
                      <a:pt x="4058" y="7905"/>
                    </a:moveTo>
                    <a:lnTo>
                      <a:pt x="3078" y="7211"/>
                    </a:lnTo>
                    <a:lnTo>
                      <a:pt x="3153" y="7105"/>
                    </a:lnTo>
                    <a:lnTo>
                      <a:pt x="4134" y="7799"/>
                    </a:lnTo>
                    <a:cubicBezTo>
                      <a:pt x="4104" y="7829"/>
                      <a:pt x="4074" y="7859"/>
                      <a:pt x="4058" y="7905"/>
                    </a:cubicBezTo>
                    <a:close/>
                    <a:moveTo>
                      <a:pt x="29822" y="7694"/>
                    </a:moveTo>
                    <a:lnTo>
                      <a:pt x="29746" y="7588"/>
                    </a:lnTo>
                    <a:lnTo>
                      <a:pt x="30712" y="6879"/>
                    </a:lnTo>
                    <a:lnTo>
                      <a:pt x="30787" y="7000"/>
                    </a:lnTo>
                    <a:close/>
                    <a:moveTo>
                      <a:pt x="4239" y="7633"/>
                    </a:moveTo>
                    <a:lnTo>
                      <a:pt x="3274" y="6924"/>
                    </a:lnTo>
                    <a:lnTo>
                      <a:pt x="3365" y="6819"/>
                    </a:lnTo>
                    <a:lnTo>
                      <a:pt x="4315" y="7528"/>
                    </a:lnTo>
                    <a:close/>
                    <a:moveTo>
                      <a:pt x="29626" y="7437"/>
                    </a:moveTo>
                    <a:lnTo>
                      <a:pt x="29550" y="7332"/>
                    </a:lnTo>
                    <a:lnTo>
                      <a:pt x="30485" y="6607"/>
                    </a:lnTo>
                    <a:lnTo>
                      <a:pt x="30576" y="6713"/>
                    </a:lnTo>
                    <a:close/>
                    <a:moveTo>
                      <a:pt x="4436" y="7377"/>
                    </a:moveTo>
                    <a:lnTo>
                      <a:pt x="3500" y="6653"/>
                    </a:lnTo>
                    <a:lnTo>
                      <a:pt x="3576" y="6547"/>
                    </a:lnTo>
                    <a:lnTo>
                      <a:pt x="4526" y="7271"/>
                    </a:lnTo>
                    <a:close/>
                    <a:moveTo>
                      <a:pt x="29430" y="7181"/>
                    </a:moveTo>
                    <a:lnTo>
                      <a:pt x="29354" y="7075"/>
                    </a:lnTo>
                    <a:lnTo>
                      <a:pt x="30289" y="6321"/>
                    </a:lnTo>
                    <a:lnTo>
                      <a:pt x="30380" y="6426"/>
                    </a:lnTo>
                    <a:close/>
                    <a:moveTo>
                      <a:pt x="4632" y="7120"/>
                    </a:moveTo>
                    <a:lnTo>
                      <a:pt x="3696" y="6366"/>
                    </a:lnTo>
                    <a:lnTo>
                      <a:pt x="3787" y="6261"/>
                    </a:lnTo>
                    <a:lnTo>
                      <a:pt x="4707" y="7015"/>
                    </a:lnTo>
                    <a:close/>
                    <a:moveTo>
                      <a:pt x="29218" y="6924"/>
                    </a:moveTo>
                    <a:lnTo>
                      <a:pt x="29143" y="6834"/>
                    </a:lnTo>
                    <a:lnTo>
                      <a:pt x="30063" y="6064"/>
                    </a:lnTo>
                    <a:lnTo>
                      <a:pt x="30154" y="6170"/>
                    </a:lnTo>
                    <a:close/>
                    <a:moveTo>
                      <a:pt x="4843" y="6864"/>
                    </a:moveTo>
                    <a:lnTo>
                      <a:pt x="3923" y="6110"/>
                    </a:lnTo>
                    <a:lnTo>
                      <a:pt x="4013" y="6004"/>
                    </a:lnTo>
                    <a:lnTo>
                      <a:pt x="4918" y="6773"/>
                    </a:lnTo>
                    <a:close/>
                    <a:moveTo>
                      <a:pt x="29022" y="6683"/>
                    </a:moveTo>
                    <a:lnTo>
                      <a:pt x="28932" y="6577"/>
                    </a:lnTo>
                    <a:lnTo>
                      <a:pt x="29837" y="5793"/>
                    </a:lnTo>
                    <a:lnTo>
                      <a:pt x="29927" y="5899"/>
                    </a:lnTo>
                    <a:close/>
                    <a:moveTo>
                      <a:pt x="5054" y="6623"/>
                    </a:moveTo>
                    <a:lnTo>
                      <a:pt x="4149" y="5838"/>
                    </a:lnTo>
                    <a:lnTo>
                      <a:pt x="4239" y="5733"/>
                    </a:lnTo>
                    <a:lnTo>
                      <a:pt x="5144" y="6517"/>
                    </a:lnTo>
                    <a:close/>
                    <a:moveTo>
                      <a:pt x="28796" y="6426"/>
                    </a:moveTo>
                    <a:lnTo>
                      <a:pt x="28721" y="6336"/>
                    </a:lnTo>
                    <a:lnTo>
                      <a:pt x="29596" y="5537"/>
                    </a:lnTo>
                    <a:lnTo>
                      <a:pt x="29686" y="5627"/>
                    </a:lnTo>
                    <a:close/>
                    <a:moveTo>
                      <a:pt x="5265" y="6366"/>
                    </a:moveTo>
                    <a:lnTo>
                      <a:pt x="4390" y="5567"/>
                    </a:lnTo>
                    <a:lnTo>
                      <a:pt x="4481" y="5476"/>
                    </a:lnTo>
                    <a:lnTo>
                      <a:pt x="5356" y="6276"/>
                    </a:lnTo>
                    <a:close/>
                    <a:moveTo>
                      <a:pt x="28585" y="6185"/>
                    </a:moveTo>
                    <a:lnTo>
                      <a:pt x="28494" y="6095"/>
                    </a:lnTo>
                    <a:lnTo>
                      <a:pt x="29354" y="5265"/>
                    </a:lnTo>
                    <a:lnTo>
                      <a:pt x="29460" y="5371"/>
                    </a:lnTo>
                    <a:close/>
                    <a:moveTo>
                      <a:pt x="5491" y="6125"/>
                    </a:moveTo>
                    <a:lnTo>
                      <a:pt x="4617" y="5325"/>
                    </a:lnTo>
                    <a:cubicBezTo>
                      <a:pt x="4647" y="5280"/>
                      <a:pt x="4692" y="5250"/>
                      <a:pt x="4722" y="5220"/>
                    </a:cubicBezTo>
                    <a:lnTo>
                      <a:pt x="5582" y="6049"/>
                    </a:lnTo>
                    <a:close/>
                    <a:moveTo>
                      <a:pt x="28359" y="5944"/>
                    </a:moveTo>
                    <a:lnTo>
                      <a:pt x="28268" y="5853"/>
                    </a:lnTo>
                    <a:lnTo>
                      <a:pt x="29113" y="5009"/>
                    </a:lnTo>
                    <a:lnTo>
                      <a:pt x="29218" y="5114"/>
                    </a:lnTo>
                    <a:close/>
                    <a:moveTo>
                      <a:pt x="5718" y="5899"/>
                    </a:moveTo>
                    <a:lnTo>
                      <a:pt x="4858" y="5054"/>
                    </a:lnTo>
                    <a:cubicBezTo>
                      <a:pt x="4903" y="5024"/>
                      <a:pt x="4933" y="4993"/>
                      <a:pt x="4963" y="4963"/>
                    </a:cubicBezTo>
                    <a:lnTo>
                      <a:pt x="5808" y="5808"/>
                    </a:lnTo>
                    <a:close/>
                    <a:moveTo>
                      <a:pt x="28117" y="5718"/>
                    </a:moveTo>
                    <a:lnTo>
                      <a:pt x="28027" y="5627"/>
                    </a:lnTo>
                    <a:lnTo>
                      <a:pt x="28872" y="4767"/>
                    </a:lnTo>
                    <a:lnTo>
                      <a:pt x="28962" y="4873"/>
                    </a:lnTo>
                    <a:close/>
                    <a:moveTo>
                      <a:pt x="5944" y="5672"/>
                    </a:moveTo>
                    <a:lnTo>
                      <a:pt x="5114" y="4812"/>
                    </a:lnTo>
                    <a:lnTo>
                      <a:pt x="5205" y="4722"/>
                    </a:lnTo>
                    <a:lnTo>
                      <a:pt x="6034" y="5582"/>
                    </a:lnTo>
                    <a:close/>
                    <a:moveTo>
                      <a:pt x="27891" y="5491"/>
                    </a:moveTo>
                    <a:lnTo>
                      <a:pt x="27785" y="5401"/>
                    </a:lnTo>
                    <a:lnTo>
                      <a:pt x="28615" y="4526"/>
                    </a:lnTo>
                    <a:lnTo>
                      <a:pt x="28706" y="4631"/>
                    </a:lnTo>
                    <a:close/>
                    <a:moveTo>
                      <a:pt x="6185" y="5446"/>
                    </a:moveTo>
                    <a:lnTo>
                      <a:pt x="5371" y="4571"/>
                    </a:lnTo>
                    <a:lnTo>
                      <a:pt x="5461" y="4466"/>
                    </a:lnTo>
                    <a:lnTo>
                      <a:pt x="6276" y="5356"/>
                    </a:lnTo>
                    <a:close/>
                    <a:moveTo>
                      <a:pt x="27650" y="5265"/>
                    </a:moveTo>
                    <a:lnTo>
                      <a:pt x="27559" y="5190"/>
                    </a:lnTo>
                    <a:lnTo>
                      <a:pt x="28359" y="4300"/>
                    </a:lnTo>
                    <a:lnTo>
                      <a:pt x="28449" y="4390"/>
                    </a:lnTo>
                    <a:close/>
                    <a:moveTo>
                      <a:pt x="6427" y="5220"/>
                    </a:moveTo>
                    <a:lnTo>
                      <a:pt x="5627" y="4330"/>
                    </a:lnTo>
                    <a:lnTo>
                      <a:pt x="5733" y="4239"/>
                    </a:lnTo>
                    <a:lnTo>
                      <a:pt x="6517" y="5129"/>
                    </a:lnTo>
                    <a:close/>
                    <a:moveTo>
                      <a:pt x="27408" y="5054"/>
                    </a:moveTo>
                    <a:lnTo>
                      <a:pt x="27318" y="4963"/>
                    </a:lnTo>
                    <a:lnTo>
                      <a:pt x="28087" y="4058"/>
                    </a:lnTo>
                    <a:lnTo>
                      <a:pt x="28193" y="4149"/>
                    </a:lnTo>
                    <a:close/>
                    <a:moveTo>
                      <a:pt x="6668" y="5009"/>
                    </a:moveTo>
                    <a:lnTo>
                      <a:pt x="5884" y="4104"/>
                    </a:lnTo>
                    <a:lnTo>
                      <a:pt x="5989" y="4013"/>
                    </a:lnTo>
                    <a:lnTo>
                      <a:pt x="6774" y="4918"/>
                    </a:lnTo>
                    <a:close/>
                    <a:moveTo>
                      <a:pt x="27167" y="4843"/>
                    </a:moveTo>
                    <a:lnTo>
                      <a:pt x="27061" y="4767"/>
                    </a:lnTo>
                    <a:lnTo>
                      <a:pt x="27816" y="3832"/>
                    </a:lnTo>
                    <a:lnTo>
                      <a:pt x="27921" y="3923"/>
                    </a:lnTo>
                    <a:close/>
                    <a:moveTo>
                      <a:pt x="6924" y="4797"/>
                    </a:moveTo>
                    <a:lnTo>
                      <a:pt x="6170" y="3877"/>
                    </a:lnTo>
                    <a:lnTo>
                      <a:pt x="6276" y="3787"/>
                    </a:lnTo>
                    <a:lnTo>
                      <a:pt x="7030" y="4707"/>
                    </a:lnTo>
                    <a:close/>
                    <a:moveTo>
                      <a:pt x="26911" y="4631"/>
                    </a:moveTo>
                    <a:lnTo>
                      <a:pt x="26805" y="4556"/>
                    </a:lnTo>
                    <a:lnTo>
                      <a:pt x="27544" y="3606"/>
                    </a:lnTo>
                    <a:lnTo>
                      <a:pt x="27650" y="3696"/>
                    </a:lnTo>
                    <a:close/>
                    <a:moveTo>
                      <a:pt x="7166" y="4586"/>
                    </a:moveTo>
                    <a:lnTo>
                      <a:pt x="6427" y="3651"/>
                    </a:lnTo>
                    <a:lnTo>
                      <a:pt x="6532" y="3561"/>
                    </a:lnTo>
                    <a:lnTo>
                      <a:pt x="7271" y="4496"/>
                    </a:lnTo>
                    <a:close/>
                    <a:moveTo>
                      <a:pt x="26654" y="4435"/>
                    </a:moveTo>
                    <a:lnTo>
                      <a:pt x="26549" y="4360"/>
                    </a:lnTo>
                    <a:lnTo>
                      <a:pt x="27273" y="3410"/>
                    </a:lnTo>
                    <a:lnTo>
                      <a:pt x="27378" y="3500"/>
                    </a:lnTo>
                    <a:close/>
                    <a:moveTo>
                      <a:pt x="7422" y="4390"/>
                    </a:moveTo>
                    <a:lnTo>
                      <a:pt x="6683" y="3440"/>
                    </a:lnTo>
                    <a:lnTo>
                      <a:pt x="6804" y="3364"/>
                    </a:lnTo>
                    <a:lnTo>
                      <a:pt x="7528" y="4315"/>
                    </a:lnTo>
                    <a:close/>
                    <a:moveTo>
                      <a:pt x="26383" y="4239"/>
                    </a:moveTo>
                    <a:lnTo>
                      <a:pt x="26277" y="4164"/>
                    </a:lnTo>
                    <a:lnTo>
                      <a:pt x="26971" y="3199"/>
                    </a:lnTo>
                    <a:lnTo>
                      <a:pt x="27092" y="3274"/>
                    </a:lnTo>
                    <a:close/>
                    <a:moveTo>
                      <a:pt x="7694" y="4194"/>
                    </a:moveTo>
                    <a:lnTo>
                      <a:pt x="6985" y="3229"/>
                    </a:lnTo>
                    <a:lnTo>
                      <a:pt x="7090" y="3138"/>
                    </a:lnTo>
                    <a:lnTo>
                      <a:pt x="7784" y="4119"/>
                    </a:lnTo>
                    <a:close/>
                    <a:moveTo>
                      <a:pt x="26126" y="4043"/>
                    </a:moveTo>
                    <a:lnTo>
                      <a:pt x="26021" y="3968"/>
                    </a:lnTo>
                    <a:lnTo>
                      <a:pt x="26699" y="2987"/>
                    </a:lnTo>
                    <a:lnTo>
                      <a:pt x="26820" y="3063"/>
                    </a:lnTo>
                    <a:close/>
                    <a:moveTo>
                      <a:pt x="7950" y="3998"/>
                    </a:moveTo>
                    <a:lnTo>
                      <a:pt x="7271" y="3017"/>
                    </a:lnTo>
                    <a:lnTo>
                      <a:pt x="7377" y="2942"/>
                    </a:lnTo>
                    <a:lnTo>
                      <a:pt x="8056" y="3923"/>
                    </a:lnTo>
                    <a:close/>
                    <a:moveTo>
                      <a:pt x="25870" y="3847"/>
                    </a:moveTo>
                    <a:lnTo>
                      <a:pt x="25764" y="3787"/>
                    </a:lnTo>
                    <a:lnTo>
                      <a:pt x="26413" y="2791"/>
                    </a:lnTo>
                    <a:lnTo>
                      <a:pt x="26534" y="2867"/>
                    </a:lnTo>
                    <a:close/>
                    <a:moveTo>
                      <a:pt x="8222" y="3817"/>
                    </a:moveTo>
                    <a:lnTo>
                      <a:pt x="7558" y="2821"/>
                    </a:lnTo>
                    <a:lnTo>
                      <a:pt x="7679" y="2746"/>
                    </a:lnTo>
                    <a:lnTo>
                      <a:pt x="8327" y="3742"/>
                    </a:lnTo>
                    <a:close/>
                    <a:moveTo>
                      <a:pt x="25598" y="3666"/>
                    </a:moveTo>
                    <a:lnTo>
                      <a:pt x="25493" y="3606"/>
                    </a:lnTo>
                    <a:lnTo>
                      <a:pt x="26126" y="2595"/>
                    </a:lnTo>
                    <a:lnTo>
                      <a:pt x="26247" y="2671"/>
                    </a:lnTo>
                    <a:close/>
                    <a:moveTo>
                      <a:pt x="8493" y="3636"/>
                    </a:moveTo>
                    <a:lnTo>
                      <a:pt x="7860" y="2625"/>
                    </a:lnTo>
                    <a:lnTo>
                      <a:pt x="7965" y="2550"/>
                    </a:lnTo>
                    <a:lnTo>
                      <a:pt x="8614" y="3561"/>
                    </a:lnTo>
                    <a:close/>
                    <a:moveTo>
                      <a:pt x="25312" y="3500"/>
                    </a:moveTo>
                    <a:lnTo>
                      <a:pt x="25206" y="3440"/>
                    </a:lnTo>
                    <a:lnTo>
                      <a:pt x="25825" y="2414"/>
                    </a:lnTo>
                    <a:lnTo>
                      <a:pt x="25945" y="2474"/>
                    </a:lnTo>
                    <a:close/>
                    <a:moveTo>
                      <a:pt x="8780" y="3470"/>
                    </a:moveTo>
                    <a:lnTo>
                      <a:pt x="8146" y="2444"/>
                    </a:lnTo>
                    <a:lnTo>
                      <a:pt x="8267" y="2369"/>
                    </a:lnTo>
                    <a:lnTo>
                      <a:pt x="8885" y="3395"/>
                    </a:lnTo>
                    <a:close/>
                    <a:moveTo>
                      <a:pt x="25040" y="3334"/>
                    </a:moveTo>
                    <a:lnTo>
                      <a:pt x="24920" y="3259"/>
                    </a:lnTo>
                    <a:lnTo>
                      <a:pt x="25523" y="2233"/>
                    </a:lnTo>
                    <a:lnTo>
                      <a:pt x="25644" y="2293"/>
                    </a:lnTo>
                    <a:close/>
                    <a:moveTo>
                      <a:pt x="9051" y="3304"/>
                    </a:moveTo>
                    <a:lnTo>
                      <a:pt x="8448" y="2278"/>
                    </a:lnTo>
                    <a:lnTo>
                      <a:pt x="8569" y="2203"/>
                    </a:lnTo>
                    <a:lnTo>
                      <a:pt x="9157" y="3244"/>
                    </a:lnTo>
                    <a:close/>
                    <a:moveTo>
                      <a:pt x="24754" y="3168"/>
                    </a:moveTo>
                    <a:lnTo>
                      <a:pt x="24633" y="3108"/>
                    </a:lnTo>
                    <a:lnTo>
                      <a:pt x="25206" y="2067"/>
                    </a:lnTo>
                    <a:lnTo>
                      <a:pt x="25342" y="2128"/>
                    </a:lnTo>
                    <a:close/>
                    <a:moveTo>
                      <a:pt x="9323" y="3138"/>
                    </a:moveTo>
                    <a:lnTo>
                      <a:pt x="8750" y="2097"/>
                    </a:lnTo>
                    <a:lnTo>
                      <a:pt x="8870" y="2037"/>
                    </a:lnTo>
                    <a:lnTo>
                      <a:pt x="9428" y="3078"/>
                    </a:lnTo>
                    <a:close/>
                    <a:moveTo>
                      <a:pt x="24467" y="3017"/>
                    </a:moveTo>
                    <a:lnTo>
                      <a:pt x="24346" y="2957"/>
                    </a:lnTo>
                    <a:lnTo>
                      <a:pt x="24904" y="1901"/>
                    </a:lnTo>
                    <a:lnTo>
                      <a:pt x="25025" y="1962"/>
                    </a:lnTo>
                    <a:close/>
                    <a:moveTo>
                      <a:pt x="9609" y="2987"/>
                    </a:moveTo>
                    <a:lnTo>
                      <a:pt x="9051" y="1931"/>
                    </a:lnTo>
                    <a:lnTo>
                      <a:pt x="9172" y="1871"/>
                    </a:lnTo>
                    <a:lnTo>
                      <a:pt x="9730" y="2927"/>
                    </a:lnTo>
                    <a:close/>
                    <a:moveTo>
                      <a:pt x="24165" y="2867"/>
                    </a:moveTo>
                    <a:lnTo>
                      <a:pt x="24060" y="2806"/>
                    </a:lnTo>
                    <a:lnTo>
                      <a:pt x="24588" y="1735"/>
                    </a:lnTo>
                    <a:lnTo>
                      <a:pt x="24708" y="1796"/>
                    </a:lnTo>
                    <a:close/>
                    <a:moveTo>
                      <a:pt x="9911" y="2836"/>
                    </a:moveTo>
                    <a:lnTo>
                      <a:pt x="9368" y="1766"/>
                    </a:lnTo>
                    <a:lnTo>
                      <a:pt x="9489" y="1705"/>
                    </a:lnTo>
                    <a:lnTo>
                      <a:pt x="10017" y="2776"/>
                    </a:lnTo>
                    <a:close/>
                    <a:moveTo>
                      <a:pt x="23879" y="2716"/>
                    </a:moveTo>
                    <a:lnTo>
                      <a:pt x="23758" y="2671"/>
                    </a:lnTo>
                    <a:lnTo>
                      <a:pt x="24271" y="1585"/>
                    </a:lnTo>
                    <a:lnTo>
                      <a:pt x="24407" y="1645"/>
                    </a:lnTo>
                    <a:close/>
                    <a:moveTo>
                      <a:pt x="10198" y="2701"/>
                    </a:moveTo>
                    <a:lnTo>
                      <a:pt x="9685" y="1615"/>
                    </a:lnTo>
                    <a:lnTo>
                      <a:pt x="9805" y="1554"/>
                    </a:lnTo>
                    <a:lnTo>
                      <a:pt x="10318" y="2640"/>
                    </a:lnTo>
                    <a:close/>
                    <a:moveTo>
                      <a:pt x="23577" y="2580"/>
                    </a:moveTo>
                    <a:lnTo>
                      <a:pt x="23471" y="2535"/>
                    </a:lnTo>
                    <a:lnTo>
                      <a:pt x="23954" y="1434"/>
                    </a:lnTo>
                    <a:lnTo>
                      <a:pt x="24090" y="1494"/>
                    </a:lnTo>
                    <a:close/>
                    <a:moveTo>
                      <a:pt x="10484" y="2565"/>
                    </a:moveTo>
                    <a:lnTo>
                      <a:pt x="10002" y="1464"/>
                    </a:lnTo>
                    <a:lnTo>
                      <a:pt x="10122" y="1419"/>
                    </a:lnTo>
                    <a:lnTo>
                      <a:pt x="10605" y="2505"/>
                    </a:lnTo>
                    <a:close/>
                    <a:moveTo>
                      <a:pt x="23290" y="2444"/>
                    </a:moveTo>
                    <a:lnTo>
                      <a:pt x="23170" y="2399"/>
                    </a:lnTo>
                    <a:lnTo>
                      <a:pt x="23637" y="1298"/>
                    </a:lnTo>
                    <a:lnTo>
                      <a:pt x="23758" y="1358"/>
                    </a:lnTo>
                    <a:close/>
                    <a:moveTo>
                      <a:pt x="10786" y="2429"/>
                    </a:moveTo>
                    <a:lnTo>
                      <a:pt x="10318" y="1328"/>
                    </a:lnTo>
                    <a:lnTo>
                      <a:pt x="10454" y="1268"/>
                    </a:lnTo>
                    <a:lnTo>
                      <a:pt x="10907" y="2384"/>
                    </a:lnTo>
                    <a:close/>
                    <a:moveTo>
                      <a:pt x="22989" y="2324"/>
                    </a:moveTo>
                    <a:lnTo>
                      <a:pt x="22868" y="2278"/>
                    </a:lnTo>
                    <a:lnTo>
                      <a:pt x="23306" y="1177"/>
                    </a:lnTo>
                    <a:lnTo>
                      <a:pt x="23441" y="1223"/>
                    </a:lnTo>
                    <a:close/>
                    <a:moveTo>
                      <a:pt x="11088" y="2309"/>
                    </a:moveTo>
                    <a:lnTo>
                      <a:pt x="10635" y="1192"/>
                    </a:lnTo>
                    <a:lnTo>
                      <a:pt x="10771" y="1147"/>
                    </a:lnTo>
                    <a:lnTo>
                      <a:pt x="11208" y="2248"/>
                    </a:lnTo>
                    <a:close/>
                    <a:moveTo>
                      <a:pt x="22672" y="2203"/>
                    </a:moveTo>
                    <a:lnTo>
                      <a:pt x="22566" y="2158"/>
                    </a:lnTo>
                    <a:lnTo>
                      <a:pt x="22989" y="1042"/>
                    </a:lnTo>
                    <a:lnTo>
                      <a:pt x="23109" y="1087"/>
                    </a:lnTo>
                    <a:close/>
                    <a:moveTo>
                      <a:pt x="11389" y="2188"/>
                    </a:moveTo>
                    <a:lnTo>
                      <a:pt x="10967" y="1072"/>
                    </a:lnTo>
                    <a:lnTo>
                      <a:pt x="11088" y="1011"/>
                    </a:lnTo>
                    <a:lnTo>
                      <a:pt x="11510" y="2143"/>
                    </a:lnTo>
                    <a:close/>
                    <a:moveTo>
                      <a:pt x="22370" y="2082"/>
                    </a:moveTo>
                    <a:lnTo>
                      <a:pt x="22250" y="2037"/>
                    </a:lnTo>
                    <a:lnTo>
                      <a:pt x="22642" y="906"/>
                    </a:lnTo>
                    <a:lnTo>
                      <a:pt x="22778" y="951"/>
                    </a:lnTo>
                    <a:close/>
                    <a:moveTo>
                      <a:pt x="11691" y="2067"/>
                    </a:moveTo>
                    <a:lnTo>
                      <a:pt x="11299" y="951"/>
                    </a:lnTo>
                    <a:lnTo>
                      <a:pt x="11419" y="891"/>
                    </a:lnTo>
                    <a:lnTo>
                      <a:pt x="11812" y="2022"/>
                    </a:lnTo>
                    <a:close/>
                    <a:moveTo>
                      <a:pt x="22069" y="1977"/>
                    </a:moveTo>
                    <a:lnTo>
                      <a:pt x="21948" y="1931"/>
                    </a:lnTo>
                    <a:lnTo>
                      <a:pt x="22325" y="800"/>
                    </a:lnTo>
                    <a:lnTo>
                      <a:pt x="22446" y="845"/>
                    </a:lnTo>
                    <a:close/>
                    <a:moveTo>
                      <a:pt x="12008" y="1962"/>
                    </a:moveTo>
                    <a:lnTo>
                      <a:pt x="11631" y="830"/>
                    </a:lnTo>
                    <a:lnTo>
                      <a:pt x="11766" y="785"/>
                    </a:lnTo>
                    <a:lnTo>
                      <a:pt x="12143" y="1916"/>
                    </a:lnTo>
                    <a:close/>
                    <a:moveTo>
                      <a:pt x="21752" y="1871"/>
                    </a:moveTo>
                    <a:lnTo>
                      <a:pt x="21631" y="1841"/>
                    </a:lnTo>
                    <a:lnTo>
                      <a:pt x="21978" y="695"/>
                    </a:lnTo>
                    <a:lnTo>
                      <a:pt x="22114" y="740"/>
                    </a:lnTo>
                    <a:close/>
                    <a:moveTo>
                      <a:pt x="12324" y="1871"/>
                    </a:moveTo>
                    <a:lnTo>
                      <a:pt x="11962" y="725"/>
                    </a:lnTo>
                    <a:lnTo>
                      <a:pt x="12098" y="679"/>
                    </a:lnTo>
                    <a:lnTo>
                      <a:pt x="12445" y="1826"/>
                    </a:lnTo>
                    <a:close/>
                    <a:moveTo>
                      <a:pt x="21450" y="1781"/>
                    </a:moveTo>
                    <a:lnTo>
                      <a:pt x="21330" y="1750"/>
                    </a:lnTo>
                    <a:lnTo>
                      <a:pt x="21646" y="604"/>
                    </a:lnTo>
                    <a:lnTo>
                      <a:pt x="21782" y="634"/>
                    </a:lnTo>
                    <a:close/>
                    <a:moveTo>
                      <a:pt x="12641" y="1766"/>
                    </a:moveTo>
                    <a:lnTo>
                      <a:pt x="12309" y="619"/>
                    </a:lnTo>
                    <a:lnTo>
                      <a:pt x="12445" y="589"/>
                    </a:lnTo>
                    <a:lnTo>
                      <a:pt x="12762" y="1735"/>
                    </a:lnTo>
                    <a:close/>
                    <a:moveTo>
                      <a:pt x="21133" y="1690"/>
                    </a:moveTo>
                    <a:lnTo>
                      <a:pt x="21013" y="1660"/>
                    </a:lnTo>
                    <a:lnTo>
                      <a:pt x="21314" y="498"/>
                    </a:lnTo>
                    <a:lnTo>
                      <a:pt x="21450" y="544"/>
                    </a:lnTo>
                    <a:close/>
                    <a:moveTo>
                      <a:pt x="12958" y="1690"/>
                    </a:moveTo>
                    <a:lnTo>
                      <a:pt x="12641" y="529"/>
                    </a:lnTo>
                    <a:lnTo>
                      <a:pt x="12777" y="498"/>
                    </a:lnTo>
                    <a:lnTo>
                      <a:pt x="13079" y="1645"/>
                    </a:lnTo>
                    <a:close/>
                    <a:moveTo>
                      <a:pt x="20817" y="1615"/>
                    </a:moveTo>
                    <a:lnTo>
                      <a:pt x="20696" y="1585"/>
                    </a:lnTo>
                    <a:lnTo>
                      <a:pt x="20968" y="423"/>
                    </a:lnTo>
                    <a:lnTo>
                      <a:pt x="21103" y="453"/>
                    </a:lnTo>
                    <a:close/>
                    <a:moveTo>
                      <a:pt x="13260" y="1600"/>
                    </a:moveTo>
                    <a:lnTo>
                      <a:pt x="12988" y="438"/>
                    </a:lnTo>
                    <a:lnTo>
                      <a:pt x="13124" y="408"/>
                    </a:lnTo>
                    <a:lnTo>
                      <a:pt x="13395" y="1569"/>
                    </a:lnTo>
                    <a:close/>
                    <a:moveTo>
                      <a:pt x="20500" y="1554"/>
                    </a:moveTo>
                    <a:lnTo>
                      <a:pt x="20364" y="1524"/>
                    </a:lnTo>
                    <a:lnTo>
                      <a:pt x="20621" y="348"/>
                    </a:lnTo>
                    <a:lnTo>
                      <a:pt x="20756" y="378"/>
                    </a:lnTo>
                    <a:close/>
                    <a:moveTo>
                      <a:pt x="13576" y="1524"/>
                    </a:moveTo>
                    <a:lnTo>
                      <a:pt x="13320" y="363"/>
                    </a:lnTo>
                    <a:lnTo>
                      <a:pt x="13456" y="333"/>
                    </a:lnTo>
                    <a:lnTo>
                      <a:pt x="13697" y="1509"/>
                    </a:lnTo>
                    <a:close/>
                    <a:moveTo>
                      <a:pt x="20168" y="1464"/>
                    </a:moveTo>
                    <a:lnTo>
                      <a:pt x="20047" y="1449"/>
                    </a:lnTo>
                    <a:lnTo>
                      <a:pt x="20274" y="272"/>
                    </a:lnTo>
                    <a:lnTo>
                      <a:pt x="20409" y="302"/>
                    </a:lnTo>
                    <a:close/>
                    <a:moveTo>
                      <a:pt x="13893" y="1464"/>
                    </a:moveTo>
                    <a:lnTo>
                      <a:pt x="13652" y="287"/>
                    </a:lnTo>
                    <a:lnTo>
                      <a:pt x="13788" y="257"/>
                    </a:lnTo>
                    <a:lnTo>
                      <a:pt x="14014" y="1434"/>
                    </a:lnTo>
                    <a:close/>
                    <a:moveTo>
                      <a:pt x="19851" y="1404"/>
                    </a:moveTo>
                    <a:lnTo>
                      <a:pt x="19731" y="1388"/>
                    </a:lnTo>
                    <a:lnTo>
                      <a:pt x="19927" y="212"/>
                    </a:lnTo>
                    <a:lnTo>
                      <a:pt x="20062" y="227"/>
                    </a:lnTo>
                    <a:close/>
                    <a:moveTo>
                      <a:pt x="14210" y="1404"/>
                    </a:moveTo>
                    <a:lnTo>
                      <a:pt x="13999" y="227"/>
                    </a:lnTo>
                    <a:lnTo>
                      <a:pt x="14135" y="212"/>
                    </a:lnTo>
                    <a:lnTo>
                      <a:pt x="14346" y="1388"/>
                    </a:lnTo>
                    <a:close/>
                    <a:moveTo>
                      <a:pt x="19535" y="1358"/>
                    </a:moveTo>
                    <a:lnTo>
                      <a:pt x="19414" y="1343"/>
                    </a:lnTo>
                    <a:lnTo>
                      <a:pt x="19595" y="152"/>
                    </a:lnTo>
                    <a:lnTo>
                      <a:pt x="19731" y="182"/>
                    </a:lnTo>
                    <a:close/>
                    <a:moveTo>
                      <a:pt x="14527" y="1358"/>
                    </a:moveTo>
                    <a:lnTo>
                      <a:pt x="14346" y="182"/>
                    </a:lnTo>
                    <a:lnTo>
                      <a:pt x="14481" y="152"/>
                    </a:lnTo>
                    <a:lnTo>
                      <a:pt x="14662" y="1343"/>
                    </a:lnTo>
                    <a:close/>
                    <a:moveTo>
                      <a:pt x="19203" y="1313"/>
                    </a:moveTo>
                    <a:lnTo>
                      <a:pt x="19082" y="1298"/>
                    </a:lnTo>
                    <a:lnTo>
                      <a:pt x="19233" y="121"/>
                    </a:lnTo>
                    <a:lnTo>
                      <a:pt x="19369" y="136"/>
                    </a:lnTo>
                    <a:close/>
                    <a:moveTo>
                      <a:pt x="14859" y="1313"/>
                    </a:moveTo>
                    <a:lnTo>
                      <a:pt x="14693" y="136"/>
                    </a:lnTo>
                    <a:lnTo>
                      <a:pt x="14828" y="121"/>
                    </a:lnTo>
                    <a:lnTo>
                      <a:pt x="14979" y="1298"/>
                    </a:lnTo>
                    <a:close/>
                    <a:moveTo>
                      <a:pt x="18886" y="1283"/>
                    </a:moveTo>
                    <a:lnTo>
                      <a:pt x="18765" y="1268"/>
                    </a:lnTo>
                    <a:lnTo>
                      <a:pt x="18886" y="76"/>
                    </a:lnTo>
                    <a:lnTo>
                      <a:pt x="19022" y="91"/>
                    </a:lnTo>
                    <a:close/>
                    <a:moveTo>
                      <a:pt x="15175" y="1283"/>
                    </a:moveTo>
                    <a:lnTo>
                      <a:pt x="15040" y="91"/>
                    </a:lnTo>
                    <a:lnTo>
                      <a:pt x="15175" y="76"/>
                    </a:lnTo>
                    <a:lnTo>
                      <a:pt x="15311" y="1268"/>
                    </a:lnTo>
                    <a:close/>
                    <a:moveTo>
                      <a:pt x="18569" y="1253"/>
                    </a:moveTo>
                    <a:lnTo>
                      <a:pt x="18433" y="1238"/>
                    </a:lnTo>
                    <a:lnTo>
                      <a:pt x="18539" y="46"/>
                    </a:lnTo>
                    <a:lnTo>
                      <a:pt x="18675" y="61"/>
                    </a:lnTo>
                    <a:close/>
                    <a:moveTo>
                      <a:pt x="15507" y="1253"/>
                    </a:moveTo>
                    <a:lnTo>
                      <a:pt x="15386" y="46"/>
                    </a:lnTo>
                    <a:lnTo>
                      <a:pt x="15537" y="31"/>
                    </a:lnTo>
                    <a:lnTo>
                      <a:pt x="15628" y="1207"/>
                    </a:lnTo>
                    <a:close/>
                    <a:moveTo>
                      <a:pt x="18237" y="1223"/>
                    </a:moveTo>
                    <a:lnTo>
                      <a:pt x="18117" y="1223"/>
                    </a:lnTo>
                    <a:lnTo>
                      <a:pt x="18192" y="31"/>
                    </a:lnTo>
                    <a:lnTo>
                      <a:pt x="18328" y="46"/>
                    </a:lnTo>
                    <a:close/>
                    <a:moveTo>
                      <a:pt x="15824" y="1223"/>
                    </a:moveTo>
                    <a:lnTo>
                      <a:pt x="15748" y="31"/>
                    </a:lnTo>
                    <a:lnTo>
                      <a:pt x="15884" y="31"/>
                    </a:lnTo>
                    <a:lnTo>
                      <a:pt x="15960" y="1223"/>
                    </a:lnTo>
                    <a:close/>
                    <a:moveTo>
                      <a:pt x="17905" y="1207"/>
                    </a:moveTo>
                    <a:lnTo>
                      <a:pt x="17785" y="1207"/>
                    </a:lnTo>
                    <a:lnTo>
                      <a:pt x="17845" y="16"/>
                    </a:lnTo>
                    <a:lnTo>
                      <a:pt x="17981" y="16"/>
                    </a:lnTo>
                    <a:close/>
                    <a:moveTo>
                      <a:pt x="16156" y="1207"/>
                    </a:moveTo>
                    <a:lnTo>
                      <a:pt x="16095" y="16"/>
                    </a:lnTo>
                    <a:lnTo>
                      <a:pt x="16231" y="16"/>
                    </a:lnTo>
                    <a:lnTo>
                      <a:pt x="16276" y="1207"/>
                    </a:lnTo>
                    <a:close/>
                    <a:moveTo>
                      <a:pt x="17589" y="1192"/>
                    </a:moveTo>
                    <a:lnTo>
                      <a:pt x="17453" y="1192"/>
                    </a:lnTo>
                    <a:lnTo>
                      <a:pt x="17483" y="1"/>
                    </a:lnTo>
                    <a:lnTo>
                      <a:pt x="17634" y="1"/>
                    </a:lnTo>
                    <a:close/>
                    <a:moveTo>
                      <a:pt x="16473" y="1192"/>
                    </a:moveTo>
                    <a:lnTo>
                      <a:pt x="16442" y="1"/>
                    </a:lnTo>
                    <a:lnTo>
                      <a:pt x="16578" y="1"/>
                    </a:lnTo>
                    <a:lnTo>
                      <a:pt x="16608" y="1192"/>
                    </a:lnTo>
                    <a:close/>
                    <a:moveTo>
                      <a:pt x="17257" y="1192"/>
                    </a:moveTo>
                    <a:lnTo>
                      <a:pt x="17136" y="1192"/>
                    </a:lnTo>
                    <a:lnTo>
                      <a:pt x="17136" y="1"/>
                    </a:lnTo>
                    <a:lnTo>
                      <a:pt x="17272" y="1"/>
                    </a:lnTo>
                    <a:close/>
                    <a:moveTo>
                      <a:pt x="16804" y="1192"/>
                    </a:moveTo>
                    <a:lnTo>
                      <a:pt x="16789" y="1"/>
                    </a:lnTo>
                    <a:lnTo>
                      <a:pt x="16925" y="1"/>
                    </a:lnTo>
                    <a:lnTo>
                      <a:pt x="16925" y="1192"/>
                    </a:ln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1"/>
              <p:cNvSpPr/>
              <p:nvPr/>
            </p:nvSpPr>
            <p:spPr>
              <a:xfrm>
                <a:off x="-29831" y="532038"/>
                <a:ext cx="982721" cy="982721"/>
              </a:xfrm>
              <a:custGeom>
                <a:avLst/>
                <a:gdLst/>
                <a:ahLst/>
                <a:cxnLst/>
                <a:rect l="l" t="t" r="r" b="b"/>
                <a:pathLst>
                  <a:path w="19866" h="19866" extrusionOk="0">
                    <a:moveTo>
                      <a:pt x="19866" y="19866"/>
                    </a:moveTo>
                    <a:cubicBezTo>
                      <a:pt x="8900" y="19851"/>
                      <a:pt x="15" y="10966"/>
                      <a:pt x="0" y="0"/>
                    </a:cubicBezTo>
                    <a:lnTo>
                      <a:pt x="1463" y="0"/>
                    </a:lnTo>
                    <a:cubicBezTo>
                      <a:pt x="1478" y="10152"/>
                      <a:pt x="9699" y="18387"/>
                      <a:pt x="19866" y="18403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1"/>
              <p:cNvSpPr/>
              <p:nvPr/>
            </p:nvSpPr>
            <p:spPr>
              <a:xfrm>
                <a:off x="952831" y="-450672"/>
                <a:ext cx="981979" cy="982771"/>
              </a:xfrm>
              <a:custGeom>
                <a:avLst/>
                <a:gdLst/>
                <a:ahLst/>
                <a:cxnLst/>
                <a:rect l="l" t="t" r="r" b="b"/>
                <a:pathLst>
                  <a:path w="19851" h="19867" extrusionOk="0">
                    <a:moveTo>
                      <a:pt x="19851" y="19866"/>
                    </a:moveTo>
                    <a:lnTo>
                      <a:pt x="18388" y="19866"/>
                    </a:lnTo>
                    <a:cubicBezTo>
                      <a:pt x="18388" y="9715"/>
                      <a:pt x="10152" y="1479"/>
                      <a:pt x="1" y="1464"/>
                    </a:cubicBezTo>
                    <a:lnTo>
                      <a:pt x="1" y="1"/>
                    </a:lnTo>
                    <a:cubicBezTo>
                      <a:pt x="10951" y="16"/>
                      <a:pt x="19836" y="8900"/>
                      <a:pt x="19851" y="198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1"/>
              <p:cNvSpPr/>
              <p:nvPr/>
            </p:nvSpPr>
            <p:spPr>
              <a:xfrm>
                <a:off x="347701" y="-67897"/>
                <a:ext cx="1204336" cy="1199142"/>
              </a:xfrm>
              <a:custGeom>
                <a:avLst/>
                <a:gdLst/>
                <a:ahLst/>
                <a:cxnLst/>
                <a:rect l="l" t="t" r="r" b="b"/>
                <a:pathLst>
                  <a:path w="24346" h="24241" extrusionOk="0">
                    <a:moveTo>
                      <a:pt x="12234" y="24241"/>
                    </a:moveTo>
                    <a:cubicBezTo>
                      <a:pt x="10891" y="24241"/>
                      <a:pt x="9549" y="24014"/>
                      <a:pt x="8282" y="23577"/>
                    </a:cubicBezTo>
                    <a:lnTo>
                      <a:pt x="8674" y="22446"/>
                    </a:lnTo>
                    <a:cubicBezTo>
                      <a:pt x="9820" y="22838"/>
                      <a:pt x="11012" y="23034"/>
                      <a:pt x="12234" y="23034"/>
                    </a:cubicBezTo>
                    <a:cubicBezTo>
                      <a:pt x="12656" y="23034"/>
                      <a:pt x="13093" y="23019"/>
                      <a:pt x="13516" y="22958"/>
                    </a:cubicBezTo>
                    <a:lnTo>
                      <a:pt x="13651" y="24150"/>
                    </a:lnTo>
                    <a:cubicBezTo>
                      <a:pt x="13184" y="24210"/>
                      <a:pt x="12701" y="24225"/>
                      <a:pt x="12234" y="24241"/>
                    </a:cubicBezTo>
                    <a:close/>
                    <a:moveTo>
                      <a:pt x="14074" y="24090"/>
                    </a:moveTo>
                    <a:lnTo>
                      <a:pt x="13878" y="22913"/>
                    </a:lnTo>
                    <a:cubicBezTo>
                      <a:pt x="15507" y="22672"/>
                      <a:pt x="17060" y="22053"/>
                      <a:pt x="18403" y="21118"/>
                    </a:cubicBezTo>
                    <a:lnTo>
                      <a:pt x="19082" y="22099"/>
                    </a:lnTo>
                    <a:cubicBezTo>
                      <a:pt x="17588" y="23139"/>
                      <a:pt x="15869" y="23818"/>
                      <a:pt x="14074" y="24105"/>
                    </a:cubicBezTo>
                    <a:close/>
                    <a:moveTo>
                      <a:pt x="7889" y="23426"/>
                    </a:moveTo>
                    <a:cubicBezTo>
                      <a:pt x="6185" y="22777"/>
                      <a:pt x="4661" y="21737"/>
                      <a:pt x="3409" y="20409"/>
                    </a:cubicBezTo>
                    <a:lnTo>
                      <a:pt x="4269" y="19595"/>
                    </a:lnTo>
                    <a:cubicBezTo>
                      <a:pt x="5401" y="20786"/>
                      <a:pt x="6788" y="21722"/>
                      <a:pt x="8312" y="22310"/>
                    </a:cubicBezTo>
                    <a:close/>
                    <a:moveTo>
                      <a:pt x="19429" y="21857"/>
                    </a:moveTo>
                    <a:lnTo>
                      <a:pt x="18720" y="20892"/>
                    </a:lnTo>
                    <a:cubicBezTo>
                      <a:pt x="20047" y="19911"/>
                      <a:pt x="21118" y="18659"/>
                      <a:pt x="21887" y="17196"/>
                    </a:cubicBezTo>
                    <a:lnTo>
                      <a:pt x="22943" y="17770"/>
                    </a:lnTo>
                    <a:cubicBezTo>
                      <a:pt x="22098" y="19384"/>
                      <a:pt x="20892" y="20771"/>
                      <a:pt x="19429" y="21872"/>
                    </a:cubicBezTo>
                    <a:close/>
                    <a:moveTo>
                      <a:pt x="3123" y="20108"/>
                    </a:moveTo>
                    <a:cubicBezTo>
                      <a:pt x="1931" y="18750"/>
                      <a:pt x="1041" y="17121"/>
                      <a:pt x="559" y="15371"/>
                    </a:cubicBezTo>
                    <a:lnTo>
                      <a:pt x="1705" y="15054"/>
                    </a:lnTo>
                    <a:cubicBezTo>
                      <a:pt x="2142" y="16638"/>
                      <a:pt x="2942" y="18101"/>
                      <a:pt x="4028" y="19338"/>
                    </a:cubicBezTo>
                    <a:close/>
                    <a:moveTo>
                      <a:pt x="23139" y="17392"/>
                    </a:moveTo>
                    <a:lnTo>
                      <a:pt x="22068" y="16880"/>
                    </a:lnTo>
                    <a:cubicBezTo>
                      <a:pt x="22777" y="15401"/>
                      <a:pt x="23154" y="13772"/>
                      <a:pt x="23154" y="12128"/>
                    </a:cubicBezTo>
                    <a:lnTo>
                      <a:pt x="24346" y="12128"/>
                    </a:lnTo>
                    <a:cubicBezTo>
                      <a:pt x="24346" y="13953"/>
                      <a:pt x="23939" y="15748"/>
                      <a:pt x="23139" y="17392"/>
                    </a:cubicBezTo>
                    <a:close/>
                    <a:moveTo>
                      <a:pt x="453" y="14964"/>
                    </a:moveTo>
                    <a:cubicBezTo>
                      <a:pt x="31" y="13184"/>
                      <a:pt x="0" y="11344"/>
                      <a:pt x="393" y="9564"/>
                    </a:cubicBezTo>
                    <a:lnTo>
                      <a:pt x="1554" y="9820"/>
                    </a:lnTo>
                    <a:cubicBezTo>
                      <a:pt x="1207" y="11419"/>
                      <a:pt x="1222" y="13078"/>
                      <a:pt x="1614" y="14677"/>
                    </a:cubicBezTo>
                    <a:close/>
                    <a:moveTo>
                      <a:pt x="23139" y="11872"/>
                    </a:moveTo>
                    <a:cubicBezTo>
                      <a:pt x="23109" y="10228"/>
                      <a:pt x="22702" y="8614"/>
                      <a:pt x="21948" y="7166"/>
                    </a:cubicBezTo>
                    <a:lnTo>
                      <a:pt x="23019" y="6607"/>
                    </a:lnTo>
                    <a:cubicBezTo>
                      <a:pt x="23848" y="8236"/>
                      <a:pt x="24301" y="10031"/>
                      <a:pt x="24331" y="11857"/>
                    </a:cubicBezTo>
                    <a:close/>
                    <a:moveTo>
                      <a:pt x="1645" y="9443"/>
                    </a:moveTo>
                    <a:lnTo>
                      <a:pt x="483" y="9157"/>
                    </a:lnTo>
                    <a:cubicBezTo>
                      <a:pt x="921" y="7377"/>
                      <a:pt x="1765" y="5748"/>
                      <a:pt x="2942" y="4345"/>
                    </a:cubicBezTo>
                    <a:lnTo>
                      <a:pt x="3862" y="5114"/>
                    </a:lnTo>
                    <a:cubicBezTo>
                      <a:pt x="2806" y="6366"/>
                      <a:pt x="2052" y="7859"/>
                      <a:pt x="1645" y="9443"/>
                    </a:cubicBezTo>
                    <a:close/>
                    <a:moveTo>
                      <a:pt x="21782" y="6819"/>
                    </a:moveTo>
                    <a:cubicBezTo>
                      <a:pt x="20982" y="5386"/>
                      <a:pt x="19866" y="4149"/>
                      <a:pt x="18524" y="3198"/>
                    </a:cubicBezTo>
                    <a:lnTo>
                      <a:pt x="19217" y="2218"/>
                    </a:lnTo>
                    <a:cubicBezTo>
                      <a:pt x="20696" y="3274"/>
                      <a:pt x="21933" y="4647"/>
                      <a:pt x="22822" y="6245"/>
                    </a:cubicBezTo>
                    <a:close/>
                    <a:moveTo>
                      <a:pt x="4103" y="4828"/>
                    </a:moveTo>
                    <a:lnTo>
                      <a:pt x="3213" y="4028"/>
                    </a:lnTo>
                    <a:cubicBezTo>
                      <a:pt x="4435" y="2671"/>
                      <a:pt x="5959" y="1615"/>
                      <a:pt x="7648" y="921"/>
                    </a:cubicBezTo>
                    <a:lnTo>
                      <a:pt x="8101" y="2022"/>
                    </a:lnTo>
                    <a:cubicBezTo>
                      <a:pt x="6577" y="2640"/>
                      <a:pt x="5204" y="3606"/>
                      <a:pt x="4103" y="4828"/>
                    </a:cubicBezTo>
                    <a:close/>
                    <a:moveTo>
                      <a:pt x="18207" y="2987"/>
                    </a:moveTo>
                    <a:cubicBezTo>
                      <a:pt x="16834" y="2082"/>
                      <a:pt x="15265" y="1494"/>
                      <a:pt x="13636" y="1283"/>
                    </a:cubicBezTo>
                    <a:lnTo>
                      <a:pt x="13787" y="106"/>
                    </a:lnTo>
                    <a:cubicBezTo>
                      <a:pt x="15597" y="332"/>
                      <a:pt x="17332" y="981"/>
                      <a:pt x="18855" y="1992"/>
                    </a:cubicBezTo>
                    <a:close/>
                    <a:moveTo>
                      <a:pt x="8432" y="1886"/>
                    </a:moveTo>
                    <a:lnTo>
                      <a:pt x="8025" y="755"/>
                    </a:lnTo>
                    <a:cubicBezTo>
                      <a:pt x="9368" y="257"/>
                      <a:pt x="10785" y="1"/>
                      <a:pt x="12234" y="1"/>
                    </a:cubicBezTo>
                    <a:cubicBezTo>
                      <a:pt x="12611" y="1"/>
                      <a:pt x="13003" y="16"/>
                      <a:pt x="13380" y="61"/>
                    </a:cubicBezTo>
                    <a:lnTo>
                      <a:pt x="13259" y="1238"/>
                    </a:lnTo>
                    <a:cubicBezTo>
                      <a:pt x="12927" y="1207"/>
                      <a:pt x="12580" y="1192"/>
                      <a:pt x="12234" y="1192"/>
                    </a:cubicBezTo>
                    <a:cubicBezTo>
                      <a:pt x="10936" y="1192"/>
                      <a:pt x="9654" y="1434"/>
                      <a:pt x="8432" y="18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1"/>
              <p:cNvSpPr/>
              <p:nvPr/>
            </p:nvSpPr>
            <p:spPr>
              <a:xfrm>
                <a:off x="214140" y="-152931"/>
                <a:ext cx="1455829" cy="1423724"/>
              </a:xfrm>
              <a:custGeom>
                <a:avLst/>
                <a:gdLst/>
                <a:ahLst/>
                <a:cxnLst/>
                <a:rect l="l" t="t" r="r" b="b"/>
                <a:pathLst>
                  <a:path w="29430" h="28781" extrusionOk="0">
                    <a:moveTo>
                      <a:pt x="14934" y="407"/>
                    </a:moveTo>
                    <a:cubicBezTo>
                      <a:pt x="20364" y="407"/>
                      <a:pt x="25266" y="3681"/>
                      <a:pt x="27348" y="8704"/>
                    </a:cubicBezTo>
                    <a:cubicBezTo>
                      <a:pt x="29429" y="13726"/>
                      <a:pt x="28283" y="19504"/>
                      <a:pt x="24436" y="23350"/>
                    </a:cubicBezTo>
                    <a:cubicBezTo>
                      <a:pt x="20590" y="27196"/>
                      <a:pt x="14813" y="28343"/>
                      <a:pt x="9790" y="26261"/>
                    </a:cubicBezTo>
                    <a:cubicBezTo>
                      <a:pt x="4767" y="24180"/>
                      <a:pt x="1494" y="19277"/>
                      <a:pt x="1494" y="13847"/>
                    </a:cubicBezTo>
                    <a:cubicBezTo>
                      <a:pt x="1494" y="6426"/>
                      <a:pt x="7512" y="407"/>
                      <a:pt x="14934" y="407"/>
                    </a:cubicBezTo>
                    <a:close/>
                    <a:moveTo>
                      <a:pt x="14934" y="0"/>
                    </a:moveTo>
                    <a:cubicBezTo>
                      <a:pt x="9322" y="0"/>
                      <a:pt x="4284" y="3379"/>
                      <a:pt x="2142" y="8553"/>
                    </a:cubicBezTo>
                    <a:cubicBezTo>
                      <a:pt x="0" y="13726"/>
                      <a:pt x="1177" y="19670"/>
                      <a:pt x="5144" y="23637"/>
                    </a:cubicBezTo>
                    <a:cubicBezTo>
                      <a:pt x="9096" y="27589"/>
                      <a:pt x="15054" y="28780"/>
                      <a:pt x="20228" y="26638"/>
                    </a:cubicBezTo>
                    <a:cubicBezTo>
                      <a:pt x="25402" y="24496"/>
                      <a:pt x="28766" y="19443"/>
                      <a:pt x="28766" y="13847"/>
                    </a:cubicBezTo>
                    <a:cubicBezTo>
                      <a:pt x="28766" y="6200"/>
                      <a:pt x="22566" y="15"/>
                      <a:pt x="1493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1"/>
              <p:cNvSpPr/>
              <p:nvPr/>
            </p:nvSpPr>
            <p:spPr>
              <a:xfrm>
                <a:off x="396970" y="-208186"/>
                <a:ext cx="555916" cy="301504"/>
              </a:xfrm>
              <a:custGeom>
                <a:avLst/>
                <a:gdLst/>
                <a:ahLst/>
                <a:cxnLst/>
                <a:rect l="l" t="t" r="r" b="b"/>
                <a:pathLst>
                  <a:path w="11238" h="6095" extrusionOk="0">
                    <a:moveTo>
                      <a:pt x="1131" y="6095"/>
                    </a:moveTo>
                    <a:lnTo>
                      <a:pt x="0" y="5099"/>
                    </a:lnTo>
                    <a:cubicBezTo>
                      <a:pt x="2836" y="1856"/>
                      <a:pt x="6924" y="1"/>
                      <a:pt x="11238" y="1"/>
                    </a:cubicBezTo>
                    <a:lnTo>
                      <a:pt x="11238" y="1509"/>
                    </a:lnTo>
                    <a:cubicBezTo>
                      <a:pt x="7361" y="1509"/>
                      <a:pt x="3680" y="3184"/>
                      <a:pt x="1131" y="6095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1"/>
              <p:cNvSpPr/>
              <p:nvPr/>
            </p:nvSpPr>
            <p:spPr>
              <a:xfrm>
                <a:off x="212656" y="532038"/>
                <a:ext cx="155229" cy="352951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7135" extrusionOk="0">
                    <a:moveTo>
                      <a:pt x="1810" y="7135"/>
                    </a:moveTo>
                    <a:cubicBezTo>
                      <a:pt x="619" y="4933"/>
                      <a:pt x="0" y="2489"/>
                      <a:pt x="0" y="0"/>
                    </a:cubicBezTo>
                    <a:lnTo>
                      <a:pt x="1509" y="0"/>
                    </a:lnTo>
                    <a:cubicBezTo>
                      <a:pt x="1509" y="2233"/>
                      <a:pt x="2067" y="4435"/>
                      <a:pt x="3138" y="6411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>
                <a:off x="555858" y="1093883"/>
                <a:ext cx="397026" cy="178380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3606" extrusionOk="0">
                    <a:moveTo>
                      <a:pt x="8026" y="3605"/>
                    </a:moveTo>
                    <a:cubicBezTo>
                      <a:pt x="5175" y="3605"/>
                      <a:pt x="2399" y="2791"/>
                      <a:pt x="1" y="1267"/>
                    </a:cubicBezTo>
                    <a:lnTo>
                      <a:pt x="815" y="0"/>
                    </a:lnTo>
                    <a:cubicBezTo>
                      <a:pt x="2972" y="1358"/>
                      <a:pt x="5461" y="2082"/>
                      <a:pt x="8026" y="20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1"/>
              <p:cNvSpPr/>
              <p:nvPr/>
            </p:nvSpPr>
            <p:spPr>
              <a:xfrm>
                <a:off x="1401249" y="532038"/>
                <a:ext cx="291067" cy="54622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11042" extrusionOk="0">
                    <a:moveTo>
                      <a:pt x="1027" y="11042"/>
                    </a:moveTo>
                    <a:lnTo>
                      <a:pt x="1" y="9925"/>
                    </a:lnTo>
                    <a:cubicBezTo>
                      <a:pt x="2792" y="7376"/>
                      <a:pt x="4375" y="3771"/>
                      <a:pt x="4375" y="0"/>
                    </a:cubicBezTo>
                    <a:lnTo>
                      <a:pt x="5884" y="0"/>
                    </a:lnTo>
                    <a:cubicBezTo>
                      <a:pt x="5884" y="4193"/>
                      <a:pt x="4119" y="8206"/>
                      <a:pt x="1027" y="110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>
                <a:off x="1284111" y="-109697"/>
                <a:ext cx="363438" cy="413449"/>
              </a:xfrm>
              <a:custGeom>
                <a:avLst/>
                <a:gdLst/>
                <a:ahLst/>
                <a:cxnLst/>
                <a:rect l="l" t="t" r="r" b="b"/>
                <a:pathLst>
                  <a:path w="7347" h="8358" extrusionOk="0">
                    <a:moveTo>
                      <a:pt x="5929" y="8357"/>
                    </a:moveTo>
                    <a:cubicBezTo>
                      <a:pt x="4843" y="5386"/>
                      <a:pt x="2746" y="2882"/>
                      <a:pt x="1" y="1313"/>
                    </a:cubicBezTo>
                    <a:lnTo>
                      <a:pt x="755" y="1"/>
                    </a:lnTo>
                    <a:cubicBezTo>
                      <a:pt x="3802" y="1751"/>
                      <a:pt x="6140" y="4526"/>
                      <a:pt x="7347" y="78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>
                <a:off x="431251" y="20896"/>
                <a:ext cx="1043962" cy="999194"/>
              </a:xfrm>
              <a:custGeom>
                <a:avLst/>
                <a:gdLst/>
                <a:ahLst/>
                <a:cxnLst/>
                <a:rect l="l" t="t" r="r" b="b"/>
                <a:pathLst>
                  <a:path w="21104" h="20199" extrusionOk="0">
                    <a:moveTo>
                      <a:pt x="10545" y="20047"/>
                    </a:moveTo>
                    <a:cubicBezTo>
                      <a:pt x="6336" y="20047"/>
                      <a:pt x="2610" y="17347"/>
                      <a:pt x="1298" y="13335"/>
                    </a:cubicBezTo>
                    <a:cubicBezTo>
                      <a:pt x="1" y="9338"/>
                      <a:pt x="1419" y="4948"/>
                      <a:pt x="4828" y="2474"/>
                    </a:cubicBezTo>
                    <a:cubicBezTo>
                      <a:pt x="8237" y="1"/>
                      <a:pt x="12837" y="1"/>
                      <a:pt x="16246" y="2474"/>
                    </a:cubicBezTo>
                    <a:cubicBezTo>
                      <a:pt x="19655" y="4948"/>
                      <a:pt x="21073" y="9338"/>
                      <a:pt x="19761" y="13350"/>
                    </a:cubicBezTo>
                    <a:lnTo>
                      <a:pt x="19761" y="13350"/>
                    </a:lnTo>
                    <a:cubicBezTo>
                      <a:pt x="18464" y="17332"/>
                      <a:pt x="14738" y="20032"/>
                      <a:pt x="10545" y="20047"/>
                    </a:cubicBezTo>
                    <a:close/>
                    <a:moveTo>
                      <a:pt x="10529" y="906"/>
                    </a:moveTo>
                    <a:cubicBezTo>
                      <a:pt x="6985" y="906"/>
                      <a:pt x="3742" y="2897"/>
                      <a:pt x="2128" y="6049"/>
                    </a:cubicBezTo>
                    <a:cubicBezTo>
                      <a:pt x="514" y="9217"/>
                      <a:pt x="815" y="13003"/>
                      <a:pt x="2897" y="15869"/>
                    </a:cubicBezTo>
                    <a:cubicBezTo>
                      <a:pt x="4979" y="18735"/>
                      <a:pt x="8493" y="20198"/>
                      <a:pt x="11993" y="19640"/>
                    </a:cubicBezTo>
                    <a:cubicBezTo>
                      <a:pt x="15492" y="19097"/>
                      <a:pt x="18388" y="16623"/>
                      <a:pt x="19489" y="13259"/>
                    </a:cubicBezTo>
                    <a:lnTo>
                      <a:pt x="19489" y="13259"/>
                    </a:lnTo>
                    <a:cubicBezTo>
                      <a:pt x="21103" y="8312"/>
                      <a:pt x="18403" y="2987"/>
                      <a:pt x="13456" y="1373"/>
                    </a:cubicBezTo>
                    <a:cubicBezTo>
                      <a:pt x="12521" y="1072"/>
                      <a:pt x="11525" y="906"/>
                      <a:pt x="10529" y="90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1"/>
              <p:cNvSpPr/>
              <p:nvPr/>
            </p:nvSpPr>
            <p:spPr>
              <a:xfrm>
                <a:off x="402906" y="-19370"/>
                <a:ext cx="702933" cy="1021553"/>
              </a:xfrm>
              <a:custGeom>
                <a:avLst/>
                <a:gdLst/>
                <a:ahLst/>
                <a:cxnLst/>
                <a:rect l="l" t="t" r="r" b="b"/>
                <a:pathLst>
                  <a:path w="14210" h="20651" extrusionOk="0">
                    <a:moveTo>
                      <a:pt x="8010" y="20650"/>
                    </a:moveTo>
                    <a:cubicBezTo>
                      <a:pt x="2821" y="18900"/>
                      <a:pt x="1" y="13289"/>
                      <a:pt x="1705" y="8070"/>
                    </a:cubicBezTo>
                    <a:cubicBezTo>
                      <a:pt x="3410" y="2866"/>
                      <a:pt x="8991" y="0"/>
                      <a:pt x="14210" y="1644"/>
                    </a:cubicBezTo>
                    <a:lnTo>
                      <a:pt x="13953" y="2459"/>
                    </a:lnTo>
                    <a:cubicBezTo>
                      <a:pt x="9157" y="905"/>
                      <a:pt x="3998" y="3515"/>
                      <a:pt x="2429" y="8311"/>
                    </a:cubicBezTo>
                    <a:cubicBezTo>
                      <a:pt x="860" y="13108"/>
                      <a:pt x="3485" y="18267"/>
                      <a:pt x="8282" y="1982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1"/>
              <p:cNvSpPr/>
              <p:nvPr/>
            </p:nvSpPr>
            <p:spPr>
              <a:xfrm>
                <a:off x="530531" y="102219"/>
                <a:ext cx="860339" cy="843223"/>
              </a:xfrm>
              <a:custGeom>
                <a:avLst/>
                <a:gdLst/>
                <a:ahLst/>
                <a:cxnLst/>
                <a:rect l="l" t="t" r="r" b="b"/>
                <a:pathLst>
                  <a:path w="17392" h="17046" extrusionOk="0">
                    <a:moveTo>
                      <a:pt x="8522" y="16789"/>
                    </a:moveTo>
                    <a:cubicBezTo>
                      <a:pt x="4299" y="16789"/>
                      <a:pt x="769" y="13531"/>
                      <a:pt x="437" y="9323"/>
                    </a:cubicBezTo>
                    <a:cubicBezTo>
                      <a:pt x="106" y="5114"/>
                      <a:pt x="3062" y="1343"/>
                      <a:pt x="7240" y="680"/>
                    </a:cubicBezTo>
                    <a:cubicBezTo>
                      <a:pt x="11419" y="1"/>
                      <a:pt x="15401" y="2656"/>
                      <a:pt x="16396" y="6758"/>
                    </a:cubicBezTo>
                    <a:cubicBezTo>
                      <a:pt x="17392" y="10876"/>
                      <a:pt x="15069" y="15055"/>
                      <a:pt x="11041" y="16382"/>
                    </a:cubicBezTo>
                    <a:cubicBezTo>
                      <a:pt x="10227" y="16638"/>
                      <a:pt x="9382" y="16789"/>
                      <a:pt x="8522" y="16789"/>
                    </a:cubicBezTo>
                    <a:close/>
                    <a:moveTo>
                      <a:pt x="8538" y="830"/>
                    </a:moveTo>
                    <a:cubicBezTo>
                      <a:pt x="5129" y="830"/>
                      <a:pt x="2112" y="3018"/>
                      <a:pt x="1056" y="6246"/>
                    </a:cubicBezTo>
                    <a:cubicBezTo>
                      <a:pt x="0" y="9489"/>
                      <a:pt x="1161" y="13033"/>
                      <a:pt x="3907" y="15039"/>
                    </a:cubicBezTo>
                    <a:cubicBezTo>
                      <a:pt x="6667" y="17046"/>
                      <a:pt x="10393" y="17046"/>
                      <a:pt x="13153" y="15039"/>
                    </a:cubicBezTo>
                    <a:cubicBezTo>
                      <a:pt x="15898" y="13033"/>
                      <a:pt x="17060" y="9489"/>
                      <a:pt x="16004" y="6246"/>
                    </a:cubicBezTo>
                    <a:cubicBezTo>
                      <a:pt x="14933" y="3018"/>
                      <a:pt x="11931" y="845"/>
                      <a:pt x="8538" y="83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1"/>
              <p:cNvSpPr/>
              <p:nvPr/>
            </p:nvSpPr>
            <p:spPr>
              <a:xfrm>
                <a:off x="824513" y="69423"/>
                <a:ext cx="590246" cy="854403"/>
              </a:xfrm>
              <a:custGeom>
                <a:avLst/>
                <a:gdLst/>
                <a:ahLst/>
                <a:cxnLst/>
                <a:rect l="l" t="t" r="r" b="b"/>
                <a:pathLst>
                  <a:path w="11932" h="17272" extrusionOk="0">
                    <a:moveTo>
                      <a:pt x="5174" y="17271"/>
                    </a:moveTo>
                    <a:lnTo>
                      <a:pt x="4948" y="16592"/>
                    </a:lnTo>
                    <a:cubicBezTo>
                      <a:pt x="8990" y="15325"/>
                      <a:pt x="11223" y="10996"/>
                      <a:pt x="9910" y="6969"/>
                    </a:cubicBezTo>
                    <a:cubicBezTo>
                      <a:pt x="8598" y="2941"/>
                      <a:pt x="4239" y="754"/>
                      <a:pt x="226" y="2112"/>
                    </a:cubicBezTo>
                    <a:lnTo>
                      <a:pt x="0" y="1433"/>
                    </a:lnTo>
                    <a:cubicBezTo>
                      <a:pt x="4374" y="0"/>
                      <a:pt x="9081" y="2398"/>
                      <a:pt x="10514" y="6773"/>
                    </a:cubicBezTo>
                    <a:cubicBezTo>
                      <a:pt x="11931" y="11132"/>
                      <a:pt x="9548" y="15838"/>
                      <a:pt x="5174" y="172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1"/>
              <p:cNvSpPr/>
              <p:nvPr/>
            </p:nvSpPr>
            <p:spPr>
              <a:xfrm>
                <a:off x="615565" y="194772"/>
                <a:ext cx="674588" cy="673797"/>
              </a:xfrm>
              <a:custGeom>
                <a:avLst/>
                <a:gdLst/>
                <a:ahLst/>
                <a:cxnLst/>
                <a:rect l="l" t="t" r="r" b="b"/>
                <a:pathLst>
                  <a:path w="13637" h="13621" extrusionOk="0">
                    <a:moveTo>
                      <a:pt x="6819" y="0"/>
                    </a:moveTo>
                    <a:lnTo>
                      <a:pt x="6487" y="0"/>
                    </a:lnTo>
                    <a:lnTo>
                      <a:pt x="6411" y="0"/>
                    </a:lnTo>
                    <a:lnTo>
                      <a:pt x="6487" y="1328"/>
                    </a:lnTo>
                    <a:lnTo>
                      <a:pt x="6819" y="1328"/>
                    </a:lnTo>
                    <a:close/>
                    <a:moveTo>
                      <a:pt x="6019" y="45"/>
                    </a:moveTo>
                    <a:lnTo>
                      <a:pt x="5959" y="45"/>
                    </a:lnTo>
                    <a:lnTo>
                      <a:pt x="5853" y="61"/>
                    </a:lnTo>
                    <a:lnTo>
                      <a:pt x="5853" y="61"/>
                    </a:lnTo>
                    <a:lnTo>
                      <a:pt x="5838" y="61"/>
                    </a:lnTo>
                    <a:lnTo>
                      <a:pt x="5763" y="61"/>
                    </a:lnTo>
                    <a:lnTo>
                      <a:pt x="5748" y="61"/>
                    </a:lnTo>
                    <a:lnTo>
                      <a:pt x="5748" y="61"/>
                    </a:lnTo>
                    <a:lnTo>
                      <a:pt x="5627" y="76"/>
                    </a:lnTo>
                    <a:lnTo>
                      <a:pt x="5853" y="1388"/>
                    </a:lnTo>
                    <a:cubicBezTo>
                      <a:pt x="5959" y="1373"/>
                      <a:pt x="6064" y="1358"/>
                      <a:pt x="6185" y="1343"/>
                    </a:cubicBezTo>
                    <a:lnTo>
                      <a:pt x="6019" y="15"/>
                    </a:lnTo>
                    <a:close/>
                    <a:moveTo>
                      <a:pt x="5250" y="181"/>
                    </a:moveTo>
                    <a:lnTo>
                      <a:pt x="5129" y="211"/>
                    </a:lnTo>
                    <a:lnTo>
                      <a:pt x="4873" y="211"/>
                    </a:lnTo>
                    <a:lnTo>
                      <a:pt x="4858" y="211"/>
                    </a:lnTo>
                    <a:lnTo>
                      <a:pt x="4858" y="211"/>
                    </a:lnTo>
                    <a:lnTo>
                      <a:pt x="4843" y="211"/>
                    </a:lnTo>
                    <a:lnTo>
                      <a:pt x="4843" y="211"/>
                    </a:lnTo>
                    <a:lnTo>
                      <a:pt x="5220" y="1478"/>
                    </a:lnTo>
                    <a:cubicBezTo>
                      <a:pt x="5325" y="1448"/>
                      <a:pt x="5431" y="1418"/>
                      <a:pt x="5536" y="1403"/>
                    </a:cubicBezTo>
                    <a:close/>
                    <a:moveTo>
                      <a:pt x="4496" y="407"/>
                    </a:moveTo>
                    <a:lnTo>
                      <a:pt x="4435" y="438"/>
                    </a:lnTo>
                    <a:lnTo>
                      <a:pt x="4405" y="438"/>
                    </a:lnTo>
                    <a:lnTo>
                      <a:pt x="4164" y="528"/>
                    </a:lnTo>
                    <a:lnTo>
                      <a:pt x="4134" y="528"/>
                    </a:lnTo>
                    <a:lnTo>
                      <a:pt x="4119" y="528"/>
                    </a:lnTo>
                    <a:lnTo>
                      <a:pt x="4646" y="1750"/>
                    </a:lnTo>
                    <a:cubicBezTo>
                      <a:pt x="4752" y="1705"/>
                      <a:pt x="4843" y="1659"/>
                      <a:pt x="4948" y="1629"/>
                    </a:cubicBezTo>
                    <a:lnTo>
                      <a:pt x="4496" y="377"/>
                    </a:lnTo>
                    <a:close/>
                    <a:moveTo>
                      <a:pt x="3741" y="724"/>
                    </a:moveTo>
                    <a:lnTo>
                      <a:pt x="3711" y="724"/>
                    </a:lnTo>
                    <a:lnTo>
                      <a:pt x="3711" y="724"/>
                    </a:lnTo>
                    <a:lnTo>
                      <a:pt x="3696" y="724"/>
                    </a:lnTo>
                    <a:lnTo>
                      <a:pt x="3696" y="724"/>
                    </a:lnTo>
                    <a:lnTo>
                      <a:pt x="3696" y="724"/>
                    </a:lnTo>
                    <a:lnTo>
                      <a:pt x="3696" y="724"/>
                    </a:lnTo>
                    <a:lnTo>
                      <a:pt x="3696" y="724"/>
                    </a:lnTo>
                    <a:lnTo>
                      <a:pt x="3696" y="724"/>
                    </a:lnTo>
                    <a:lnTo>
                      <a:pt x="3696" y="724"/>
                    </a:lnTo>
                    <a:lnTo>
                      <a:pt x="3681" y="724"/>
                    </a:lnTo>
                    <a:lnTo>
                      <a:pt x="3666" y="724"/>
                    </a:lnTo>
                    <a:lnTo>
                      <a:pt x="3651" y="724"/>
                    </a:lnTo>
                    <a:lnTo>
                      <a:pt x="3651" y="724"/>
                    </a:lnTo>
                    <a:lnTo>
                      <a:pt x="3651" y="724"/>
                    </a:lnTo>
                    <a:lnTo>
                      <a:pt x="3651" y="724"/>
                    </a:lnTo>
                    <a:lnTo>
                      <a:pt x="3636" y="724"/>
                    </a:lnTo>
                    <a:lnTo>
                      <a:pt x="3621" y="724"/>
                    </a:lnTo>
                    <a:lnTo>
                      <a:pt x="3606" y="724"/>
                    </a:lnTo>
                    <a:lnTo>
                      <a:pt x="3591" y="724"/>
                    </a:lnTo>
                    <a:lnTo>
                      <a:pt x="3591" y="724"/>
                    </a:lnTo>
                    <a:lnTo>
                      <a:pt x="3545" y="724"/>
                    </a:lnTo>
                    <a:lnTo>
                      <a:pt x="3545" y="724"/>
                    </a:lnTo>
                    <a:lnTo>
                      <a:pt x="3530" y="724"/>
                    </a:lnTo>
                    <a:lnTo>
                      <a:pt x="3515" y="724"/>
                    </a:lnTo>
                    <a:lnTo>
                      <a:pt x="3515" y="724"/>
                    </a:lnTo>
                    <a:lnTo>
                      <a:pt x="3515" y="724"/>
                    </a:lnTo>
                    <a:lnTo>
                      <a:pt x="3515" y="724"/>
                    </a:lnTo>
                    <a:lnTo>
                      <a:pt x="3500" y="724"/>
                    </a:lnTo>
                    <a:lnTo>
                      <a:pt x="3500" y="724"/>
                    </a:lnTo>
                    <a:lnTo>
                      <a:pt x="3500" y="724"/>
                    </a:lnTo>
                    <a:lnTo>
                      <a:pt x="3500" y="724"/>
                    </a:lnTo>
                    <a:lnTo>
                      <a:pt x="3485" y="739"/>
                    </a:lnTo>
                    <a:lnTo>
                      <a:pt x="3485" y="739"/>
                    </a:lnTo>
                    <a:lnTo>
                      <a:pt x="3455" y="754"/>
                    </a:lnTo>
                    <a:lnTo>
                      <a:pt x="3455" y="754"/>
                    </a:lnTo>
                    <a:lnTo>
                      <a:pt x="3425" y="769"/>
                    </a:lnTo>
                    <a:lnTo>
                      <a:pt x="4088" y="1931"/>
                    </a:lnTo>
                    <a:cubicBezTo>
                      <a:pt x="4194" y="1871"/>
                      <a:pt x="4284" y="1825"/>
                      <a:pt x="4375" y="1765"/>
                    </a:cubicBezTo>
                    <a:close/>
                    <a:moveTo>
                      <a:pt x="3048" y="1131"/>
                    </a:moveTo>
                    <a:lnTo>
                      <a:pt x="2972" y="1177"/>
                    </a:lnTo>
                    <a:lnTo>
                      <a:pt x="2972" y="1177"/>
                    </a:lnTo>
                    <a:lnTo>
                      <a:pt x="2972" y="1177"/>
                    </a:lnTo>
                    <a:lnTo>
                      <a:pt x="2972" y="1177"/>
                    </a:lnTo>
                    <a:lnTo>
                      <a:pt x="2957" y="1177"/>
                    </a:lnTo>
                    <a:lnTo>
                      <a:pt x="2942" y="1177"/>
                    </a:lnTo>
                    <a:lnTo>
                      <a:pt x="2942" y="1177"/>
                    </a:lnTo>
                    <a:lnTo>
                      <a:pt x="2897" y="1177"/>
                    </a:lnTo>
                    <a:lnTo>
                      <a:pt x="2897" y="1177"/>
                    </a:lnTo>
                    <a:lnTo>
                      <a:pt x="2897" y="1177"/>
                    </a:lnTo>
                    <a:lnTo>
                      <a:pt x="2897" y="1177"/>
                    </a:lnTo>
                    <a:lnTo>
                      <a:pt x="2897" y="1177"/>
                    </a:lnTo>
                    <a:lnTo>
                      <a:pt x="2897" y="1177"/>
                    </a:lnTo>
                    <a:lnTo>
                      <a:pt x="2867" y="1177"/>
                    </a:lnTo>
                    <a:lnTo>
                      <a:pt x="2867" y="1177"/>
                    </a:lnTo>
                    <a:lnTo>
                      <a:pt x="2851" y="1177"/>
                    </a:lnTo>
                    <a:lnTo>
                      <a:pt x="2836" y="1192"/>
                    </a:lnTo>
                    <a:lnTo>
                      <a:pt x="2836" y="1192"/>
                    </a:lnTo>
                    <a:lnTo>
                      <a:pt x="2746" y="1252"/>
                    </a:lnTo>
                    <a:lnTo>
                      <a:pt x="3545" y="2308"/>
                    </a:lnTo>
                    <a:cubicBezTo>
                      <a:pt x="3636" y="2248"/>
                      <a:pt x="3711" y="2187"/>
                      <a:pt x="3802" y="2127"/>
                    </a:cubicBezTo>
                    <a:lnTo>
                      <a:pt x="3078" y="1026"/>
                    </a:lnTo>
                    <a:close/>
                    <a:moveTo>
                      <a:pt x="2414" y="1614"/>
                    </a:moveTo>
                    <a:cubicBezTo>
                      <a:pt x="2339" y="1675"/>
                      <a:pt x="2248" y="1750"/>
                      <a:pt x="2173" y="1825"/>
                    </a:cubicBez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43" y="1840"/>
                    </a:lnTo>
                    <a:lnTo>
                      <a:pt x="3063" y="2806"/>
                    </a:lnTo>
                    <a:cubicBezTo>
                      <a:pt x="3138" y="2730"/>
                      <a:pt x="3213" y="2670"/>
                      <a:pt x="3304" y="2595"/>
                    </a:cubicBezTo>
                    <a:close/>
                    <a:moveTo>
                      <a:pt x="1841" y="2157"/>
                    </a:moveTo>
                    <a:lnTo>
                      <a:pt x="1841" y="2157"/>
                    </a:lnTo>
                    <a:lnTo>
                      <a:pt x="1841" y="2157"/>
                    </a:lnTo>
                    <a:lnTo>
                      <a:pt x="1841" y="2157"/>
                    </a:lnTo>
                    <a:lnTo>
                      <a:pt x="1841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705" y="2308"/>
                    </a:lnTo>
                    <a:lnTo>
                      <a:pt x="2610" y="3304"/>
                    </a:lnTo>
                    <a:cubicBezTo>
                      <a:pt x="2670" y="3228"/>
                      <a:pt x="2746" y="3138"/>
                      <a:pt x="2821" y="3062"/>
                    </a:cubicBezTo>
                    <a:lnTo>
                      <a:pt x="1841" y="2157"/>
                    </a:lnTo>
                    <a:close/>
                    <a:moveTo>
                      <a:pt x="1328" y="2776"/>
                    </a:moveTo>
                    <a:lnTo>
                      <a:pt x="1328" y="2776"/>
                    </a:lnTo>
                    <a:lnTo>
                      <a:pt x="1313" y="2791"/>
                    </a:lnTo>
                    <a:lnTo>
                      <a:pt x="1313" y="2791"/>
                    </a:lnTo>
                    <a:lnTo>
                      <a:pt x="1313" y="2791"/>
                    </a:lnTo>
                    <a:lnTo>
                      <a:pt x="1313" y="2791"/>
                    </a:lnTo>
                    <a:lnTo>
                      <a:pt x="1298" y="2806"/>
                    </a:lnTo>
                    <a:lnTo>
                      <a:pt x="1298" y="2806"/>
                    </a:lnTo>
                    <a:lnTo>
                      <a:pt x="1298" y="2806"/>
                    </a:lnTo>
                    <a:lnTo>
                      <a:pt x="1298" y="2806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36"/>
                    </a:lnTo>
                    <a:lnTo>
                      <a:pt x="1298" y="2836"/>
                    </a:lnTo>
                    <a:lnTo>
                      <a:pt x="1298" y="2836"/>
                    </a:lnTo>
                    <a:lnTo>
                      <a:pt x="1298" y="2836"/>
                    </a:lnTo>
                    <a:lnTo>
                      <a:pt x="1298" y="2836"/>
                    </a:lnTo>
                    <a:lnTo>
                      <a:pt x="1298" y="2836"/>
                    </a:lnTo>
                    <a:cubicBezTo>
                      <a:pt x="1268" y="2896"/>
                      <a:pt x="1222" y="2957"/>
                      <a:pt x="1177" y="3032"/>
                    </a:cubicBezTo>
                    <a:lnTo>
                      <a:pt x="2293" y="3756"/>
                    </a:lnTo>
                    <a:cubicBezTo>
                      <a:pt x="2354" y="3666"/>
                      <a:pt x="2414" y="3560"/>
                      <a:pt x="2474" y="3485"/>
                    </a:cubicBezTo>
                    <a:lnTo>
                      <a:pt x="1418" y="2700"/>
                    </a:lnTo>
                    <a:close/>
                    <a:moveTo>
                      <a:pt x="891" y="3439"/>
                    </a:moveTo>
                    <a:lnTo>
                      <a:pt x="875" y="3470"/>
                    </a:lnTo>
                    <a:lnTo>
                      <a:pt x="875" y="3470"/>
                    </a:lnTo>
                    <a:lnTo>
                      <a:pt x="875" y="3470"/>
                    </a:lnTo>
                    <a:lnTo>
                      <a:pt x="875" y="3470"/>
                    </a:lnTo>
                    <a:lnTo>
                      <a:pt x="875" y="3470"/>
                    </a:lnTo>
                    <a:lnTo>
                      <a:pt x="875" y="3470"/>
                    </a:lnTo>
                    <a:cubicBezTo>
                      <a:pt x="815" y="3575"/>
                      <a:pt x="770" y="3666"/>
                      <a:pt x="710" y="3771"/>
                    </a:cubicBezTo>
                    <a:lnTo>
                      <a:pt x="1901" y="4359"/>
                    </a:lnTo>
                    <a:cubicBezTo>
                      <a:pt x="1946" y="4269"/>
                      <a:pt x="2007" y="4178"/>
                      <a:pt x="2052" y="4073"/>
                    </a:cubicBezTo>
                    <a:lnTo>
                      <a:pt x="906" y="3424"/>
                    </a:lnTo>
                    <a:close/>
                    <a:moveTo>
                      <a:pt x="544" y="4148"/>
                    </a:moveTo>
                    <a:cubicBezTo>
                      <a:pt x="498" y="4224"/>
                      <a:pt x="468" y="4314"/>
                      <a:pt x="438" y="4390"/>
                    </a:cubicBez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08" y="4480"/>
                    </a:lnTo>
                    <a:lnTo>
                      <a:pt x="1645" y="4978"/>
                    </a:lnTo>
                    <a:cubicBezTo>
                      <a:pt x="1675" y="4872"/>
                      <a:pt x="1720" y="4767"/>
                      <a:pt x="1765" y="4676"/>
                    </a:cubicBezTo>
                    <a:lnTo>
                      <a:pt x="544" y="4148"/>
                    </a:lnTo>
                    <a:close/>
                    <a:moveTo>
                      <a:pt x="272" y="4902"/>
                    </a:moveTo>
                    <a:cubicBezTo>
                      <a:pt x="242" y="4993"/>
                      <a:pt x="227" y="5083"/>
                      <a:pt x="197" y="5174"/>
                    </a:cubicBez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cubicBezTo>
                      <a:pt x="197" y="5189"/>
                      <a:pt x="197" y="5204"/>
                      <a:pt x="182" y="5219"/>
                    </a:cubicBezTo>
                    <a:lnTo>
                      <a:pt x="1479" y="5581"/>
                    </a:lnTo>
                    <a:cubicBezTo>
                      <a:pt x="1494" y="5476"/>
                      <a:pt x="1524" y="5370"/>
                      <a:pt x="1554" y="5280"/>
                    </a:cubicBezTo>
                    <a:lnTo>
                      <a:pt x="272" y="4902"/>
                    </a:lnTo>
                    <a:close/>
                    <a:moveTo>
                      <a:pt x="91" y="5687"/>
                    </a:move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cubicBezTo>
                      <a:pt x="61" y="5838"/>
                      <a:pt x="46" y="5928"/>
                      <a:pt x="46" y="6019"/>
                    </a:cubicBezTo>
                    <a:lnTo>
                      <a:pt x="1358" y="6154"/>
                    </a:lnTo>
                    <a:cubicBezTo>
                      <a:pt x="1373" y="6049"/>
                      <a:pt x="1388" y="5943"/>
                      <a:pt x="1403" y="5838"/>
                    </a:cubicBezTo>
                    <a:lnTo>
                      <a:pt x="91" y="5627"/>
                    </a:lnTo>
                    <a:close/>
                    <a:moveTo>
                      <a:pt x="1" y="6471"/>
                    </a:moveTo>
                    <a:lnTo>
                      <a:pt x="1" y="6532"/>
                    </a:lnTo>
                    <a:lnTo>
                      <a:pt x="1" y="6532"/>
                    </a:lnTo>
                    <a:lnTo>
                      <a:pt x="1" y="6532"/>
                    </a:lnTo>
                    <a:lnTo>
                      <a:pt x="1" y="6532"/>
                    </a:lnTo>
                    <a:lnTo>
                      <a:pt x="1" y="6532"/>
                    </a:lnTo>
                    <a:lnTo>
                      <a:pt x="1" y="6532"/>
                    </a:lnTo>
                    <a:lnTo>
                      <a:pt x="1" y="6532"/>
                    </a:lnTo>
                    <a:lnTo>
                      <a:pt x="1" y="6532"/>
                    </a:lnTo>
                    <a:lnTo>
                      <a:pt x="1" y="6773"/>
                    </a:lnTo>
                    <a:lnTo>
                      <a:pt x="1" y="677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18"/>
                    </a:lnTo>
                    <a:lnTo>
                      <a:pt x="1328" y="6818"/>
                    </a:lnTo>
                    <a:lnTo>
                      <a:pt x="1328" y="6773"/>
                    </a:lnTo>
                    <a:lnTo>
                      <a:pt x="1328" y="6486"/>
                    </a:lnTo>
                    <a:lnTo>
                      <a:pt x="1" y="6426"/>
                    </a:lnTo>
                    <a:close/>
                    <a:moveTo>
                      <a:pt x="1343" y="7180"/>
                    </a:moveTo>
                    <a:lnTo>
                      <a:pt x="16" y="7271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31"/>
                    </a:lnTo>
                    <a:lnTo>
                      <a:pt x="16" y="7331"/>
                    </a:lnTo>
                    <a:cubicBezTo>
                      <a:pt x="16" y="7421"/>
                      <a:pt x="31" y="7527"/>
                      <a:pt x="46" y="7602"/>
                    </a:cubicBezTo>
                    <a:lnTo>
                      <a:pt x="1358" y="7437"/>
                    </a:lnTo>
                    <a:cubicBezTo>
                      <a:pt x="1358" y="7331"/>
                      <a:pt x="1343" y="7225"/>
                      <a:pt x="1328" y="7120"/>
                    </a:cubicBezTo>
                    <a:close/>
                    <a:moveTo>
                      <a:pt x="1418" y="7814"/>
                    </a:moveTo>
                    <a:lnTo>
                      <a:pt x="106" y="8055"/>
                    </a:lnTo>
                    <a:cubicBezTo>
                      <a:pt x="106" y="8100"/>
                      <a:pt x="121" y="8146"/>
                      <a:pt x="136" y="8191"/>
                    </a:cubicBezTo>
                    <a:lnTo>
                      <a:pt x="136" y="8191"/>
                    </a:lnTo>
                    <a:lnTo>
                      <a:pt x="136" y="8191"/>
                    </a:lnTo>
                    <a:lnTo>
                      <a:pt x="136" y="8191"/>
                    </a:lnTo>
                    <a:lnTo>
                      <a:pt x="136" y="8206"/>
                    </a:lnTo>
                    <a:lnTo>
                      <a:pt x="136" y="8206"/>
                    </a:lnTo>
                    <a:lnTo>
                      <a:pt x="136" y="8221"/>
                    </a:lnTo>
                    <a:lnTo>
                      <a:pt x="136" y="8221"/>
                    </a:lnTo>
                    <a:lnTo>
                      <a:pt x="136" y="8221"/>
                    </a:lnTo>
                    <a:lnTo>
                      <a:pt x="136" y="8221"/>
                    </a:lnTo>
                    <a:cubicBezTo>
                      <a:pt x="136" y="8266"/>
                      <a:pt x="151" y="8311"/>
                      <a:pt x="167" y="8342"/>
                    </a:cubicBez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72"/>
                    </a:lnTo>
                    <a:lnTo>
                      <a:pt x="1449" y="8055"/>
                    </a:lnTo>
                    <a:cubicBezTo>
                      <a:pt x="1434" y="7949"/>
                      <a:pt x="1403" y="7844"/>
                      <a:pt x="1388" y="7738"/>
                    </a:cubicBezTo>
                    <a:close/>
                    <a:moveTo>
                      <a:pt x="1569" y="8447"/>
                    </a:moveTo>
                    <a:lnTo>
                      <a:pt x="302" y="8824"/>
                    </a:lnTo>
                    <a:cubicBezTo>
                      <a:pt x="332" y="8960"/>
                      <a:pt x="378" y="9081"/>
                      <a:pt x="423" y="9201"/>
                    </a:cubicBezTo>
                    <a:lnTo>
                      <a:pt x="1675" y="8749"/>
                    </a:lnTo>
                    <a:cubicBezTo>
                      <a:pt x="1630" y="8643"/>
                      <a:pt x="1599" y="8538"/>
                      <a:pt x="1569" y="8432"/>
                    </a:cubicBezTo>
                    <a:close/>
                    <a:moveTo>
                      <a:pt x="1796" y="9035"/>
                    </a:move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94"/>
                    </a:lnTo>
                    <a:lnTo>
                      <a:pt x="574" y="9594"/>
                    </a:lnTo>
                    <a:lnTo>
                      <a:pt x="574" y="9594"/>
                    </a:lnTo>
                    <a:lnTo>
                      <a:pt x="574" y="9594"/>
                    </a:lnTo>
                    <a:lnTo>
                      <a:pt x="574" y="9594"/>
                    </a:lnTo>
                    <a:lnTo>
                      <a:pt x="574" y="9594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39"/>
                    </a:lnTo>
                    <a:lnTo>
                      <a:pt x="574" y="9639"/>
                    </a:lnTo>
                    <a:cubicBezTo>
                      <a:pt x="604" y="9684"/>
                      <a:pt x="619" y="9729"/>
                      <a:pt x="649" y="9790"/>
                    </a:cubicBezTo>
                    <a:lnTo>
                      <a:pt x="1826" y="9171"/>
                    </a:lnTo>
                    <a:cubicBezTo>
                      <a:pt x="1781" y="9081"/>
                      <a:pt x="1735" y="8990"/>
                      <a:pt x="1690" y="8885"/>
                    </a:cubicBezTo>
                    <a:close/>
                    <a:moveTo>
                      <a:pt x="2082" y="9609"/>
                    </a:move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303"/>
                    </a:lnTo>
                    <a:lnTo>
                      <a:pt x="936" y="10303"/>
                    </a:lnTo>
                    <a:lnTo>
                      <a:pt x="936" y="10303"/>
                    </a:lnTo>
                    <a:lnTo>
                      <a:pt x="936" y="10303"/>
                    </a:lnTo>
                    <a:lnTo>
                      <a:pt x="951" y="10318"/>
                    </a:lnTo>
                    <a:lnTo>
                      <a:pt x="951" y="10318"/>
                    </a:lnTo>
                    <a:cubicBezTo>
                      <a:pt x="966" y="10348"/>
                      <a:pt x="996" y="10378"/>
                      <a:pt x="1011" y="10393"/>
                    </a:cubicBezTo>
                    <a:lnTo>
                      <a:pt x="2263" y="9880"/>
                    </a:lnTo>
                    <a:cubicBezTo>
                      <a:pt x="2203" y="9790"/>
                      <a:pt x="2143" y="9684"/>
                      <a:pt x="2082" y="9609"/>
                    </a:cubicBezTo>
                    <a:close/>
                    <a:moveTo>
                      <a:pt x="2444" y="10137"/>
                    </a:moveTo>
                    <a:lnTo>
                      <a:pt x="1388" y="10936"/>
                    </a:lnTo>
                    <a:cubicBezTo>
                      <a:pt x="1434" y="10996"/>
                      <a:pt x="1464" y="11042"/>
                      <a:pt x="1509" y="11102"/>
                    </a:cubicBezTo>
                    <a:lnTo>
                      <a:pt x="1509" y="11102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84" y="11208"/>
                    </a:lnTo>
                    <a:lnTo>
                      <a:pt x="2595" y="10333"/>
                    </a:lnTo>
                    <a:cubicBezTo>
                      <a:pt x="2520" y="10257"/>
                      <a:pt x="2444" y="10167"/>
                      <a:pt x="2384" y="10091"/>
                    </a:cubicBezTo>
                    <a:close/>
                    <a:moveTo>
                      <a:pt x="2867" y="10634"/>
                    </a:moveTo>
                    <a:lnTo>
                      <a:pt x="1901" y="11554"/>
                    </a:lnTo>
                    <a:cubicBezTo>
                      <a:pt x="1916" y="11554"/>
                      <a:pt x="1931" y="11585"/>
                      <a:pt x="1946" y="11585"/>
                    </a:cubicBezTo>
                    <a:lnTo>
                      <a:pt x="1946" y="11585"/>
                    </a:lnTo>
                    <a:lnTo>
                      <a:pt x="1946" y="11585"/>
                    </a:lnTo>
                    <a:lnTo>
                      <a:pt x="1946" y="11585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52" y="11615"/>
                    </a:lnTo>
                    <a:lnTo>
                      <a:pt x="2052" y="11615"/>
                    </a:lnTo>
                    <a:lnTo>
                      <a:pt x="2067" y="11630"/>
                    </a:lnTo>
                    <a:lnTo>
                      <a:pt x="2067" y="11630"/>
                    </a:lnTo>
                    <a:lnTo>
                      <a:pt x="2067" y="11630"/>
                    </a:lnTo>
                    <a:lnTo>
                      <a:pt x="2067" y="11630"/>
                    </a:lnTo>
                    <a:lnTo>
                      <a:pt x="2067" y="11630"/>
                    </a:lnTo>
                    <a:lnTo>
                      <a:pt x="2067" y="11630"/>
                    </a:lnTo>
                    <a:lnTo>
                      <a:pt x="2082" y="11630"/>
                    </a:lnTo>
                    <a:lnTo>
                      <a:pt x="2082" y="11630"/>
                    </a:lnTo>
                    <a:lnTo>
                      <a:pt x="2082" y="11630"/>
                    </a:lnTo>
                    <a:lnTo>
                      <a:pt x="2082" y="11630"/>
                    </a:lnTo>
                    <a:lnTo>
                      <a:pt x="2158" y="11705"/>
                    </a:lnTo>
                    <a:lnTo>
                      <a:pt x="3063" y="10725"/>
                    </a:lnTo>
                    <a:cubicBezTo>
                      <a:pt x="2987" y="10665"/>
                      <a:pt x="2912" y="10589"/>
                      <a:pt x="2836" y="10514"/>
                    </a:cubicBezTo>
                    <a:close/>
                    <a:moveTo>
                      <a:pt x="3334" y="11057"/>
                    </a:moveTo>
                    <a:lnTo>
                      <a:pt x="2489" y="12082"/>
                    </a:lnTo>
                    <a:lnTo>
                      <a:pt x="2550" y="12128"/>
                    </a:lnTo>
                    <a:lnTo>
                      <a:pt x="2550" y="12128"/>
                    </a:lnTo>
                    <a:lnTo>
                      <a:pt x="2550" y="12128"/>
                    </a:lnTo>
                    <a:lnTo>
                      <a:pt x="2550" y="12128"/>
                    </a:lnTo>
                    <a:lnTo>
                      <a:pt x="2550" y="12128"/>
                    </a:lnTo>
                    <a:lnTo>
                      <a:pt x="2550" y="12128"/>
                    </a:lnTo>
                    <a:lnTo>
                      <a:pt x="255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25" y="12128"/>
                    </a:lnTo>
                    <a:lnTo>
                      <a:pt x="2625" y="12128"/>
                    </a:lnTo>
                    <a:lnTo>
                      <a:pt x="2625" y="12128"/>
                    </a:lnTo>
                    <a:lnTo>
                      <a:pt x="2640" y="12128"/>
                    </a:lnTo>
                    <a:lnTo>
                      <a:pt x="2655" y="12128"/>
                    </a:lnTo>
                    <a:lnTo>
                      <a:pt x="2655" y="12128"/>
                    </a:lnTo>
                    <a:lnTo>
                      <a:pt x="2670" y="12128"/>
                    </a:lnTo>
                    <a:lnTo>
                      <a:pt x="2670" y="12128"/>
                    </a:lnTo>
                    <a:lnTo>
                      <a:pt x="2686" y="12128"/>
                    </a:lnTo>
                    <a:lnTo>
                      <a:pt x="2686" y="12128"/>
                    </a:lnTo>
                    <a:lnTo>
                      <a:pt x="2701" y="12128"/>
                    </a:lnTo>
                    <a:lnTo>
                      <a:pt x="2701" y="12128"/>
                    </a:lnTo>
                    <a:lnTo>
                      <a:pt x="2716" y="12128"/>
                    </a:lnTo>
                    <a:lnTo>
                      <a:pt x="2731" y="12128"/>
                    </a:lnTo>
                    <a:lnTo>
                      <a:pt x="2731" y="12128"/>
                    </a:lnTo>
                    <a:lnTo>
                      <a:pt x="2731" y="12128"/>
                    </a:lnTo>
                    <a:lnTo>
                      <a:pt x="2731" y="12128"/>
                    </a:lnTo>
                    <a:lnTo>
                      <a:pt x="2731" y="12128"/>
                    </a:lnTo>
                    <a:lnTo>
                      <a:pt x="3515" y="11057"/>
                    </a:lnTo>
                    <a:cubicBezTo>
                      <a:pt x="3425" y="10996"/>
                      <a:pt x="3349" y="10936"/>
                      <a:pt x="3259" y="10876"/>
                    </a:cubicBezTo>
                    <a:close/>
                    <a:moveTo>
                      <a:pt x="3847" y="11434"/>
                    </a:moveTo>
                    <a:lnTo>
                      <a:pt x="3138" y="12565"/>
                    </a:lnTo>
                    <a:lnTo>
                      <a:pt x="3168" y="12580"/>
                    </a:lnTo>
                    <a:lnTo>
                      <a:pt x="3168" y="12580"/>
                    </a:lnTo>
                    <a:lnTo>
                      <a:pt x="3168" y="12580"/>
                    </a:lnTo>
                    <a:lnTo>
                      <a:pt x="3183" y="12580"/>
                    </a:lnTo>
                    <a:lnTo>
                      <a:pt x="3183" y="12580"/>
                    </a:lnTo>
                    <a:lnTo>
                      <a:pt x="3198" y="12580"/>
                    </a:lnTo>
                    <a:lnTo>
                      <a:pt x="3213" y="12580"/>
                    </a:lnTo>
                    <a:lnTo>
                      <a:pt x="3213" y="12580"/>
                    </a:lnTo>
                    <a:lnTo>
                      <a:pt x="3364" y="12671"/>
                    </a:lnTo>
                    <a:lnTo>
                      <a:pt x="3379" y="12671"/>
                    </a:lnTo>
                    <a:lnTo>
                      <a:pt x="3394" y="12671"/>
                    </a:lnTo>
                    <a:lnTo>
                      <a:pt x="3425" y="12671"/>
                    </a:lnTo>
                    <a:lnTo>
                      <a:pt x="3425" y="12671"/>
                    </a:lnTo>
                    <a:lnTo>
                      <a:pt x="3425" y="12671"/>
                    </a:lnTo>
                    <a:lnTo>
                      <a:pt x="3440" y="12671"/>
                    </a:lnTo>
                    <a:lnTo>
                      <a:pt x="3440" y="12671"/>
                    </a:lnTo>
                    <a:lnTo>
                      <a:pt x="3455" y="12686"/>
                    </a:lnTo>
                    <a:lnTo>
                      <a:pt x="4103" y="11524"/>
                    </a:lnTo>
                    <a:cubicBezTo>
                      <a:pt x="4013" y="11479"/>
                      <a:pt x="3922" y="11419"/>
                      <a:pt x="3832" y="11358"/>
                    </a:cubicBezTo>
                    <a:close/>
                    <a:moveTo>
                      <a:pt x="4420" y="11751"/>
                    </a:moveTo>
                    <a:lnTo>
                      <a:pt x="3832" y="12942"/>
                    </a:lnTo>
                    <a:cubicBezTo>
                      <a:pt x="3953" y="13003"/>
                      <a:pt x="4058" y="13063"/>
                      <a:pt x="4179" y="13108"/>
                    </a:cubicBezTo>
                    <a:lnTo>
                      <a:pt x="4194" y="13108"/>
                    </a:lnTo>
                    <a:lnTo>
                      <a:pt x="4707" y="11886"/>
                    </a:lnTo>
                    <a:cubicBezTo>
                      <a:pt x="4616" y="11841"/>
                      <a:pt x="4526" y="11796"/>
                      <a:pt x="4420" y="11751"/>
                    </a:cubicBezTo>
                    <a:close/>
                    <a:moveTo>
                      <a:pt x="5008" y="12007"/>
                    </a:moveTo>
                    <a:lnTo>
                      <a:pt x="4571" y="13259"/>
                    </a:lnTo>
                    <a:lnTo>
                      <a:pt x="4797" y="13334"/>
                    </a:lnTo>
                    <a:lnTo>
                      <a:pt x="4858" y="13334"/>
                    </a:lnTo>
                    <a:lnTo>
                      <a:pt x="4948" y="13365"/>
                    </a:lnTo>
                    <a:lnTo>
                      <a:pt x="5310" y="12082"/>
                    </a:lnTo>
                    <a:cubicBezTo>
                      <a:pt x="5205" y="12052"/>
                      <a:pt x="5114" y="12022"/>
                      <a:pt x="5008" y="11992"/>
                    </a:cubicBezTo>
                    <a:close/>
                    <a:moveTo>
                      <a:pt x="5627" y="12173"/>
                    </a:moveTo>
                    <a:lnTo>
                      <a:pt x="5340" y="13470"/>
                    </a:lnTo>
                    <a:cubicBezTo>
                      <a:pt x="5461" y="13500"/>
                      <a:pt x="5597" y="13530"/>
                      <a:pt x="5732" y="13546"/>
                    </a:cubicBezTo>
                    <a:lnTo>
                      <a:pt x="5944" y="12233"/>
                    </a:lnTo>
                    <a:cubicBezTo>
                      <a:pt x="5838" y="12218"/>
                      <a:pt x="5732" y="12203"/>
                      <a:pt x="5627" y="12173"/>
                    </a:cubicBezTo>
                    <a:close/>
                    <a:moveTo>
                      <a:pt x="6260" y="12279"/>
                    </a:moveTo>
                    <a:lnTo>
                      <a:pt x="6125" y="13606"/>
                    </a:lnTo>
                    <a:cubicBezTo>
                      <a:pt x="6260" y="13606"/>
                      <a:pt x="6381" y="13621"/>
                      <a:pt x="6517" y="13621"/>
                    </a:cubicBezTo>
                    <a:lnTo>
                      <a:pt x="6577" y="12309"/>
                    </a:lnTo>
                    <a:cubicBezTo>
                      <a:pt x="6472" y="12309"/>
                      <a:pt x="6366" y="12294"/>
                      <a:pt x="6260" y="12279"/>
                    </a:cubicBezTo>
                    <a:close/>
                    <a:moveTo>
                      <a:pt x="7226" y="12294"/>
                    </a:moveTo>
                    <a:cubicBezTo>
                      <a:pt x="7120" y="12309"/>
                      <a:pt x="7000" y="12309"/>
                      <a:pt x="6894" y="12309"/>
                    </a:cubicBezTo>
                    <a:lnTo>
                      <a:pt x="6924" y="13621"/>
                    </a:lnTo>
                    <a:cubicBezTo>
                      <a:pt x="7045" y="13621"/>
                      <a:pt x="7181" y="13621"/>
                      <a:pt x="7316" y="13606"/>
                    </a:cubicBezTo>
                    <a:lnTo>
                      <a:pt x="7226" y="12294"/>
                    </a:lnTo>
                    <a:close/>
                    <a:moveTo>
                      <a:pt x="7859" y="12203"/>
                    </a:moveTo>
                    <a:cubicBezTo>
                      <a:pt x="7754" y="12233"/>
                      <a:pt x="7648" y="12248"/>
                      <a:pt x="7543" y="12263"/>
                    </a:cubicBezTo>
                    <a:lnTo>
                      <a:pt x="7708" y="13576"/>
                    </a:lnTo>
                    <a:lnTo>
                      <a:pt x="7769" y="13576"/>
                    </a:lnTo>
                    <a:lnTo>
                      <a:pt x="7829" y="13576"/>
                    </a:lnTo>
                    <a:lnTo>
                      <a:pt x="8101" y="13530"/>
                    </a:lnTo>
                    <a:lnTo>
                      <a:pt x="7859" y="12233"/>
                    </a:lnTo>
                    <a:close/>
                    <a:moveTo>
                      <a:pt x="8478" y="12052"/>
                    </a:moveTo>
                    <a:cubicBezTo>
                      <a:pt x="8372" y="12082"/>
                      <a:pt x="8267" y="12113"/>
                      <a:pt x="8176" y="12143"/>
                    </a:cubicBezTo>
                    <a:lnTo>
                      <a:pt x="8493" y="13425"/>
                    </a:lnTo>
                    <a:lnTo>
                      <a:pt x="8598" y="13410"/>
                    </a:lnTo>
                    <a:lnTo>
                      <a:pt x="8614" y="13410"/>
                    </a:lnTo>
                    <a:cubicBezTo>
                      <a:pt x="8704" y="13380"/>
                      <a:pt x="8779" y="13349"/>
                      <a:pt x="8855" y="13334"/>
                    </a:cubicBezTo>
                    <a:lnTo>
                      <a:pt x="8885" y="13334"/>
                    </a:lnTo>
                    <a:lnTo>
                      <a:pt x="8478" y="12067"/>
                    </a:lnTo>
                    <a:close/>
                    <a:moveTo>
                      <a:pt x="9081" y="11826"/>
                    </a:moveTo>
                    <a:cubicBezTo>
                      <a:pt x="8976" y="11871"/>
                      <a:pt x="8885" y="11901"/>
                      <a:pt x="8779" y="11947"/>
                    </a:cubicBezTo>
                    <a:lnTo>
                      <a:pt x="9247" y="13184"/>
                    </a:lnTo>
                    <a:lnTo>
                      <a:pt x="9262" y="13184"/>
                    </a:lnTo>
                    <a:lnTo>
                      <a:pt x="9307" y="13184"/>
                    </a:lnTo>
                    <a:cubicBezTo>
                      <a:pt x="9383" y="13153"/>
                      <a:pt x="9443" y="13123"/>
                      <a:pt x="9519" y="13093"/>
                    </a:cubicBezTo>
                    <a:lnTo>
                      <a:pt x="9549" y="13093"/>
                    </a:lnTo>
                    <a:lnTo>
                      <a:pt x="9549" y="13093"/>
                    </a:lnTo>
                    <a:lnTo>
                      <a:pt x="9549" y="13093"/>
                    </a:lnTo>
                    <a:lnTo>
                      <a:pt x="9609" y="13063"/>
                    </a:lnTo>
                    <a:lnTo>
                      <a:pt x="9066" y="11856"/>
                    </a:lnTo>
                    <a:close/>
                    <a:moveTo>
                      <a:pt x="9639" y="11524"/>
                    </a:moveTo>
                    <a:cubicBezTo>
                      <a:pt x="9549" y="11585"/>
                      <a:pt x="9458" y="11630"/>
                      <a:pt x="9368" y="11690"/>
                    </a:cubicBezTo>
                    <a:lnTo>
                      <a:pt x="9971" y="12867"/>
                    </a:lnTo>
                    <a:lnTo>
                      <a:pt x="10092" y="12791"/>
                    </a:lnTo>
                    <a:lnTo>
                      <a:pt x="10092" y="12791"/>
                    </a:lnTo>
                    <a:lnTo>
                      <a:pt x="10092" y="12791"/>
                    </a:lnTo>
                    <a:lnTo>
                      <a:pt x="10092" y="12791"/>
                    </a:lnTo>
                    <a:lnTo>
                      <a:pt x="10107" y="12791"/>
                    </a:lnTo>
                    <a:lnTo>
                      <a:pt x="10107" y="12791"/>
                    </a:lnTo>
                    <a:lnTo>
                      <a:pt x="10107" y="12791"/>
                    </a:lnTo>
                    <a:lnTo>
                      <a:pt x="10107" y="12791"/>
                    </a:lnTo>
                    <a:lnTo>
                      <a:pt x="10122" y="12791"/>
                    </a:lnTo>
                    <a:lnTo>
                      <a:pt x="10152" y="12791"/>
                    </a:lnTo>
                    <a:lnTo>
                      <a:pt x="10152" y="12791"/>
                    </a:lnTo>
                    <a:lnTo>
                      <a:pt x="10152" y="12791"/>
                    </a:lnTo>
                    <a:lnTo>
                      <a:pt x="10152" y="12791"/>
                    </a:lnTo>
                    <a:lnTo>
                      <a:pt x="10182" y="12791"/>
                    </a:lnTo>
                    <a:lnTo>
                      <a:pt x="10182" y="12791"/>
                    </a:lnTo>
                    <a:lnTo>
                      <a:pt x="10212" y="12791"/>
                    </a:lnTo>
                    <a:lnTo>
                      <a:pt x="10212" y="12791"/>
                    </a:lnTo>
                    <a:lnTo>
                      <a:pt x="10228" y="12791"/>
                    </a:lnTo>
                    <a:lnTo>
                      <a:pt x="10228" y="12791"/>
                    </a:lnTo>
                    <a:lnTo>
                      <a:pt x="10243" y="12791"/>
                    </a:lnTo>
                    <a:lnTo>
                      <a:pt x="10243" y="12791"/>
                    </a:lnTo>
                    <a:lnTo>
                      <a:pt x="10258" y="12791"/>
                    </a:lnTo>
                    <a:lnTo>
                      <a:pt x="10258" y="12791"/>
                    </a:lnTo>
                    <a:lnTo>
                      <a:pt x="10258" y="12791"/>
                    </a:lnTo>
                    <a:lnTo>
                      <a:pt x="10273" y="12791"/>
                    </a:lnTo>
                    <a:lnTo>
                      <a:pt x="10273" y="12791"/>
                    </a:lnTo>
                    <a:lnTo>
                      <a:pt x="10273" y="12791"/>
                    </a:lnTo>
                    <a:lnTo>
                      <a:pt x="10273" y="12791"/>
                    </a:lnTo>
                    <a:lnTo>
                      <a:pt x="9579" y="11660"/>
                    </a:lnTo>
                    <a:close/>
                    <a:moveTo>
                      <a:pt x="10167" y="11162"/>
                    </a:moveTo>
                    <a:cubicBezTo>
                      <a:pt x="10092" y="11223"/>
                      <a:pt x="10001" y="11298"/>
                      <a:pt x="9911" y="11358"/>
                    </a:cubicBezTo>
                    <a:lnTo>
                      <a:pt x="10665" y="12444"/>
                    </a:lnTo>
                    <a:lnTo>
                      <a:pt x="10695" y="12429"/>
                    </a:lnTo>
                    <a:lnTo>
                      <a:pt x="10710" y="12429"/>
                    </a:lnTo>
                    <a:lnTo>
                      <a:pt x="10710" y="12429"/>
                    </a:lnTo>
                    <a:lnTo>
                      <a:pt x="10710" y="12429"/>
                    </a:lnTo>
                    <a:lnTo>
                      <a:pt x="10725" y="12414"/>
                    </a:lnTo>
                    <a:lnTo>
                      <a:pt x="10725" y="12414"/>
                    </a:lnTo>
                    <a:lnTo>
                      <a:pt x="10725" y="12414"/>
                    </a:lnTo>
                    <a:lnTo>
                      <a:pt x="10725" y="12414"/>
                    </a:lnTo>
                    <a:lnTo>
                      <a:pt x="10755" y="12399"/>
                    </a:lnTo>
                    <a:lnTo>
                      <a:pt x="10755" y="12399"/>
                    </a:lnTo>
                    <a:lnTo>
                      <a:pt x="10755" y="12399"/>
                    </a:lnTo>
                    <a:lnTo>
                      <a:pt x="10755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86" y="12399"/>
                    </a:lnTo>
                    <a:lnTo>
                      <a:pt x="10786" y="12399"/>
                    </a:lnTo>
                    <a:lnTo>
                      <a:pt x="10801" y="12399"/>
                    </a:lnTo>
                    <a:lnTo>
                      <a:pt x="10801" y="12399"/>
                    </a:lnTo>
                    <a:lnTo>
                      <a:pt x="10801" y="12399"/>
                    </a:lnTo>
                    <a:lnTo>
                      <a:pt x="10831" y="12384"/>
                    </a:lnTo>
                    <a:lnTo>
                      <a:pt x="10831" y="12384"/>
                    </a:lnTo>
                    <a:lnTo>
                      <a:pt x="10876" y="12354"/>
                    </a:lnTo>
                    <a:lnTo>
                      <a:pt x="10876" y="12354"/>
                    </a:lnTo>
                    <a:lnTo>
                      <a:pt x="10876" y="12354"/>
                    </a:lnTo>
                    <a:lnTo>
                      <a:pt x="10876" y="12354"/>
                    </a:lnTo>
                    <a:lnTo>
                      <a:pt x="10891" y="12339"/>
                    </a:lnTo>
                    <a:lnTo>
                      <a:pt x="10891" y="12339"/>
                    </a:lnTo>
                    <a:lnTo>
                      <a:pt x="10891" y="12339"/>
                    </a:lnTo>
                    <a:lnTo>
                      <a:pt x="10891" y="12339"/>
                    </a:lnTo>
                    <a:lnTo>
                      <a:pt x="10891" y="12339"/>
                    </a:lnTo>
                    <a:lnTo>
                      <a:pt x="10891" y="12339"/>
                    </a:lnTo>
                    <a:lnTo>
                      <a:pt x="10891" y="12339"/>
                    </a:lnTo>
                    <a:lnTo>
                      <a:pt x="10092" y="11298"/>
                    </a:lnTo>
                    <a:close/>
                    <a:moveTo>
                      <a:pt x="10650" y="10740"/>
                    </a:moveTo>
                    <a:cubicBezTo>
                      <a:pt x="10574" y="10815"/>
                      <a:pt x="10499" y="10891"/>
                      <a:pt x="10424" y="10966"/>
                    </a:cubicBezTo>
                    <a:lnTo>
                      <a:pt x="11298" y="11962"/>
                    </a:lnTo>
                    <a:cubicBezTo>
                      <a:pt x="11344" y="11917"/>
                      <a:pt x="11389" y="11871"/>
                      <a:pt x="11434" y="11841"/>
                    </a:cubicBez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49" y="11841"/>
                    </a:lnTo>
                    <a:lnTo>
                      <a:pt x="11449" y="11841"/>
                    </a:lnTo>
                    <a:lnTo>
                      <a:pt x="11464" y="11841"/>
                    </a:lnTo>
                    <a:lnTo>
                      <a:pt x="11479" y="11826"/>
                    </a:lnTo>
                    <a:lnTo>
                      <a:pt x="11479" y="11826"/>
                    </a:lnTo>
                    <a:lnTo>
                      <a:pt x="11479" y="11826"/>
                    </a:lnTo>
                    <a:lnTo>
                      <a:pt x="11479" y="11826"/>
                    </a:lnTo>
                    <a:lnTo>
                      <a:pt x="11540" y="11766"/>
                    </a:lnTo>
                    <a:lnTo>
                      <a:pt x="10605" y="10815"/>
                    </a:lnTo>
                    <a:close/>
                    <a:moveTo>
                      <a:pt x="11087" y="10272"/>
                    </a:moveTo>
                    <a:cubicBezTo>
                      <a:pt x="11027" y="10348"/>
                      <a:pt x="10952" y="10438"/>
                      <a:pt x="10876" y="10514"/>
                    </a:cubicBezTo>
                    <a:lnTo>
                      <a:pt x="11857" y="11404"/>
                    </a:lnTo>
                    <a:lnTo>
                      <a:pt x="12007" y="11238"/>
                    </a:lnTo>
                    <a:lnTo>
                      <a:pt x="12007" y="11238"/>
                    </a:lnTo>
                    <a:lnTo>
                      <a:pt x="12007" y="11238"/>
                    </a:lnTo>
                    <a:lnTo>
                      <a:pt x="12007" y="11238"/>
                    </a:lnTo>
                    <a:lnTo>
                      <a:pt x="12022" y="11223"/>
                    </a:lnTo>
                    <a:lnTo>
                      <a:pt x="12022" y="11223"/>
                    </a:lnTo>
                    <a:lnTo>
                      <a:pt x="12022" y="11223"/>
                    </a:lnTo>
                    <a:lnTo>
                      <a:pt x="12022" y="11223"/>
                    </a:lnTo>
                    <a:lnTo>
                      <a:pt x="12038" y="11208"/>
                    </a:lnTo>
                    <a:lnTo>
                      <a:pt x="12038" y="11208"/>
                    </a:lnTo>
                    <a:lnTo>
                      <a:pt x="12113" y="11117"/>
                    </a:lnTo>
                    <a:lnTo>
                      <a:pt x="11087" y="10272"/>
                    </a:lnTo>
                    <a:close/>
                    <a:moveTo>
                      <a:pt x="11464" y="9744"/>
                    </a:moveTo>
                    <a:cubicBezTo>
                      <a:pt x="11404" y="9835"/>
                      <a:pt x="11344" y="9925"/>
                      <a:pt x="11283" y="10016"/>
                    </a:cubicBezTo>
                    <a:lnTo>
                      <a:pt x="12369" y="10785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04"/>
                    </a:lnTo>
                    <a:lnTo>
                      <a:pt x="12475" y="10604"/>
                    </a:lnTo>
                    <a:lnTo>
                      <a:pt x="12475" y="10604"/>
                    </a:lnTo>
                    <a:lnTo>
                      <a:pt x="12475" y="10604"/>
                    </a:lnTo>
                    <a:lnTo>
                      <a:pt x="12475" y="10604"/>
                    </a:lnTo>
                    <a:lnTo>
                      <a:pt x="12475" y="10604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1359" y="9880"/>
                    </a:lnTo>
                    <a:close/>
                    <a:moveTo>
                      <a:pt x="11781" y="9186"/>
                    </a:moveTo>
                    <a:cubicBezTo>
                      <a:pt x="11736" y="9277"/>
                      <a:pt x="11676" y="9367"/>
                      <a:pt x="11630" y="9473"/>
                    </a:cubicBezTo>
                    <a:lnTo>
                      <a:pt x="12792" y="10106"/>
                    </a:lnTo>
                    <a:lnTo>
                      <a:pt x="12822" y="10061"/>
                    </a:lnTo>
                    <a:lnTo>
                      <a:pt x="12822" y="10061"/>
                    </a:lnTo>
                    <a:lnTo>
                      <a:pt x="12822" y="10061"/>
                    </a:lnTo>
                    <a:lnTo>
                      <a:pt x="12822" y="10061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16"/>
                    </a:lnTo>
                    <a:lnTo>
                      <a:pt x="12822" y="10016"/>
                    </a:lnTo>
                    <a:lnTo>
                      <a:pt x="12822" y="10016"/>
                    </a:lnTo>
                    <a:lnTo>
                      <a:pt x="12822" y="10016"/>
                    </a:lnTo>
                    <a:lnTo>
                      <a:pt x="12822" y="10016"/>
                    </a:lnTo>
                    <a:lnTo>
                      <a:pt x="12822" y="10016"/>
                    </a:lnTo>
                    <a:lnTo>
                      <a:pt x="12837" y="10001"/>
                    </a:lnTo>
                    <a:lnTo>
                      <a:pt x="12837" y="10001"/>
                    </a:lnTo>
                    <a:lnTo>
                      <a:pt x="12912" y="9850"/>
                    </a:lnTo>
                    <a:lnTo>
                      <a:pt x="11721" y="9277"/>
                    </a:lnTo>
                    <a:close/>
                    <a:moveTo>
                      <a:pt x="12022" y="8583"/>
                    </a:moveTo>
                    <a:cubicBezTo>
                      <a:pt x="11977" y="8689"/>
                      <a:pt x="11947" y="8794"/>
                      <a:pt x="11902" y="8885"/>
                    </a:cubicBezTo>
                    <a:lnTo>
                      <a:pt x="13139" y="9397"/>
                    </a:lnTo>
                    <a:cubicBezTo>
                      <a:pt x="13184" y="9262"/>
                      <a:pt x="13229" y="9141"/>
                      <a:pt x="13274" y="9020"/>
                    </a:cubicBezTo>
                    <a:lnTo>
                      <a:pt x="12022" y="8583"/>
                    </a:lnTo>
                    <a:close/>
                    <a:moveTo>
                      <a:pt x="12188" y="7980"/>
                    </a:moveTo>
                    <a:cubicBezTo>
                      <a:pt x="12173" y="8070"/>
                      <a:pt x="12143" y="8176"/>
                      <a:pt x="12113" y="8281"/>
                    </a:cubicBezTo>
                    <a:lnTo>
                      <a:pt x="13395" y="8643"/>
                    </a:lnTo>
                    <a:cubicBezTo>
                      <a:pt x="13410" y="8598"/>
                      <a:pt x="13410" y="8553"/>
                      <a:pt x="13425" y="8508"/>
                    </a:cubicBez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492"/>
                    </a:lnTo>
                    <a:lnTo>
                      <a:pt x="13425" y="8492"/>
                    </a:lnTo>
                    <a:lnTo>
                      <a:pt x="13440" y="8417"/>
                    </a:lnTo>
                    <a:lnTo>
                      <a:pt x="13440" y="8417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2143" y="8130"/>
                    </a:lnTo>
                    <a:close/>
                    <a:moveTo>
                      <a:pt x="12294" y="7346"/>
                    </a:moveTo>
                    <a:cubicBezTo>
                      <a:pt x="12279" y="7452"/>
                      <a:pt x="12264" y="7557"/>
                      <a:pt x="12249" y="7663"/>
                    </a:cubicBezTo>
                    <a:lnTo>
                      <a:pt x="13561" y="7859"/>
                    </a:lnTo>
                    <a:lnTo>
                      <a:pt x="13561" y="7859"/>
                    </a:lnTo>
                    <a:lnTo>
                      <a:pt x="13561" y="7859"/>
                    </a:lnTo>
                    <a:lnTo>
                      <a:pt x="13561" y="7859"/>
                    </a:lnTo>
                    <a:lnTo>
                      <a:pt x="13561" y="7859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14"/>
                    </a:lnTo>
                    <a:lnTo>
                      <a:pt x="13561" y="7814"/>
                    </a:lnTo>
                    <a:cubicBezTo>
                      <a:pt x="13561" y="7768"/>
                      <a:pt x="13576" y="7738"/>
                      <a:pt x="13576" y="7693"/>
                    </a:cubicBezTo>
                    <a:lnTo>
                      <a:pt x="12264" y="7572"/>
                    </a:lnTo>
                    <a:close/>
                    <a:moveTo>
                      <a:pt x="13636" y="6667"/>
                    </a:moveTo>
                    <a:lnTo>
                      <a:pt x="12324" y="6697"/>
                    </a:lnTo>
                    <a:lnTo>
                      <a:pt x="12324" y="6818"/>
                    </a:lnTo>
                    <a:lnTo>
                      <a:pt x="12324" y="7014"/>
                    </a:lnTo>
                    <a:lnTo>
                      <a:pt x="13636" y="705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54"/>
                    </a:lnTo>
                    <a:lnTo>
                      <a:pt x="13636" y="6954"/>
                    </a:lnTo>
                    <a:lnTo>
                      <a:pt x="13636" y="6667"/>
                    </a:lnTo>
                    <a:close/>
                    <a:moveTo>
                      <a:pt x="13576" y="5868"/>
                    </a:moveTo>
                    <a:lnTo>
                      <a:pt x="12249" y="6064"/>
                    </a:lnTo>
                    <a:cubicBezTo>
                      <a:pt x="12264" y="6170"/>
                      <a:pt x="12279" y="6275"/>
                      <a:pt x="12294" y="6381"/>
                    </a:cubicBezTo>
                    <a:lnTo>
                      <a:pt x="13606" y="6275"/>
                    </a:lnTo>
                    <a:cubicBezTo>
                      <a:pt x="13606" y="6170"/>
                      <a:pt x="13591" y="6064"/>
                      <a:pt x="13576" y="5958"/>
                    </a:cubicBez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cubicBezTo>
                      <a:pt x="13576" y="5943"/>
                      <a:pt x="13576" y="5928"/>
                      <a:pt x="13576" y="5913"/>
                    </a:cubicBezTo>
                    <a:close/>
                    <a:moveTo>
                      <a:pt x="13425" y="5099"/>
                    </a:moveTo>
                    <a:lnTo>
                      <a:pt x="12143" y="5430"/>
                    </a:lnTo>
                    <a:cubicBezTo>
                      <a:pt x="12158" y="5536"/>
                      <a:pt x="12188" y="5642"/>
                      <a:pt x="12204" y="5732"/>
                    </a:cubicBezTo>
                    <a:lnTo>
                      <a:pt x="13516" y="5476"/>
                    </a:lnTo>
                    <a:cubicBezTo>
                      <a:pt x="13516" y="5445"/>
                      <a:pt x="13501" y="5415"/>
                      <a:pt x="13486" y="5385"/>
                    </a:cubicBez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70"/>
                    </a:lnTo>
                    <a:lnTo>
                      <a:pt x="13486" y="5370"/>
                    </a:lnTo>
                    <a:cubicBezTo>
                      <a:pt x="13471" y="5295"/>
                      <a:pt x="13455" y="5204"/>
                      <a:pt x="13425" y="5129"/>
                    </a:cubicBezTo>
                    <a:close/>
                    <a:moveTo>
                      <a:pt x="13169" y="4344"/>
                    </a:moveTo>
                    <a:lnTo>
                      <a:pt x="11932" y="4827"/>
                    </a:lnTo>
                    <a:cubicBezTo>
                      <a:pt x="11977" y="4918"/>
                      <a:pt x="12007" y="5023"/>
                      <a:pt x="12038" y="5129"/>
                    </a:cubicBezTo>
                    <a:lnTo>
                      <a:pt x="13305" y="4706"/>
                    </a:lnTo>
                    <a:cubicBezTo>
                      <a:pt x="13305" y="4691"/>
                      <a:pt x="13305" y="4676"/>
                      <a:pt x="13290" y="4661"/>
                    </a:cubicBez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cubicBezTo>
                      <a:pt x="13259" y="4571"/>
                      <a:pt x="13229" y="4465"/>
                      <a:pt x="13184" y="4375"/>
                    </a:cubicBezTo>
                    <a:close/>
                    <a:moveTo>
                      <a:pt x="12837" y="3620"/>
                    </a:moveTo>
                    <a:lnTo>
                      <a:pt x="11660" y="4239"/>
                    </a:lnTo>
                    <a:cubicBezTo>
                      <a:pt x="11706" y="4329"/>
                      <a:pt x="11751" y="4435"/>
                      <a:pt x="11796" y="4525"/>
                    </a:cubicBezTo>
                    <a:lnTo>
                      <a:pt x="13003" y="3967"/>
                    </a:lnTo>
                    <a:lnTo>
                      <a:pt x="13003" y="3967"/>
                    </a:lnTo>
                    <a:lnTo>
                      <a:pt x="13003" y="3967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2988" y="3922"/>
                    </a:lnTo>
                    <a:lnTo>
                      <a:pt x="12988" y="3922"/>
                    </a:lnTo>
                    <a:lnTo>
                      <a:pt x="12988" y="3922"/>
                    </a:lnTo>
                    <a:lnTo>
                      <a:pt x="12988" y="3922"/>
                    </a:lnTo>
                    <a:lnTo>
                      <a:pt x="12988" y="3907"/>
                    </a:lnTo>
                    <a:lnTo>
                      <a:pt x="12988" y="3907"/>
                    </a:lnTo>
                    <a:lnTo>
                      <a:pt x="12988" y="3907"/>
                    </a:lnTo>
                    <a:lnTo>
                      <a:pt x="12988" y="3907"/>
                    </a:lnTo>
                    <a:lnTo>
                      <a:pt x="12988" y="3907"/>
                    </a:lnTo>
                    <a:lnTo>
                      <a:pt x="12988" y="3907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cubicBezTo>
                      <a:pt x="12988" y="3877"/>
                      <a:pt x="12973" y="3862"/>
                      <a:pt x="12973" y="3847"/>
                    </a:cubicBezTo>
                    <a:close/>
                    <a:moveTo>
                      <a:pt x="12430" y="2926"/>
                    </a:moveTo>
                    <a:lnTo>
                      <a:pt x="11344" y="3681"/>
                    </a:lnTo>
                    <a:cubicBezTo>
                      <a:pt x="11404" y="3771"/>
                      <a:pt x="11449" y="3862"/>
                      <a:pt x="11510" y="3952"/>
                    </a:cubicBezTo>
                    <a:lnTo>
                      <a:pt x="12641" y="3258"/>
                    </a:lnTo>
                    <a:cubicBezTo>
                      <a:pt x="12581" y="3153"/>
                      <a:pt x="12505" y="3032"/>
                      <a:pt x="12430" y="2926"/>
                    </a:cubicBezTo>
                    <a:close/>
                    <a:moveTo>
                      <a:pt x="11932" y="2308"/>
                    </a:moveTo>
                    <a:lnTo>
                      <a:pt x="10936" y="3183"/>
                    </a:lnTo>
                    <a:cubicBezTo>
                      <a:pt x="11012" y="3258"/>
                      <a:pt x="11087" y="3349"/>
                      <a:pt x="11148" y="3439"/>
                    </a:cubicBez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73" y="2580"/>
                    </a:lnTo>
                    <a:lnTo>
                      <a:pt x="12173" y="2580"/>
                    </a:lnTo>
                    <a:lnTo>
                      <a:pt x="12173" y="2580"/>
                    </a:lnTo>
                    <a:lnTo>
                      <a:pt x="12173" y="2564"/>
                    </a:lnTo>
                    <a:lnTo>
                      <a:pt x="12173" y="2564"/>
                    </a:lnTo>
                    <a:lnTo>
                      <a:pt x="12173" y="2564"/>
                    </a:lnTo>
                    <a:lnTo>
                      <a:pt x="12173" y="2564"/>
                    </a:lnTo>
                    <a:lnTo>
                      <a:pt x="12173" y="2564"/>
                    </a:lnTo>
                    <a:lnTo>
                      <a:pt x="12173" y="2564"/>
                    </a:lnTo>
                    <a:lnTo>
                      <a:pt x="12143" y="2534"/>
                    </a:lnTo>
                    <a:close/>
                    <a:moveTo>
                      <a:pt x="11374" y="1735"/>
                    </a:moveTo>
                    <a:lnTo>
                      <a:pt x="10484" y="2730"/>
                    </a:lnTo>
                    <a:cubicBezTo>
                      <a:pt x="10559" y="2806"/>
                      <a:pt x="10635" y="2881"/>
                      <a:pt x="10710" y="2957"/>
                    </a:cubicBezTo>
                    <a:lnTo>
                      <a:pt x="11660" y="2006"/>
                    </a:lnTo>
                    <a:cubicBezTo>
                      <a:pt x="11600" y="1946"/>
                      <a:pt x="11525" y="1886"/>
                      <a:pt x="11464" y="1825"/>
                    </a:cubicBezTo>
                    <a:lnTo>
                      <a:pt x="11464" y="1825"/>
                    </a:lnTo>
                    <a:lnTo>
                      <a:pt x="11464" y="1825"/>
                    </a:lnTo>
                    <a:lnTo>
                      <a:pt x="11464" y="1825"/>
                    </a:lnTo>
                    <a:lnTo>
                      <a:pt x="11464" y="1825"/>
                    </a:lnTo>
                    <a:lnTo>
                      <a:pt x="11449" y="1825"/>
                    </a:lnTo>
                    <a:lnTo>
                      <a:pt x="11449" y="1825"/>
                    </a:lnTo>
                    <a:lnTo>
                      <a:pt x="11449" y="1825"/>
                    </a:lnTo>
                    <a:lnTo>
                      <a:pt x="11449" y="1825"/>
                    </a:lnTo>
                    <a:lnTo>
                      <a:pt x="11449" y="1825"/>
                    </a:lnTo>
                    <a:lnTo>
                      <a:pt x="11449" y="1825"/>
                    </a:lnTo>
                    <a:lnTo>
                      <a:pt x="11449" y="1825"/>
                    </a:lnTo>
                    <a:lnTo>
                      <a:pt x="11389" y="1780"/>
                    </a:lnTo>
                    <a:close/>
                    <a:moveTo>
                      <a:pt x="10740" y="1252"/>
                    </a:moveTo>
                    <a:lnTo>
                      <a:pt x="9971" y="2338"/>
                    </a:lnTo>
                    <a:cubicBezTo>
                      <a:pt x="10062" y="2399"/>
                      <a:pt x="10152" y="2459"/>
                      <a:pt x="10228" y="2519"/>
                    </a:cubicBezTo>
                    <a:lnTo>
                      <a:pt x="11057" y="1478"/>
                    </a:lnTo>
                    <a:cubicBezTo>
                      <a:pt x="10952" y="1403"/>
                      <a:pt x="10846" y="1312"/>
                      <a:pt x="10740" y="1237"/>
                    </a:cubicBezTo>
                    <a:close/>
                    <a:moveTo>
                      <a:pt x="10062" y="830"/>
                    </a:moveTo>
                    <a:lnTo>
                      <a:pt x="9428" y="1991"/>
                    </a:lnTo>
                    <a:cubicBezTo>
                      <a:pt x="9534" y="2037"/>
                      <a:pt x="9624" y="2097"/>
                      <a:pt x="9715" y="2157"/>
                    </a:cubicBezTo>
                    <a:lnTo>
                      <a:pt x="10409" y="1026"/>
                    </a:lnTo>
                    <a:cubicBezTo>
                      <a:pt x="10303" y="950"/>
                      <a:pt x="10182" y="890"/>
                      <a:pt x="10062" y="815"/>
                    </a:cubicBezTo>
                    <a:close/>
                    <a:moveTo>
                      <a:pt x="9353" y="483"/>
                    </a:moveTo>
                    <a:lnTo>
                      <a:pt x="8855" y="1720"/>
                    </a:lnTo>
                    <a:cubicBezTo>
                      <a:pt x="8945" y="1750"/>
                      <a:pt x="9036" y="1795"/>
                      <a:pt x="9141" y="1840"/>
                    </a:cubicBezTo>
                    <a:lnTo>
                      <a:pt x="9715" y="649"/>
                    </a:lnTo>
                    <a:cubicBezTo>
                      <a:pt x="9639" y="604"/>
                      <a:pt x="9564" y="573"/>
                      <a:pt x="9503" y="543"/>
                    </a:cubicBezTo>
                    <a:lnTo>
                      <a:pt x="9503" y="543"/>
                    </a:lnTo>
                    <a:lnTo>
                      <a:pt x="9503" y="543"/>
                    </a:lnTo>
                    <a:lnTo>
                      <a:pt x="9503" y="543"/>
                    </a:lnTo>
                    <a:lnTo>
                      <a:pt x="9503" y="543"/>
                    </a:lnTo>
                    <a:lnTo>
                      <a:pt x="9428" y="543"/>
                    </a:lnTo>
                    <a:lnTo>
                      <a:pt x="9368" y="513"/>
                    </a:lnTo>
                    <a:close/>
                    <a:moveTo>
                      <a:pt x="8598" y="226"/>
                    </a:moveTo>
                    <a:lnTo>
                      <a:pt x="8252" y="1509"/>
                    </a:lnTo>
                    <a:cubicBezTo>
                      <a:pt x="8357" y="1539"/>
                      <a:pt x="8448" y="1569"/>
                      <a:pt x="8553" y="1614"/>
                    </a:cubicBezTo>
                    <a:lnTo>
                      <a:pt x="8976" y="347"/>
                    </a:lnTo>
                    <a:lnTo>
                      <a:pt x="8885" y="317"/>
                    </a:lnTo>
                    <a:lnTo>
                      <a:pt x="8855" y="317"/>
                    </a:lnTo>
                    <a:lnTo>
                      <a:pt x="8719" y="272"/>
                    </a:lnTo>
                    <a:lnTo>
                      <a:pt x="8719" y="272"/>
                    </a:lnTo>
                    <a:lnTo>
                      <a:pt x="8719" y="272"/>
                    </a:lnTo>
                    <a:lnTo>
                      <a:pt x="8674" y="272"/>
                    </a:lnTo>
                    <a:lnTo>
                      <a:pt x="8614" y="257"/>
                    </a:lnTo>
                    <a:close/>
                    <a:moveTo>
                      <a:pt x="7814" y="76"/>
                    </a:moveTo>
                    <a:lnTo>
                      <a:pt x="7618" y="1388"/>
                    </a:lnTo>
                    <a:cubicBezTo>
                      <a:pt x="7724" y="1403"/>
                      <a:pt x="7829" y="1418"/>
                      <a:pt x="7935" y="1448"/>
                    </a:cubicBezTo>
                    <a:lnTo>
                      <a:pt x="8206" y="151"/>
                    </a:lnTo>
                    <a:cubicBezTo>
                      <a:pt x="8086" y="121"/>
                      <a:pt x="7950" y="91"/>
                      <a:pt x="7814" y="76"/>
                    </a:cubicBezTo>
                    <a:close/>
                    <a:moveTo>
                      <a:pt x="7015" y="0"/>
                    </a:moveTo>
                    <a:lnTo>
                      <a:pt x="6984" y="1312"/>
                    </a:lnTo>
                    <a:cubicBezTo>
                      <a:pt x="7090" y="1312"/>
                      <a:pt x="7196" y="1312"/>
                      <a:pt x="7301" y="1343"/>
                    </a:cubicBezTo>
                    <a:lnTo>
                      <a:pt x="7422" y="15"/>
                    </a:lnTo>
                    <a:cubicBezTo>
                      <a:pt x="7331" y="15"/>
                      <a:pt x="7241" y="0"/>
                      <a:pt x="7150" y="0"/>
                    </a:cubicBezTo>
                    <a:lnTo>
                      <a:pt x="7015" y="0"/>
                    </a:ln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1"/>
              <p:cNvSpPr/>
              <p:nvPr/>
            </p:nvSpPr>
            <p:spPr>
              <a:xfrm>
                <a:off x="737204" y="316362"/>
                <a:ext cx="431307" cy="431357"/>
              </a:xfrm>
              <a:custGeom>
                <a:avLst/>
                <a:gdLst/>
                <a:ahLst/>
                <a:cxnLst/>
                <a:rect l="l" t="t" r="r" b="b"/>
                <a:pathLst>
                  <a:path w="8719" h="8720" extrusionOk="0">
                    <a:moveTo>
                      <a:pt x="8719" y="4360"/>
                    </a:moveTo>
                    <a:cubicBezTo>
                      <a:pt x="8719" y="6758"/>
                      <a:pt x="6758" y="8719"/>
                      <a:pt x="4360" y="8719"/>
                    </a:cubicBezTo>
                    <a:cubicBezTo>
                      <a:pt x="1946" y="8719"/>
                      <a:pt x="0" y="6758"/>
                      <a:pt x="0" y="4360"/>
                    </a:cubicBezTo>
                    <a:cubicBezTo>
                      <a:pt x="0" y="1947"/>
                      <a:pt x="1946" y="1"/>
                      <a:pt x="4360" y="1"/>
                    </a:cubicBezTo>
                    <a:cubicBezTo>
                      <a:pt x="6758" y="1"/>
                      <a:pt x="8719" y="1947"/>
                      <a:pt x="8719" y="436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5" name="Google Shape;945;p31"/>
            <p:cNvSpPr/>
            <p:nvPr/>
          </p:nvSpPr>
          <p:spPr>
            <a:xfrm>
              <a:off x="679050" y="2154016"/>
              <a:ext cx="2123700" cy="2123700"/>
            </a:xfrm>
            <a:prstGeom prst="ellipse">
              <a:avLst/>
            </a:prstGeom>
            <a:solidFill>
              <a:srgbClr val="D9A3F3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31"/>
          <p:cNvGrpSpPr/>
          <p:nvPr/>
        </p:nvGrpSpPr>
        <p:grpSpPr>
          <a:xfrm>
            <a:off x="3264619" y="1512708"/>
            <a:ext cx="1406684" cy="1325609"/>
            <a:chOff x="6496201" y="285832"/>
            <a:chExt cx="1297200" cy="1297200"/>
          </a:xfrm>
        </p:grpSpPr>
        <p:sp>
          <p:nvSpPr>
            <p:cNvPr id="947" name="Google Shape;947;p31"/>
            <p:cNvSpPr/>
            <p:nvPr/>
          </p:nvSpPr>
          <p:spPr>
            <a:xfrm>
              <a:off x="6496201" y="285832"/>
              <a:ext cx="1297200" cy="1297200"/>
            </a:xfrm>
            <a:prstGeom prst="ellipse">
              <a:avLst/>
            </a:prstGeom>
            <a:solidFill>
              <a:srgbClr val="61ABFC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8" name="Google Shape;948;p31"/>
            <p:cNvGrpSpPr/>
            <p:nvPr/>
          </p:nvGrpSpPr>
          <p:grpSpPr>
            <a:xfrm>
              <a:off x="6560741" y="365850"/>
              <a:ext cx="1129671" cy="1137203"/>
              <a:chOff x="-529750" y="2597875"/>
              <a:chExt cx="1191008" cy="1198949"/>
            </a:xfrm>
          </p:grpSpPr>
          <p:sp>
            <p:nvSpPr>
              <p:cNvPr id="949" name="Google Shape;949;p31"/>
              <p:cNvSpPr/>
              <p:nvPr/>
            </p:nvSpPr>
            <p:spPr>
              <a:xfrm>
                <a:off x="-529750" y="2597875"/>
                <a:ext cx="1167272" cy="1198949"/>
              </a:xfrm>
              <a:custGeom>
                <a:avLst/>
                <a:gdLst/>
                <a:ahLst/>
                <a:cxnLst/>
                <a:rect l="l" t="t" r="r" b="b"/>
                <a:pathLst>
                  <a:path w="22220" h="22823" extrusionOk="0">
                    <a:moveTo>
                      <a:pt x="11540" y="22219"/>
                    </a:moveTo>
                    <a:cubicBezTo>
                      <a:pt x="7211" y="22219"/>
                      <a:pt x="3319" y="19609"/>
                      <a:pt x="1660" y="15612"/>
                    </a:cubicBezTo>
                    <a:cubicBezTo>
                      <a:pt x="0" y="11630"/>
                      <a:pt x="921" y="7029"/>
                      <a:pt x="3967" y="3967"/>
                    </a:cubicBezTo>
                    <a:cubicBezTo>
                      <a:pt x="7030" y="905"/>
                      <a:pt x="11630" y="0"/>
                      <a:pt x="15627" y="1644"/>
                    </a:cubicBezTo>
                    <a:cubicBezTo>
                      <a:pt x="19625" y="3304"/>
                      <a:pt x="22219" y="7210"/>
                      <a:pt x="22219" y="11524"/>
                    </a:cubicBezTo>
                    <a:cubicBezTo>
                      <a:pt x="22219" y="17422"/>
                      <a:pt x="17437" y="22219"/>
                      <a:pt x="11540" y="22219"/>
                    </a:cubicBezTo>
                    <a:close/>
                    <a:moveTo>
                      <a:pt x="11540" y="1056"/>
                    </a:moveTo>
                    <a:cubicBezTo>
                      <a:pt x="7301" y="1056"/>
                      <a:pt x="3485" y="3605"/>
                      <a:pt x="1871" y="7527"/>
                    </a:cubicBezTo>
                    <a:cubicBezTo>
                      <a:pt x="242" y="11434"/>
                      <a:pt x="1147" y="15929"/>
                      <a:pt x="4133" y="18931"/>
                    </a:cubicBezTo>
                    <a:cubicBezTo>
                      <a:pt x="7120" y="21917"/>
                      <a:pt x="11630" y="22822"/>
                      <a:pt x="15537" y="21193"/>
                    </a:cubicBezTo>
                    <a:cubicBezTo>
                      <a:pt x="19444" y="19579"/>
                      <a:pt x="22008" y="15763"/>
                      <a:pt x="22008" y="11524"/>
                    </a:cubicBezTo>
                    <a:cubicBezTo>
                      <a:pt x="21993" y="5747"/>
                      <a:pt x="17317" y="1071"/>
                      <a:pt x="11540" y="1056"/>
                    </a:cubicBezTo>
                    <a:close/>
                  </a:path>
                </a:pathLst>
              </a:custGeom>
              <a:solidFill>
                <a:srgbClr val="61A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1"/>
              <p:cNvSpPr/>
              <p:nvPr/>
            </p:nvSpPr>
            <p:spPr>
              <a:xfrm>
                <a:off x="-418803" y="2708769"/>
                <a:ext cx="990553" cy="989765"/>
              </a:xfrm>
              <a:custGeom>
                <a:avLst/>
                <a:gdLst/>
                <a:ahLst/>
                <a:cxnLst/>
                <a:rect l="l" t="t" r="r" b="b"/>
                <a:pathLst>
                  <a:path w="18856" h="18841" extrusionOk="0">
                    <a:moveTo>
                      <a:pt x="9428" y="18841"/>
                    </a:moveTo>
                    <a:cubicBezTo>
                      <a:pt x="4209" y="18841"/>
                      <a:pt x="0" y="14617"/>
                      <a:pt x="0" y="9413"/>
                    </a:cubicBezTo>
                    <a:cubicBezTo>
                      <a:pt x="0" y="9082"/>
                      <a:pt x="15" y="8765"/>
                      <a:pt x="45" y="8433"/>
                    </a:cubicBezTo>
                    <a:cubicBezTo>
                      <a:pt x="558" y="3636"/>
                      <a:pt x="4601" y="1"/>
                      <a:pt x="9428" y="1"/>
                    </a:cubicBezTo>
                    <a:cubicBezTo>
                      <a:pt x="14239" y="1"/>
                      <a:pt x="18282" y="3636"/>
                      <a:pt x="18795" y="8433"/>
                    </a:cubicBezTo>
                    <a:lnTo>
                      <a:pt x="18795" y="8433"/>
                    </a:lnTo>
                    <a:cubicBezTo>
                      <a:pt x="18825" y="8765"/>
                      <a:pt x="18855" y="9082"/>
                      <a:pt x="18855" y="9413"/>
                    </a:cubicBezTo>
                    <a:cubicBezTo>
                      <a:pt x="18855" y="14617"/>
                      <a:pt x="14632" y="18841"/>
                      <a:pt x="9428" y="18841"/>
                    </a:cubicBezTo>
                    <a:close/>
                    <a:moveTo>
                      <a:pt x="9428" y="152"/>
                    </a:moveTo>
                    <a:cubicBezTo>
                      <a:pt x="4676" y="137"/>
                      <a:pt x="694" y="3727"/>
                      <a:pt x="211" y="8448"/>
                    </a:cubicBezTo>
                    <a:cubicBezTo>
                      <a:pt x="181" y="8780"/>
                      <a:pt x="166" y="9097"/>
                      <a:pt x="166" y="9428"/>
                    </a:cubicBezTo>
                    <a:cubicBezTo>
                      <a:pt x="91" y="14587"/>
                      <a:pt x="4254" y="18811"/>
                      <a:pt x="9428" y="18811"/>
                    </a:cubicBezTo>
                    <a:cubicBezTo>
                      <a:pt x="14586" y="18811"/>
                      <a:pt x="18749" y="14587"/>
                      <a:pt x="18674" y="9428"/>
                    </a:cubicBezTo>
                    <a:cubicBezTo>
                      <a:pt x="18674" y="9097"/>
                      <a:pt x="18659" y="8780"/>
                      <a:pt x="18629" y="8448"/>
                    </a:cubicBezTo>
                    <a:lnTo>
                      <a:pt x="18629" y="8448"/>
                    </a:lnTo>
                    <a:cubicBezTo>
                      <a:pt x="18146" y="3727"/>
                      <a:pt x="14164" y="137"/>
                      <a:pt x="9428" y="152"/>
                    </a:cubicBezTo>
                    <a:close/>
                    <a:moveTo>
                      <a:pt x="9428" y="16895"/>
                    </a:moveTo>
                    <a:cubicBezTo>
                      <a:pt x="8372" y="16895"/>
                      <a:pt x="7331" y="16684"/>
                      <a:pt x="6381" y="16261"/>
                    </a:cubicBezTo>
                    <a:cubicBezTo>
                      <a:pt x="5415" y="15824"/>
                      <a:pt x="4556" y="15206"/>
                      <a:pt x="3862" y="14421"/>
                    </a:cubicBezTo>
                    <a:cubicBezTo>
                      <a:pt x="2625" y="13049"/>
                      <a:pt x="1946" y="11269"/>
                      <a:pt x="1946" y="9413"/>
                    </a:cubicBezTo>
                    <a:cubicBezTo>
                      <a:pt x="1946" y="9157"/>
                      <a:pt x="1961" y="8901"/>
                      <a:pt x="1991" y="8629"/>
                    </a:cubicBezTo>
                    <a:cubicBezTo>
                      <a:pt x="2202" y="6517"/>
                      <a:pt x="3319" y="4602"/>
                      <a:pt x="5038" y="3350"/>
                    </a:cubicBezTo>
                    <a:cubicBezTo>
                      <a:pt x="5883" y="2731"/>
                      <a:pt x="6848" y="2309"/>
                      <a:pt x="7874" y="2083"/>
                    </a:cubicBezTo>
                    <a:cubicBezTo>
                      <a:pt x="8900" y="1871"/>
                      <a:pt x="9956" y="1871"/>
                      <a:pt x="10981" y="2083"/>
                    </a:cubicBezTo>
                    <a:cubicBezTo>
                      <a:pt x="12007" y="2309"/>
                      <a:pt x="12987" y="2746"/>
                      <a:pt x="13832" y="3365"/>
                    </a:cubicBezTo>
                    <a:cubicBezTo>
                      <a:pt x="15537" y="4602"/>
                      <a:pt x="16653" y="6532"/>
                      <a:pt x="16864" y="8644"/>
                    </a:cubicBezTo>
                    <a:cubicBezTo>
                      <a:pt x="16894" y="8901"/>
                      <a:pt x="16909" y="9172"/>
                      <a:pt x="16909" y="9428"/>
                    </a:cubicBezTo>
                    <a:cubicBezTo>
                      <a:pt x="16909" y="10213"/>
                      <a:pt x="16789" y="10982"/>
                      <a:pt x="16547" y="11736"/>
                    </a:cubicBezTo>
                    <a:cubicBezTo>
                      <a:pt x="16215" y="12732"/>
                      <a:pt x="15687" y="13652"/>
                      <a:pt x="14979" y="14421"/>
                    </a:cubicBezTo>
                    <a:cubicBezTo>
                      <a:pt x="14285" y="15206"/>
                      <a:pt x="13425" y="15824"/>
                      <a:pt x="12475" y="16261"/>
                    </a:cubicBezTo>
                    <a:cubicBezTo>
                      <a:pt x="11509" y="16684"/>
                      <a:pt x="10468" y="16895"/>
                      <a:pt x="9428" y="16895"/>
                    </a:cubicBezTo>
                    <a:close/>
                    <a:moveTo>
                      <a:pt x="9428" y="2098"/>
                    </a:moveTo>
                    <a:cubicBezTo>
                      <a:pt x="8915" y="2098"/>
                      <a:pt x="8402" y="2158"/>
                      <a:pt x="7904" y="2264"/>
                    </a:cubicBezTo>
                    <a:cubicBezTo>
                      <a:pt x="6894" y="2460"/>
                      <a:pt x="5943" y="2882"/>
                      <a:pt x="5114" y="3500"/>
                    </a:cubicBezTo>
                    <a:cubicBezTo>
                      <a:pt x="3439" y="4707"/>
                      <a:pt x="2353" y="6593"/>
                      <a:pt x="2142" y="8659"/>
                    </a:cubicBezTo>
                    <a:cubicBezTo>
                      <a:pt x="2112" y="8916"/>
                      <a:pt x="2097" y="9172"/>
                      <a:pt x="2097" y="9413"/>
                    </a:cubicBezTo>
                    <a:cubicBezTo>
                      <a:pt x="2097" y="11223"/>
                      <a:pt x="2761" y="12973"/>
                      <a:pt x="3982" y="14316"/>
                    </a:cubicBezTo>
                    <a:cubicBezTo>
                      <a:pt x="4676" y="15085"/>
                      <a:pt x="5506" y="15688"/>
                      <a:pt x="6441" y="16111"/>
                    </a:cubicBezTo>
                    <a:cubicBezTo>
                      <a:pt x="8342" y="16955"/>
                      <a:pt x="10499" y="16955"/>
                      <a:pt x="12399" y="16111"/>
                    </a:cubicBezTo>
                    <a:cubicBezTo>
                      <a:pt x="13334" y="15688"/>
                      <a:pt x="14179" y="15085"/>
                      <a:pt x="14858" y="14316"/>
                    </a:cubicBezTo>
                    <a:cubicBezTo>
                      <a:pt x="15552" y="13561"/>
                      <a:pt x="16065" y="12656"/>
                      <a:pt x="16381" y="11676"/>
                    </a:cubicBezTo>
                    <a:lnTo>
                      <a:pt x="16381" y="11676"/>
                    </a:lnTo>
                    <a:cubicBezTo>
                      <a:pt x="16623" y="10952"/>
                      <a:pt x="16743" y="10183"/>
                      <a:pt x="16743" y="9413"/>
                    </a:cubicBezTo>
                    <a:cubicBezTo>
                      <a:pt x="16743" y="9157"/>
                      <a:pt x="16728" y="8901"/>
                      <a:pt x="16698" y="8659"/>
                    </a:cubicBezTo>
                    <a:cubicBezTo>
                      <a:pt x="16592" y="7633"/>
                      <a:pt x="16276" y="6638"/>
                      <a:pt x="15763" y="5763"/>
                    </a:cubicBezTo>
                    <a:cubicBezTo>
                      <a:pt x="15250" y="4873"/>
                      <a:pt x="14556" y="4104"/>
                      <a:pt x="13727" y="3500"/>
                    </a:cubicBezTo>
                    <a:cubicBezTo>
                      <a:pt x="12475" y="2580"/>
                      <a:pt x="10966" y="2098"/>
                      <a:pt x="9413" y="2098"/>
                    </a:cubicBezTo>
                    <a:close/>
                  </a:path>
                </a:pathLst>
              </a:custGeom>
              <a:solidFill>
                <a:srgbClr val="61A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1"/>
              <p:cNvSpPr/>
              <p:nvPr/>
            </p:nvSpPr>
            <p:spPr>
              <a:xfrm>
                <a:off x="71686" y="3592295"/>
                <a:ext cx="8773" cy="10228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947" extrusionOk="0">
                    <a:moveTo>
                      <a:pt x="0" y="1"/>
                    </a:moveTo>
                    <a:lnTo>
                      <a:pt x="166" y="1"/>
                    </a:lnTo>
                    <a:lnTo>
                      <a:pt x="166" y="1946"/>
                    </a:lnTo>
                    <a:lnTo>
                      <a:pt x="0" y="1946"/>
                    </a:lnTo>
                    <a:close/>
                  </a:path>
                </a:pathLst>
              </a:custGeom>
              <a:solidFill>
                <a:srgbClr val="61A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230122" y="3557414"/>
                <a:ext cx="49223" cy="95977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827" extrusionOk="0">
                    <a:moveTo>
                      <a:pt x="1" y="61"/>
                    </a:moveTo>
                    <a:lnTo>
                      <a:pt x="152" y="1"/>
                    </a:lnTo>
                    <a:lnTo>
                      <a:pt x="936" y="1766"/>
                    </a:lnTo>
                    <a:lnTo>
                      <a:pt x="785" y="1826"/>
                    </a:lnTo>
                    <a:close/>
                  </a:path>
                </a:pathLst>
              </a:custGeom>
              <a:solidFill>
                <a:srgbClr val="61A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1"/>
              <p:cNvSpPr/>
              <p:nvPr/>
            </p:nvSpPr>
            <p:spPr>
              <a:xfrm>
                <a:off x="362449" y="3460756"/>
                <a:ext cx="80900" cy="74544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419" extrusionOk="0">
                    <a:moveTo>
                      <a:pt x="1" y="121"/>
                    </a:moveTo>
                    <a:lnTo>
                      <a:pt x="107" y="1"/>
                    </a:lnTo>
                    <a:lnTo>
                      <a:pt x="1539" y="1298"/>
                    </a:lnTo>
                    <a:lnTo>
                      <a:pt x="1434" y="1419"/>
                    </a:lnTo>
                    <a:close/>
                  </a:path>
                </a:pathLst>
              </a:custGeom>
              <a:solidFill>
                <a:srgbClr val="61A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1"/>
              <p:cNvSpPr/>
              <p:nvPr/>
            </p:nvSpPr>
            <p:spPr>
              <a:xfrm>
                <a:off x="444872" y="3318922"/>
                <a:ext cx="99129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770" extrusionOk="0">
                    <a:moveTo>
                      <a:pt x="1" y="167"/>
                    </a:moveTo>
                    <a:lnTo>
                      <a:pt x="46" y="1"/>
                    </a:lnTo>
                    <a:lnTo>
                      <a:pt x="1886" y="604"/>
                    </a:lnTo>
                    <a:lnTo>
                      <a:pt x="1841" y="770"/>
                    </a:lnTo>
                    <a:close/>
                  </a:path>
                </a:pathLst>
              </a:custGeom>
              <a:solidFill>
                <a:srgbClr val="61A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462312" y="3147774"/>
                <a:ext cx="102281" cy="19069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63" extrusionOk="0">
                    <a:moveTo>
                      <a:pt x="16" y="363"/>
                    </a:moveTo>
                    <a:lnTo>
                      <a:pt x="1" y="197"/>
                    </a:lnTo>
                    <a:lnTo>
                      <a:pt x="1931" y="1"/>
                    </a:lnTo>
                    <a:lnTo>
                      <a:pt x="1946" y="166"/>
                    </a:lnTo>
                    <a:close/>
                  </a:path>
                </a:pathLst>
              </a:custGeom>
              <a:solidFill>
                <a:srgbClr val="61A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1"/>
              <p:cNvSpPr/>
              <p:nvPr/>
            </p:nvSpPr>
            <p:spPr>
              <a:xfrm>
                <a:off x="410831" y="2954458"/>
                <a:ext cx="92720" cy="57891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102" extrusionOk="0">
                    <a:moveTo>
                      <a:pt x="0" y="965"/>
                    </a:moveTo>
                    <a:lnTo>
                      <a:pt x="1674" y="0"/>
                    </a:lnTo>
                    <a:lnTo>
                      <a:pt x="1765" y="136"/>
                    </a:lnTo>
                    <a:lnTo>
                      <a:pt x="91" y="1101"/>
                    </a:lnTo>
                    <a:close/>
                  </a:path>
                </a:pathLst>
              </a:custGeom>
              <a:solidFill>
                <a:srgbClr val="61A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1"/>
              <p:cNvSpPr/>
              <p:nvPr/>
            </p:nvSpPr>
            <p:spPr>
              <a:xfrm>
                <a:off x="301460" y="2803903"/>
                <a:ext cx="66611" cy="8799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75" extrusionOk="0">
                    <a:moveTo>
                      <a:pt x="0" y="1569"/>
                    </a:moveTo>
                    <a:lnTo>
                      <a:pt x="1132" y="0"/>
                    </a:lnTo>
                    <a:lnTo>
                      <a:pt x="1268" y="106"/>
                    </a:lnTo>
                    <a:lnTo>
                      <a:pt x="136" y="1674"/>
                    </a:lnTo>
                    <a:close/>
                  </a:path>
                </a:pathLst>
              </a:custGeom>
              <a:solidFill>
                <a:srgbClr val="61A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152480" y="2722269"/>
                <a:ext cx="30154" cy="10228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1947" extrusionOk="0">
                    <a:moveTo>
                      <a:pt x="1" y="1901"/>
                    </a:moveTo>
                    <a:lnTo>
                      <a:pt x="408" y="0"/>
                    </a:lnTo>
                    <a:lnTo>
                      <a:pt x="574" y="46"/>
                    </a:lnTo>
                    <a:lnTo>
                      <a:pt x="167" y="1946"/>
                    </a:lnTo>
                    <a:close/>
                  </a:path>
                </a:pathLst>
              </a:custGeom>
              <a:solidFill>
                <a:srgbClr val="61A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1"/>
              <p:cNvSpPr/>
              <p:nvPr/>
            </p:nvSpPr>
            <p:spPr>
              <a:xfrm>
                <a:off x="-30541" y="2723057"/>
                <a:ext cx="30154" cy="10149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1932" extrusionOk="0">
                    <a:moveTo>
                      <a:pt x="0" y="31"/>
                    </a:moveTo>
                    <a:lnTo>
                      <a:pt x="166" y="1"/>
                    </a:lnTo>
                    <a:lnTo>
                      <a:pt x="573" y="1886"/>
                    </a:lnTo>
                    <a:lnTo>
                      <a:pt x="408" y="1931"/>
                    </a:lnTo>
                    <a:close/>
                  </a:path>
                </a:pathLst>
              </a:custGeom>
              <a:solidFill>
                <a:srgbClr val="61A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1"/>
              <p:cNvSpPr/>
              <p:nvPr/>
            </p:nvSpPr>
            <p:spPr>
              <a:xfrm>
                <a:off x="-215978" y="2803903"/>
                <a:ext cx="67399" cy="87204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660" extrusionOk="0">
                    <a:moveTo>
                      <a:pt x="1" y="91"/>
                    </a:moveTo>
                    <a:lnTo>
                      <a:pt x="136" y="0"/>
                    </a:lnTo>
                    <a:lnTo>
                      <a:pt x="1283" y="1569"/>
                    </a:lnTo>
                    <a:lnTo>
                      <a:pt x="1147" y="1659"/>
                    </a:lnTo>
                    <a:close/>
                  </a:path>
                </a:pathLst>
              </a:custGeom>
              <a:solidFill>
                <a:srgbClr val="61A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>
                <a:off x="-350669" y="2954458"/>
                <a:ext cx="91984" cy="58679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117" extrusionOk="0">
                    <a:moveTo>
                      <a:pt x="1675" y="1116"/>
                    </a:moveTo>
                    <a:lnTo>
                      <a:pt x="0" y="136"/>
                    </a:lnTo>
                    <a:lnTo>
                      <a:pt x="76" y="0"/>
                    </a:lnTo>
                    <a:lnTo>
                      <a:pt x="1750" y="965"/>
                    </a:lnTo>
                    <a:close/>
                  </a:path>
                </a:pathLst>
              </a:custGeom>
              <a:solidFill>
                <a:srgbClr val="61A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1"/>
              <p:cNvSpPr/>
              <p:nvPr/>
            </p:nvSpPr>
            <p:spPr>
              <a:xfrm>
                <a:off x="-412499" y="3147774"/>
                <a:ext cx="102281" cy="19069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63" extrusionOk="0">
                    <a:moveTo>
                      <a:pt x="1932" y="363"/>
                    </a:moveTo>
                    <a:lnTo>
                      <a:pt x="1" y="166"/>
                    </a:lnTo>
                    <a:lnTo>
                      <a:pt x="16" y="1"/>
                    </a:lnTo>
                    <a:lnTo>
                      <a:pt x="1947" y="197"/>
                    </a:lnTo>
                    <a:close/>
                  </a:path>
                </a:pathLst>
              </a:custGeom>
              <a:solidFill>
                <a:srgbClr val="61A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>
                <a:off x="-391854" y="3319709"/>
                <a:ext cx="99076" cy="39662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755" extrusionOk="0">
                    <a:moveTo>
                      <a:pt x="0" y="589"/>
                    </a:moveTo>
                    <a:lnTo>
                      <a:pt x="1840" y="1"/>
                    </a:lnTo>
                    <a:lnTo>
                      <a:pt x="1886" y="152"/>
                    </a:lnTo>
                    <a:lnTo>
                      <a:pt x="45" y="755"/>
                    </a:lnTo>
                    <a:close/>
                  </a:path>
                </a:pathLst>
              </a:custGeom>
              <a:solidFill>
                <a:srgbClr val="61A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1"/>
              <p:cNvSpPr/>
              <p:nvPr/>
            </p:nvSpPr>
            <p:spPr>
              <a:xfrm>
                <a:off x="-291256" y="3460756"/>
                <a:ext cx="81688" cy="74544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1419" extrusionOk="0">
                    <a:moveTo>
                      <a:pt x="1" y="1298"/>
                    </a:moveTo>
                    <a:lnTo>
                      <a:pt x="1434" y="1"/>
                    </a:lnTo>
                    <a:lnTo>
                      <a:pt x="1554" y="121"/>
                    </a:lnTo>
                    <a:lnTo>
                      <a:pt x="106" y="1419"/>
                    </a:lnTo>
                    <a:close/>
                  </a:path>
                </a:pathLst>
              </a:custGeom>
              <a:solidFill>
                <a:srgbClr val="61A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1"/>
              <p:cNvSpPr/>
              <p:nvPr/>
            </p:nvSpPr>
            <p:spPr>
              <a:xfrm>
                <a:off x="-127199" y="3556626"/>
                <a:ext cx="49170" cy="9676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842" extrusionOk="0">
                    <a:moveTo>
                      <a:pt x="0" y="1766"/>
                    </a:moveTo>
                    <a:lnTo>
                      <a:pt x="784" y="1"/>
                    </a:lnTo>
                    <a:lnTo>
                      <a:pt x="935" y="76"/>
                    </a:lnTo>
                    <a:lnTo>
                      <a:pt x="151" y="1841"/>
                    </a:lnTo>
                    <a:close/>
                  </a:path>
                </a:pathLst>
              </a:custGeom>
              <a:solidFill>
                <a:srgbClr val="61A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-191393" y="2935442"/>
                <a:ext cx="535674" cy="535674"/>
              </a:xfrm>
              <a:custGeom>
                <a:avLst/>
                <a:gdLst/>
                <a:ahLst/>
                <a:cxnLst/>
                <a:rect l="l" t="t" r="r" b="b"/>
                <a:pathLst>
                  <a:path w="10197" h="10197" extrusionOk="0">
                    <a:moveTo>
                      <a:pt x="5099" y="0"/>
                    </a:moveTo>
                    <a:lnTo>
                      <a:pt x="4978" y="0"/>
                    </a:lnTo>
                    <a:lnTo>
                      <a:pt x="5008" y="1177"/>
                    </a:lnTo>
                    <a:lnTo>
                      <a:pt x="5099" y="1177"/>
                    </a:lnTo>
                    <a:lnTo>
                      <a:pt x="5099" y="0"/>
                    </a:lnTo>
                    <a:close/>
                    <a:moveTo>
                      <a:pt x="4767" y="15"/>
                    </a:moveTo>
                    <a:lnTo>
                      <a:pt x="4706" y="15"/>
                    </a:lnTo>
                    <a:lnTo>
                      <a:pt x="4691" y="15"/>
                    </a:lnTo>
                    <a:lnTo>
                      <a:pt x="4631" y="15"/>
                    </a:lnTo>
                    <a:lnTo>
                      <a:pt x="4737" y="1192"/>
                    </a:lnTo>
                    <a:lnTo>
                      <a:pt x="4827" y="1192"/>
                    </a:lnTo>
                    <a:lnTo>
                      <a:pt x="4767" y="15"/>
                    </a:lnTo>
                    <a:close/>
                    <a:moveTo>
                      <a:pt x="4420" y="45"/>
                    </a:moveTo>
                    <a:lnTo>
                      <a:pt x="4344" y="60"/>
                    </a:lnTo>
                    <a:lnTo>
                      <a:pt x="4329" y="60"/>
                    </a:lnTo>
                    <a:lnTo>
                      <a:pt x="4299" y="60"/>
                    </a:lnTo>
                    <a:lnTo>
                      <a:pt x="4480" y="1222"/>
                    </a:lnTo>
                    <a:lnTo>
                      <a:pt x="4586" y="1207"/>
                    </a:lnTo>
                    <a:lnTo>
                      <a:pt x="4435" y="45"/>
                    </a:lnTo>
                    <a:close/>
                    <a:moveTo>
                      <a:pt x="4103" y="106"/>
                    </a:moveTo>
                    <a:lnTo>
                      <a:pt x="4058" y="106"/>
                    </a:lnTo>
                    <a:lnTo>
                      <a:pt x="4043" y="106"/>
                    </a:lnTo>
                    <a:lnTo>
                      <a:pt x="3967" y="121"/>
                    </a:lnTo>
                    <a:lnTo>
                      <a:pt x="4224" y="1267"/>
                    </a:lnTo>
                    <a:lnTo>
                      <a:pt x="4329" y="1252"/>
                    </a:lnTo>
                    <a:lnTo>
                      <a:pt x="4088" y="91"/>
                    </a:lnTo>
                    <a:close/>
                    <a:moveTo>
                      <a:pt x="3771" y="181"/>
                    </a:moveTo>
                    <a:lnTo>
                      <a:pt x="3696" y="196"/>
                    </a:lnTo>
                    <a:lnTo>
                      <a:pt x="3696" y="196"/>
                    </a:lnTo>
                    <a:lnTo>
                      <a:pt x="3651" y="211"/>
                    </a:lnTo>
                    <a:lnTo>
                      <a:pt x="3982" y="1342"/>
                    </a:lnTo>
                    <a:lnTo>
                      <a:pt x="4073" y="1312"/>
                    </a:lnTo>
                    <a:lnTo>
                      <a:pt x="3771" y="181"/>
                    </a:lnTo>
                    <a:close/>
                    <a:moveTo>
                      <a:pt x="3454" y="272"/>
                    </a:moveTo>
                    <a:lnTo>
                      <a:pt x="3319" y="317"/>
                    </a:lnTo>
                    <a:lnTo>
                      <a:pt x="3741" y="1418"/>
                    </a:lnTo>
                    <a:lnTo>
                      <a:pt x="3832" y="1388"/>
                    </a:lnTo>
                    <a:lnTo>
                      <a:pt x="3454" y="272"/>
                    </a:lnTo>
                    <a:close/>
                    <a:moveTo>
                      <a:pt x="3138" y="392"/>
                    </a:moveTo>
                    <a:lnTo>
                      <a:pt x="3123" y="392"/>
                    </a:lnTo>
                    <a:lnTo>
                      <a:pt x="3108" y="392"/>
                    </a:lnTo>
                    <a:lnTo>
                      <a:pt x="3092" y="392"/>
                    </a:lnTo>
                    <a:lnTo>
                      <a:pt x="3077" y="392"/>
                    </a:lnTo>
                    <a:lnTo>
                      <a:pt x="3017" y="407"/>
                    </a:lnTo>
                    <a:lnTo>
                      <a:pt x="3500" y="1493"/>
                    </a:lnTo>
                    <a:lnTo>
                      <a:pt x="3590" y="1448"/>
                    </a:lnTo>
                    <a:lnTo>
                      <a:pt x="3138" y="362"/>
                    </a:lnTo>
                    <a:close/>
                    <a:moveTo>
                      <a:pt x="2836" y="528"/>
                    </a:moveTo>
                    <a:lnTo>
                      <a:pt x="2806" y="543"/>
                    </a:lnTo>
                    <a:lnTo>
                      <a:pt x="2761" y="543"/>
                    </a:lnTo>
                    <a:lnTo>
                      <a:pt x="2715" y="573"/>
                    </a:lnTo>
                    <a:lnTo>
                      <a:pt x="3273" y="1614"/>
                    </a:lnTo>
                    <a:lnTo>
                      <a:pt x="3364" y="1569"/>
                    </a:lnTo>
                    <a:lnTo>
                      <a:pt x="2836" y="513"/>
                    </a:lnTo>
                    <a:close/>
                    <a:moveTo>
                      <a:pt x="2534" y="694"/>
                    </a:moveTo>
                    <a:lnTo>
                      <a:pt x="2459" y="739"/>
                    </a:lnTo>
                    <a:lnTo>
                      <a:pt x="2429" y="739"/>
                    </a:lnTo>
                    <a:lnTo>
                      <a:pt x="2429" y="739"/>
                    </a:lnTo>
                    <a:lnTo>
                      <a:pt x="3047" y="1750"/>
                    </a:lnTo>
                    <a:lnTo>
                      <a:pt x="3138" y="1689"/>
                    </a:lnTo>
                    <a:lnTo>
                      <a:pt x="2549" y="664"/>
                    </a:lnTo>
                    <a:close/>
                    <a:moveTo>
                      <a:pt x="2248" y="860"/>
                    </a:moveTo>
                    <a:lnTo>
                      <a:pt x="2172" y="920"/>
                    </a:lnTo>
                    <a:lnTo>
                      <a:pt x="2142" y="920"/>
                    </a:lnTo>
                    <a:lnTo>
                      <a:pt x="2821" y="1885"/>
                    </a:lnTo>
                    <a:lnTo>
                      <a:pt x="2911" y="1825"/>
                    </a:lnTo>
                    <a:lnTo>
                      <a:pt x="2248" y="845"/>
                    </a:lnTo>
                    <a:close/>
                    <a:moveTo>
                      <a:pt x="1976" y="1056"/>
                    </a:moveTo>
                    <a:lnTo>
                      <a:pt x="1976" y="1071"/>
                    </a:lnTo>
                    <a:lnTo>
                      <a:pt x="1886" y="1131"/>
                    </a:lnTo>
                    <a:lnTo>
                      <a:pt x="2625" y="2051"/>
                    </a:lnTo>
                    <a:lnTo>
                      <a:pt x="2700" y="1991"/>
                    </a:lnTo>
                    <a:lnTo>
                      <a:pt x="1976" y="1041"/>
                    </a:lnTo>
                    <a:close/>
                    <a:moveTo>
                      <a:pt x="1720" y="1267"/>
                    </a:moveTo>
                    <a:lnTo>
                      <a:pt x="1629" y="1342"/>
                    </a:lnTo>
                    <a:lnTo>
                      <a:pt x="1629" y="1342"/>
                    </a:lnTo>
                    <a:lnTo>
                      <a:pt x="1629" y="1342"/>
                    </a:lnTo>
                    <a:lnTo>
                      <a:pt x="1629" y="1342"/>
                    </a:lnTo>
                    <a:lnTo>
                      <a:pt x="2429" y="2217"/>
                    </a:lnTo>
                    <a:lnTo>
                      <a:pt x="2504" y="2142"/>
                    </a:lnTo>
                    <a:lnTo>
                      <a:pt x="1735" y="1267"/>
                    </a:lnTo>
                    <a:close/>
                    <a:moveTo>
                      <a:pt x="1478" y="1493"/>
                    </a:moveTo>
                    <a:lnTo>
                      <a:pt x="1448" y="1523"/>
                    </a:lnTo>
                    <a:lnTo>
                      <a:pt x="1448" y="1523"/>
                    </a:lnTo>
                    <a:lnTo>
                      <a:pt x="1448" y="1523"/>
                    </a:lnTo>
                    <a:lnTo>
                      <a:pt x="1433" y="1523"/>
                    </a:lnTo>
                    <a:lnTo>
                      <a:pt x="1418" y="1539"/>
                    </a:lnTo>
                    <a:lnTo>
                      <a:pt x="1403" y="1539"/>
                    </a:lnTo>
                    <a:lnTo>
                      <a:pt x="1403" y="1539"/>
                    </a:lnTo>
                    <a:lnTo>
                      <a:pt x="2263" y="2353"/>
                    </a:lnTo>
                    <a:lnTo>
                      <a:pt x="2323" y="2278"/>
                    </a:lnTo>
                    <a:lnTo>
                      <a:pt x="1494" y="1448"/>
                    </a:lnTo>
                    <a:close/>
                    <a:moveTo>
                      <a:pt x="1252" y="1735"/>
                    </a:moveTo>
                    <a:lnTo>
                      <a:pt x="1162" y="1840"/>
                    </a:lnTo>
                    <a:lnTo>
                      <a:pt x="2082" y="2594"/>
                    </a:lnTo>
                    <a:lnTo>
                      <a:pt x="2142" y="2519"/>
                    </a:lnTo>
                    <a:close/>
                    <a:moveTo>
                      <a:pt x="1041" y="1991"/>
                    </a:moveTo>
                    <a:lnTo>
                      <a:pt x="996" y="2051"/>
                    </a:lnTo>
                    <a:lnTo>
                      <a:pt x="996" y="2051"/>
                    </a:lnTo>
                    <a:lnTo>
                      <a:pt x="981" y="2082"/>
                    </a:lnTo>
                    <a:lnTo>
                      <a:pt x="981" y="2082"/>
                    </a:lnTo>
                    <a:lnTo>
                      <a:pt x="1931" y="2775"/>
                    </a:lnTo>
                    <a:cubicBezTo>
                      <a:pt x="1946" y="2745"/>
                      <a:pt x="1976" y="2730"/>
                      <a:pt x="1991" y="2700"/>
                    </a:cubicBezTo>
                    <a:lnTo>
                      <a:pt x="1056" y="1976"/>
                    </a:lnTo>
                    <a:close/>
                    <a:moveTo>
                      <a:pt x="845" y="2263"/>
                    </a:move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00" y="2353"/>
                    </a:lnTo>
                    <a:lnTo>
                      <a:pt x="1795" y="2987"/>
                    </a:lnTo>
                    <a:lnTo>
                      <a:pt x="1856" y="2896"/>
                    </a:lnTo>
                    <a:lnTo>
                      <a:pt x="875" y="2248"/>
                    </a:lnTo>
                    <a:close/>
                    <a:moveTo>
                      <a:pt x="679" y="2549"/>
                    </a:move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19" y="2655"/>
                    </a:lnTo>
                    <a:lnTo>
                      <a:pt x="1659" y="3213"/>
                    </a:lnTo>
                    <a:lnTo>
                      <a:pt x="1705" y="3137"/>
                    </a:lnTo>
                    <a:lnTo>
                      <a:pt x="679" y="2534"/>
                    </a:lnTo>
                    <a:close/>
                    <a:moveTo>
                      <a:pt x="513" y="2851"/>
                    </a:moveTo>
                    <a:cubicBezTo>
                      <a:pt x="513" y="2866"/>
                      <a:pt x="498" y="2896"/>
                      <a:pt x="483" y="2926"/>
                    </a:cubicBez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68" y="2956"/>
                    </a:lnTo>
                    <a:lnTo>
                      <a:pt x="1539" y="3439"/>
                    </a:lnTo>
                    <a:cubicBezTo>
                      <a:pt x="1554" y="3409"/>
                      <a:pt x="1569" y="3379"/>
                      <a:pt x="1584" y="3349"/>
                    </a:cubicBezTo>
                    <a:lnTo>
                      <a:pt x="528" y="2836"/>
                    </a:lnTo>
                    <a:close/>
                    <a:moveTo>
                      <a:pt x="377" y="3153"/>
                    </a:moveTo>
                    <a:cubicBezTo>
                      <a:pt x="377" y="3168"/>
                      <a:pt x="362" y="3198"/>
                      <a:pt x="362" y="3213"/>
                    </a:cubicBez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47" y="3243"/>
                    </a:lnTo>
                    <a:lnTo>
                      <a:pt x="1448" y="3665"/>
                    </a:lnTo>
                    <a:cubicBezTo>
                      <a:pt x="1463" y="3620"/>
                      <a:pt x="1478" y="3590"/>
                      <a:pt x="1494" y="3560"/>
                    </a:cubicBezTo>
                    <a:lnTo>
                      <a:pt x="392" y="3122"/>
                    </a:lnTo>
                    <a:close/>
                    <a:moveTo>
                      <a:pt x="257" y="3469"/>
                    </a:move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cubicBezTo>
                      <a:pt x="257" y="3499"/>
                      <a:pt x="242" y="3515"/>
                      <a:pt x="242" y="3530"/>
                    </a:cubicBezTo>
                    <a:lnTo>
                      <a:pt x="1373" y="3877"/>
                    </a:lnTo>
                    <a:cubicBezTo>
                      <a:pt x="1388" y="3846"/>
                      <a:pt x="1403" y="3816"/>
                      <a:pt x="1403" y="3771"/>
                    </a:cubicBezTo>
                    <a:lnTo>
                      <a:pt x="287" y="3394"/>
                    </a:lnTo>
                    <a:close/>
                    <a:moveTo>
                      <a:pt x="166" y="3786"/>
                    </a:move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cubicBezTo>
                      <a:pt x="166" y="3831"/>
                      <a:pt x="151" y="3846"/>
                      <a:pt x="151" y="3877"/>
                    </a:cubicBezTo>
                    <a:lnTo>
                      <a:pt x="151" y="3877"/>
                    </a:lnTo>
                    <a:lnTo>
                      <a:pt x="151" y="3877"/>
                    </a:lnTo>
                    <a:lnTo>
                      <a:pt x="1297" y="4148"/>
                    </a:lnTo>
                    <a:cubicBezTo>
                      <a:pt x="1313" y="4103"/>
                      <a:pt x="1313" y="4073"/>
                      <a:pt x="1328" y="4043"/>
                    </a:cubicBezTo>
                    <a:lnTo>
                      <a:pt x="181" y="3741"/>
                    </a:lnTo>
                    <a:close/>
                    <a:moveTo>
                      <a:pt x="91" y="4118"/>
                    </a:moveTo>
                    <a:lnTo>
                      <a:pt x="91" y="411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63"/>
                    </a:lnTo>
                    <a:lnTo>
                      <a:pt x="1252" y="4359"/>
                    </a:lnTo>
                    <a:cubicBezTo>
                      <a:pt x="1252" y="4329"/>
                      <a:pt x="1267" y="4284"/>
                      <a:pt x="1282" y="4254"/>
                    </a:cubicBezTo>
                    <a:lnTo>
                      <a:pt x="121" y="4027"/>
                    </a:lnTo>
                    <a:close/>
                    <a:moveTo>
                      <a:pt x="46" y="4435"/>
                    </a:moveTo>
                    <a:cubicBezTo>
                      <a:pt x="46" y="4480"/>
                      <a:pt x="30" y="4525"/>
                      <a:pt x="30" y="4570"/>
                    </a:cubicBezTo>
                    <a:lnTo>
                      <a:pt x="30" y="4570"/>
                    </a:lnTo>
                    <a:lnTo>
                      <a:pt x="30" y="4570"/>
                    </a:lnTo>
                    <a:lnTo>
                      <a:pt x="1207" y="4691"/>
                    </a:lnTo>
                    <a:lnTo>
                      <a:pt x="1207" y="4586"/>
                    </a:lnTo>
                    <a:lnTo>
                      <a:pt x="46" y="4435"/>
                    </a:lnTo>
                    <a:close/>
                    <a:moveTo>
                      <a:pt x="15" y="4782"/>
                    </a:move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87"/>
                    </a:lnTo>
                    <a:lnTo>
                      <a:pt x="1192" y="4932"/>
                    </a:lnTo>
                    <a:lnTo>
                      <a:pt x="1192" y="4842"/>
                    </a:lnTo>
                    <a:lnTo>
                      <a:pt x="15" y="4767"/>
                    </a:lnTo>
                    <a:close/>
                    <a:moveTo>
                      <a:pt x="1177" y="5098"/>
                    </a:moveTo>
                    <a:lnTo>
                      <a:pt x="0" y="5098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89"/>
                    </a:lnTo>
                    <a:lnTo>
                      <a:pt x="1177" y="5159"/>
                    </a:lnTo>
                    <a:lnTo>
                      <a:pt x="1177" y="5053"/>
                    </a:lnTo>
                    <a:close/>
                    <a:moveTo>
                      <a:pt x="1192" y="5370"/>
                    </a:moveTo>
                    <a:lnTo>
                      <a:pt x="15" y="5445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551"/>
                    </a:lnTo>
                    <a:lnTo>
                      <a:pt x="1192" y="5445"/>
                    </a:lnTo>
                    <a:lnTo>
                      <a:pt x="1192" y="5340"/>
                    </a:lnTo>
                    <a:close/>
                    <a:moveTo>
                      <a:pt x="1207" y="5626"/>
                    </a:move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cubicBezTo>
                      <a:pt x="46" y="5807"/>
                      <a:pt x="46" y="5822"/>
                      <a:pt x="46" y="5853"/>
                    </a:cubicBez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1222" y="5656"/>
                    </a:lnTo>
                    <a:cubicBezTo>
                      <a:pt x="1222" y="5626"/>
                      <a:pt x="1207" y="5596"/>
                      <a:pt x="1207" y="5566"/>
                    </a:cubicBezTo>
                    <a:close/>
                    <a:moveTo>
                      <a:pt x="1252" y="5868"/>
                    </a:moveTo>
                    <a:lnTo>
                      <a:pt x="91" y="6109"/>
                    </a:lnTo>
                    <a:lnTo>
                      <a:pt x="91" y="6124"/>
                    </a:lnTo>
                    <a:lnTo>
                      <a:pt x="91" y="6124"/>
                    </a:lnTo>
                    <a:cubicBezTo>
                      <a:pt x="91" y="6154"/>
                      <a:pt x="121" y="6200"/>
                      <a:pt x="121" y="6230"/>
                    </a:cubicBezTo>
                    <a:lnTo>
                      <a:pt x="1267" y="5973"/>
                    </a:lnTo>
                    <a:cubicBezTo>
                      <a:pt x="1267" y="5928"/>
                      <a:pt x="1252" y="5898"/>
                      <a:pt x="1252" y="5868"/>
                    </a:cubicBezTo>
                    <a:close/>
                    <a:moveTo>
                      <a:pt x="1313" y="6124"/>
                    </a:move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cubicBezTo>
                      <a:pt x="181" y="6456"/>
                      <a:pt x="196" y="6471"/>
                      <a:pt x="211" y="6501"/>
                    </a:cubicBezTo>
                    <a:lnTo>
                      <a:pt x="1343" y="6154"/>
                    </a:lnTo>
                    <a:cubicBezTo>
                      <a:pt x="1328" y="6124"/>
                      <a:pt x="1328" y="6094"/>
                      <a:pt x="1313" y="6064"/>
                    </a:cubicBezTo>
                    <a:close/>
                    <a:moveTo>
                      <a:pt x="1388" y="6365"/>
                    </a:moveTo>
                    <a:lnTo>
                      <a:pt x="272" y="6743"/>
                    </a:lnTo>
                    <a:cubicBezTo>
                      <a:pt x="272" y="6758"/>
                      <a:pt x="272" y="6758"/>
                      <a:pt x="287" y="6773"/>
                    </a:cubicBezTo>
                    <a:lnTo>
                      <a:pt x="287" y="6773"/>
                    </a:lnTo>
                    <a:lnTo>
                      <a:pt x="302" y="6863"/>
                    </a:lnTo>
                    <a:lnTo>
                      <a:pt x="302" y="6863"/>
                    </a:lnTo>
                    <a:lnTo>
                      <a:pt x="302" y="6863"/>
                    </a:lnTo>
                    <a:lnTo>
                      <a:pt x="1418" y="6441"/>
                    </a:lnTo>
                    <a:lnTo>
                      <a:pt x="1388" y="6350"/>
                    </a:lnTo>
                    <a:close/>
                    <a:moveTo>
                      <a:pt x="1478" y="6607"/>
                    </a:moveTo>
                    <a:lnTo>
                      <a:pt x="392" y="7059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cubicBezTo>
                      <a:pt x="423" y="7135"/>
                      <a:pt x="423" y="7150"/>
                      <a:pt x="438" y="7165"/>
                    </a:cubicBezTo>
                    <a:lnTo>
                      <a:pt x="1509" y="6682"/>
                    </a:lnTo>
                    <a:lnTo>
                      <a:pt x="1478" y="6592"/>
                    </a:lnTo>
                    <a:close/>
                    <a:moveTo>
                      <a:pt x="1584" y="6848"/>
                    </a:moveTo>
                    <a:lnTo>
                      <a:pt x="513" y="7376"/>
                    </a:lnTo>
                    <a:cubicBezTo>
                      <a:pt x="543" y="7421"/>
                      <a:pt x="558" y="7451"/>
                      <a:pt x="573" y="7497"/>
                    </a:cubicBezTo>
                    <a:lnTo>
                      <a:pt x="1629" y="6939"/>
                    </a:lnTo>
                    <a:cubicBezTo>
                      <a:pt x="1614" y="6908"/>
                      <a:pt x="1599" y="6878"/>
                      <a:pt x="1584" y="6848"/>
                    </a:cubicBezTo>
                    <a:close/>
                    <a:moveTo>
                      <a:pt x="1705" y="7074"/>
                    </a:moveTo>
                    <a:lnTo>
                      <a:pt x="679" y="7663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39" y="7753"/>
                    </a:lnTo>
                    <a:lnTo>
                      <a:pt x="1735" y="7135"/>
                    </a:lnTo>
                    <a:lnTo>
                      <a:pt x="1690" y="7044"/>
                    </a:lnTo>
                    <a:close/>
                    <a:moveTo>
                      <a:pt x="1840" y="7301"/>
                    </a:moveTo>
                    <a:lnTo>
                      <a:pt x="860" y="7949"/>
                    </a:lnTo>
                    <a:lnTo>
                      <a:pt x="875" y="7994"/>
                    </a:lnTo>
                    <a:lnTo>
                      <a:pt x="875" y="7994"/>
                    </a:lnTo>
                    <a:lnTo>
                      <a:pt x="875" y="7994"/>
                    </a:lnTo>
                    <a:lnTo>
                      <a:pt x="905" y="7994"/>
                    </a:lnTo>
                    <a:lnTo>
                      <a:pt x="905" y="7994"/>
                    </a:lnTo>
                    <a:lnTo>
                      <a:pt x="905" y="7994"/>
                    </a:lnTo>
                    <a:lnTo>
                      <a:pt x="920" y="8025"/>
                    </a:lnTo>
                    <a:lnTo>
                      <a:pt x="1886" y="7346"/>
                    </a:lnTo>
                    <a:lnTo>
                      <a:pt x="1825" y="7255"/>
                    </a:lnTo>
                    <a:close/>
                    <a:moveTo>
                      <a:pt x="1991" y="7497"/>
                    </a:moveTo>
                    <a:lnTo>
                      <a:pt x="1056" y="8221"/>
                    </a:lnTo>
                    <a:lnTo>
                      <a:pt x="1056" y="8221"/>
                    </a:lnTo>
                    <a:lnTo>
                      <a:pt x="1056" y="8221"/>
                    </a:lnTo>
                    <a:lnTo>
                      <a:pt x="1132" y="8311"/>
                    </a:lnTo>
                    <a:lnTo>
                      <a:pt x="2037" y="7557"/>
                    </a:lnTo>
                    <a:lnTo>
                      <a:pt x="1976" y="7482"/>
                    </a:lnTo>
                    <a:close/>
                    <a:moveTo>
                      <a:pt x="2157" y="7693"/>
                    </a:moveTo>
                    <a:lnTo>
                      <a:pt x="1267" y="8477"/>
                    </a:lnTo>
                    <a:lnTo>
                      <a:pt x="1343" y="8568"/>
                    </a:lnTo>
                    <a:lnTo>
                      <a:pt x="1343" y="8568"/>
                    </a:lnTo>
                    <a:lnTo>
                      <a:pt x="1343" y="8568"/>
                    </a:lnTo>
                    <a:lnTo>
                      <a:pt x="2218" y="7768"/>
                    </a:lnTo>
                    <a:lnTo>
                      <a:pt x="2142" y="7693"/>
                    </a:lnTo>
                    <a:close/>
                    <a:moveTo>
                      <a:pt x="2323" y="7889"/>
                    </a:moveTo>
                    <a:lnTo>
                      <a:pt x="1494" y="8719"/>
                    </a:lnTo>
                    <a:lnTo>
                      <a:pt x="1509" y="8719"/>
                    </a:lnTo>
                    <a:lnTo>
                      <a:pt x="1584" y="8794"/>
                    </a:lnTo>
                    <a:lnTo>
                      <a:pt x="2399" y="7934"/>
                    </a:lnTo>
                    <a:lnTo>
                      <a:pt x="2323" y="7874"/>
                    </a:lnTo>
                    <a:close/>
                    <a:moveTo>
                      <a:pt x="2519" y="8070"/>
                    </a:moveTo>
                    <a:lnTo>
                      <a:pt x="1735" y="8960"/>
                    </a:lnTo>
                    <a:lnTo>
                      <a:pt x="1840" y="9035"/>
                    </a:lnTo>
                    <a:lnTo>
                      <a:pt x="2595" y="8130"/>
                    </a:lnTo>
                    <a:lnTo>
                      <a:pt x="2519" y="8070"/>
                    </a:lnTo>
                    <a:close/>
                    <a:moveTo>
                      <a:pt x="2715" y="8221"/>
                    </a:moveTo>
                    <a:lnTo>
                      <a:pt x="1991" y="9171"/>
                    </a:lnTo>
                    <a:lnTo>
                      <a:pt x="2006" y="9186"/>
                    </a:lnTo>
                    <a:lnTo>
                      <a:pt x="2022" y="9186"/>
                    </a:lnTo>
                    <a:lnTo>
                      <a:pt x="2022" y="9186"/>
                    </a:lnTo>
                    <a:lnTo>
                      <a:pt x="2022" y="9186"/>
                    </a:lnTo>
                    <a:lnTo>
                      <a:pt x="2067" y="9216"/>
                    </a:lnTo>
                    <a:lnTo>
                      <a:pt x="2082" y="9216"/>
                    </a:lnTo>
                    <a:lnTo>
                      <a:pt x="2097" y="9216"/>
                    </a:lnTo>
                    <a:lnTo>
                      <a:pt x="2791" y="8266"/>
                    </a:lnTo>
                    <a:lnTo>
                      <a:pt x="2715" y="8206"/>
                    </a:lnTo>
                    <a:close/>
                    <a:moveTo>
                      <a:pt x="2927" y="8372"/>
                    </a:moveTo>
                    <a:lnTo>
                      <a:pt x="2278" y="9352"/>
                    </a:lnTo>
                    <a:lnTo>
                      <a:pt x="2338" y="9397"/>
                    </a:lnTo>
                    <a:lnTo>
                      <a:pt x="2353" y="9397"/>
                    </a:lnTo>
                    <a:lnTo>
                      <a:pt x="2384" y="9412"/>
                    </a:lnTo>
                    <a:lnTo>
                      <a:pt x="2384" y="9412"/>
                    </a:lnTo>
                    <a:lnTo>
                      <a:pt x="3002" y="8417"/>
                    </a:lnTo>
                    <a:lnTo>
                      <a:pt x="2927" y="8357"/>
                    </a:lnTo>
                    <a:close/>
                    <a:moveTo>
                      <a:pt x="3138" y="8507"/>
                    </a:moveTo>
                    <a:lnTo>
                      <a:pt x="2549" y="9533"/>
                    </a:lnTo>
                    <a:lnTo>
                      <a:pt x="2595" y="9563"/>
                    </a:lnTo>
                    <a:lnTo>
                      <a:pt x="2595" y="9563"/>
                    </a:lnTo>
                    <a:lnTo>
                      <a:pt x="2655" y="9593"/>
                    </a:lnTo>
                    <a:lnTo>
                      <a:pt x="2655" y="9593"/>
                    </a:lnTo>
                    <a:lnTo>
                      <a:pt x="3228" y="8553"/>
                    </a:lnTo>
                    <a:lnTo>
                      <a:pt x="3138" y="8507"/>
                    </a:lnTo>
                    <a:close/>
                    <a:moveTo>
                      <a:pt x="3364" y="8628"/>
                    </a:moveTo>
                    <a:lnTo>
                      <a:pt x="2851" y="9684"/>
                    </a:lnTo>
                    <a:lnTo>
                      <a:pt x="2911" y="9729"/>
                    </a:lnTo>
                    <a:lnTo>
                      <a:pt x="2911" y="9729"/>
                    </a:lnTo>
                    <a:lnTo>
                      <a:pt x="2957" y="9744"/>
                    </a:lnTo>
                    <a:lnTo>
                      <a:pt x="3454" y="8673"/>
                    </a:lnTo>
                    <a:lnTo>
                      <a:pt x="3364" y="8628"/>
                    </a:lnTo>
                    <a:close/>
                    <a:moveTo>
                      <a:pt x="3605" y="8734"/>
                    </a:moveTo>
                    <a:lnTo>
                      <a:pt x="3153" y="9835"/>
                    </a:lnTo>
                    <a:lnTo>
                      <a:pt x="3168" y="9835"/>
                    </a:lnTo>
                    <a:lnTo>
                      <a:pt x="3183" y="9835"/>
                    </a:lnTo>
                    <a:lnTo>
                      <a:pt x="3243" y="9850"/>
                    </a:lnTo>
                    <a:lnTo>
                      <a:pt x="3273" y="9850"/>
                    </a:lnTo>
                    <a:lnTo>
                      <a:pt x="3289" y="9850"/>
                    </a:lnTo>
                    <a:lnTo>
                      <a:pt x="3711" y="8749"/>
                    </a:lnTo>
                    <a:lnTo>
                      <a:pt x="3620" y="8719"/>
                    </a:lnTo>
                    <a:close/>
                    <a:moveTo>
                      <a:pt x="3847" y="8824"/>
                    </a:moveTo>
                    <a:lnTo>
                      <a:pt x="3470" y="9940"/>
                    </a:lnTo>
                    <a:lnTo>
                      <a:pt x="3530" y="9970"/>
                    </a:lnTo>
                    <a:lnTo>
                      <a:pt x="3545" y="9970"/>
                    </a:lnTo>
                    <a:lnTo>
                      <a:pt x="3590" y="9986"/>
                    </a:lnTo>
                    <a:lnTo>
                      <a:pt x="3937" y="8854"/>
                    </a:lnTo>
                    <a:lnTo>
                      <a:pt x="3847" y="8824"/>
                    </a:lnTo>
                    <a:close/>
                    <a:moveTo>
                      <a:pt x="4088" y="8900"/>
                    </a:moveTo>
                    <a:lnTo>
                      <a:pt x="3786" y="10046"/>
                    </a:lnTo>
                    <a:lnTo>
                      <a:pt x="3892" y="10061"/>
                    </a:lnTo>
                    <a:lnTo>
                      <a:pt x="3892" y="10061"/>
                    </a:lnTo>
                    <a:lnTo>
                      <a:pt x="3907" y="10061"/>
                    </a:lnTo>
                    <a:lnTo>
                      <a:pt x="4179" y="8915"/>
                    </a:lnTo>
                    <a:lnTo>
                      <a:pt x="4088" y="8884"/>
                    </a:lnTo>
                    <a:close/>
                    <a:moveTo>
                      <a:pt x="4344" y="8960"/>
                    </a:moveTo>
                    <a:lnTo>
                      <a:pt x="4118" y="10121"/>
                    </a:lnTo>
                    <a:lnTo>
                      <a:pt x="4209" y="10136"/>
                    </a:lnTo>
                    <a:lnTo>
                      <a:pt x="4239" y="10136"/>
                    </a:lnTo>
                    <a:lnTo>
                      <a:pt x="4435" y="8960"/>
                    </a:lnTo>
                    <a:lnTo>
                      <a:pt x="4329" y="8945"/>
                    </a:lnTo>
                    <a:close/>
                    <a:moveTo>
                      <a:pt x="4586" y="8990"/>
                    </a:moveTo>
                    <a:lnTo>
                      <a:pt x="4450" y="10167"/>
                    </a:lnTo>
                    <a:lnTo>
                      <a:pt x="4571" y="10182"/>
                    </a:lnTo>
                    <a:lnTo>
                      <a:pt x="4571" y="10182"/>
                    </a:lnTo>
                    <a:lnTo>
                      <a:pt x="4691" y="9005"/>
                    </a:lnTo>
                    <a:close/>
                    <a:moveTo>
                      <a:pt x="4842" y="9020"/>
                    </a:moveTo>
                    <a:lnTo>
                      <a:pt x="4782" y="10197"/>
                    </a:lnTo>
                    <a:lnTo>
                      <a:pt x="4872" y="10197"/>
                    </a:lnTo>
                    <a:lnTo>
                      <a:pt x="4903" y="10197"/>
                    </a:lnTo>
                    <a:lnTo>
                      <a:pt x="4948" y="9020"/>
                    </a:lnTo>
                    <a:lnTo>
                      <a:pt x="4842" y="9020"/>
                    </a:lnTo>
                    <a:close/>
                    <a:moveTo>
                      <a:pt x="5204" y="9020"/>
                    </a:moveTo>
                    <a:lnTo>
                      <a:pt x="5114" y="9020"/>
                    </a:lnTo>
                    <a:lnTo>
                      <a:pt x="5114" y="10197"/>
                    </a:lnTo>
                    <a:lnTo>
                      <a:pt x="5234" y="10197"/>
                    </a:lnTo>
                    <a:lnTo>
                      <a:pt x="5204" y="9020"/>
                    </a:lnTo>
                    <a:close/>
                    <a:moveTo>
                      <a:pt x="5461" y="9005"/>
                    </a:moveTo>
                    <a:lnTo>
                      <a:pt x="5370" y="9005"/>
                    </a:lnTo>
                    <a:lnTo>
                      <a:pt x="5446" y="10197"/>
                    </a:lnTo>
                    <a:lnTo>
                      <a:pt x="5461" y="10197"/>
                    </a:lnTo>
                    <a:lnTo>
                      <a:pt x="5581" y="10182"/>
                    </a:lnTo>
                    <a:lnTo>
                      <a:pt x="5461" y="9005"/>
                    </a:lnTo>
                    <a:close/>
                    <a:moveTo>
                      <a:pt x="5717" y="8975"/>
                    </a:moveTo>
                    <a:lnTo>
                      <a:pt x="5627" y="8990"/>
                    </a:lnTo>
                    <a:lnTo>
                      <a:pt x="5777" y="10151"/>
                    </a:lnTo>
                    <a:lnTo>
                      <a:pt x="5838" y="10151"/>
                    </a:lnTo>
                    <a:lnTo>
                      <a:pt x="5853" y="10151"/>
                    </a:lnTo>
                    <a:lnTo>
                      <a:pt x="5913" y="10151"/>
                    </a:lnTo>
                    <a:lnTo>
                      <a:pt x="5717" y="8975"/>
                    </a:lnTo>
                    <a:close/>
                    <a:moveTo>
                      <a:pt x="5973" y="8915"/>
                    </a:moveTo>
                    <a:lnTo>
                      <a:pt x="5868" y="8945"/>
                    </a:lnTo>
                    <a:lnTo>
                      <a:pt x="6109" y="10106"/>
                    </a:lnTo>
                    <a:lnTo>
                      <a:pt x="6139" y="10106"/>
                    </a:lnTo>
                    <a:lnTo>
                      <a:pt x="6139" y="10106"/>
                    </a:lnTo>
                    <a:lnTo>
                      <a:pt x="6230" y="10076"/>
                    </a:lnTo>
                    <a:lnTo>
                      <a:pt x="5973" y="8930"/>
                    </a:lnTo>
                    <a:close/>
                    <a:moveTo>
                      <a:pt x="6215" y="8854"/>
                    </a:moveTo>
                    <a:lnTo>
                      <a:pt x="6124" y="8884"/>
                    </a:lnTo>
                    <a:lnTo>
                      <a:pt x="6426" y="10016"/>
                    </a:lnTo>
                    <a:lnTo>
                      <a:pt x="6562" y="9986"/>
                    </a:lnTo>
                    <a:lnTo>
                      <a:pt x="6215" y="8854"/>
                    </a:lnTo>
                    <a:close/>
                    <a:moveTo>
                      <a:pt x="6456" y="8779"/>
                    </a:moveTo>
                    <a:lnTo>
                      <a:pt x="6366" y="8809"/>
                    </a:lnTo>
                    <a:lnTo>
                      <a:pt x="6743" y="9925"/>
                    </a:lnTo>
                    <a:lnTo>
                      <a:pt x="6818" y="9895"/>
                    </a:lnTo>
                    <a:lnTo>
                      <a:pt x="6863" y="9895"/>
                    </a:lnTo>
                    <a:lnTo>
                      <a:pt x="6879" y="9895"/>
                    </a:lnTo>
                    <a:lnTo>
                      <a:pt x="6456" y="8794"/>
                    </a:lnTo>
                    <a:close/>
                    <a:moveTo>
                      <a:pt x="6698" y="8673"/>
                    </a:moveTo>
                    <a:lnTo>
                      <a:pt x="6607" y="8719"/>
                    </a:lnTo>
                    <a:lnTo>
                      <a:pt x="7060" y="9805"/>
                    </a:lnTo>
                    <a:lnTo>
                      <a:pt x="7090" y="9789"/>
                    </a:lnTo>
                    <a:lnTo>
                      <a:pt x="7105" y="9789"/>
                    </a:lnTo>
                    <a:lnTo>
                      <a:pt x="7180" y="9759"/>
                    </a:lnTo>
                    <a:lnTo>
                      <a:pt x="7180" y="9759"/>
                    </a:lnTo>
                    <a:lnTo>
                      <a:pt x="6698" y="8688"/>
                    </a:lnTo>
                    <a:close/>
                    <a:moveTo>
                      <a:pt x="6924" y="8568"/>
                    </a:moveTo>
                    <a:lnTo>
                      <a:pt x="6833" y="8613"/>
                    </a:lnTo>
                    <a:lnTo>
                      <a:pt x="7376" y="9669"/>
                    </a:lnTo>
                    <a:lnTo>
                      <a:pt x="7406" y="9654"/>
                    </a:lnTo>
                    <a:lnTo>
                      <a:pt x="7437" y="9654"/>
                    </a:lnTo>
                    <a:lnTo>
                      <a:pt x="7482" y="9624"/>
                    </a:lnTo>
                    <a:lnTo>
                      <a:pt x="6924" y="8583"/>
                    </a:lnTo>
                    <a:close/>
                    <a:moveTo>
                      <a:pt x="7150" y="8432"/>
                    </a:moveTo>
                    <a:lnTo>
                      <a:pt x="7060" y="8492"/>
                    </a:lnTo>
                    <a:lnTo>
                      <a:pt x="7663" y="9503"/>
                    </a:lnTo>
                    <a:lnTo>
                      <a:pt x="7678" y="9503"/>
                    </a:lnTo>
                    <a:lnTo>
                      <a:pt x="7678" y="9503"/>
                    </a:lnTo>
                    <a:lnTo>
                      <a:pt x="7768" y="9443"/>
                    </a:lnTo>
                    <a:lnTo>
                      <a:pt x="7150" y="8447"/>
                    </a:lnTo>
                    <a:close/>
                    <a:moveTo>
                      <a:pt x="7361" y="8296"/>
                    </a:moveTo>
                    <a:cubicBezTo>
                      <a:pt x="7346" y="8311"/>
                      <a:pt x="7316" y="8326"/>
                      <a:pt x="7286" y="8357"/>
                    </a:cubicBezTo>
                    <a:lnTo>
                      <a:pt x="7949" y="9322"/>
                    </a:lnTo>
                    <a:lnTo>
                      <a:pt x="7949" y="9322"/>
                    </a:lnTo>
                    <a:lnTo>
                      <a:pt x="7980" y="9322"/>
                    </a:lnTo>
                    <a:cubicBezTo>
                      <a:pt x="7995" y="9307"/>
                      <a:pt x="8025" y="9292"/>
                      <a:pt x="8055" y="9277"/>
                    </a:cubicBezTo>
                    <a:lnTo>
                      <a:pt x="7361" y="8311"/>
                    </a:lnTo>
                    <a:close/>
                    <a:moveTo>
                      <a:pt x="7572" y="8130"/>
                    </a:moveTo>
                    <a:lnTo>
                      <a:pt x="7497" y="8206"/>
                    </a:lnTo>
                    <a:lnTo>
                      <a:pt x="8221" y="9126"/>
                    </a:lnTo>
                    <a:lnTo>
                      <a:pt x="8236" y="9126"/>
                    </a:lnTo>
                    <a:lnTo>
                      <a:pt x="8251" y="9126"/>
                    </a:lnTo>
                    <a:lnTo>
                      <a:pt x="8281" y="9126"/>
                    </a:lnTo>
                    <a:lnTo>
                      <a:pt x="8296" y="9111"/>
                    </a:lnTo>
                    <a:lnTo>
                      <a:pt x="8312" y="9111"/>
                    </a:lnTo>
                    <a:lnTo>
                      <a:pt x="7557" y="8191"/>
                    </a:lnTo>
                    <a:close/>
                    <a:moveTo>
                      <a:pt x="7753" y="7964"/>
                    </a:moveTo>
                    <a:lnTo>
                      <a:pt x="7693" y="8040"/>
                    </a:lnTo>
                    <a:lnTo>
                      <a:pt x="8462" y="8915"/>
                    </a:lnTo>
                    <a:cubicBezTo>
                      <a:pt x="8508" y="8884"/>
                      <a:pt x="8538" y="8854"/>
                      <a:pt x="8568" y="8824"/>
                    </a:cubicBezTo>
                    <a:close/>
                    <a:moveTo>
                      <a:pt x="7949" y="7783"/>
                    </a:moveTo>
                    <a:lnTo>
                      <a:pt x="7874" y="7859"/>
                    </a:lnTo>
                    <a:lnTo>
                      <a:pt x="8719" y="8688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94" y="8598"/>
                    </a:lnTo>
                    <a:lnTo>
                      <a:pt x="7949" y="7798"/>
                    </a:lnTo>
                    <a:close/>
                    <a:moveTo>
                      <a:pt x="8115" y="7587"/>
                    </a:moveTo>
                    <a:lnTo>
                      <a:pt x="8055" y="7663"/>
                    </a:lnTo>
                    <a:lnTo>
                      <a:pt x="8945" y="8447"/>
                    </a:lnTo>
                    <a:lnTo>
                      <a:pt x="8960" y="8417"/>
                    </a:lnTo>
                    <a:lnTo>
                      <a:pt x="8960" y="8417"/>
                    </a:lnTo>
                    <a:lnTo>
                      <a:pt x="9020" y="8341"/>
                    </a:lnTo>
                    <a:lnTo>
                      <a:pt x="8115" y="7587"/>
                    </a:lnTo>
                    <a:close/>
                    <a:moveTo>
                      <a:pt x="8281" y="7391"/>
                    </a:moveTo>
                    <a:lnTo>
                      <a:pt x="8221" y="7467"/>
                    </a:lnTo>
                    <a:lnTo>
                      <a:pt x="9156" y="8175"/>
                    </a:lnTo>
                    <a:lnTo>
                      <a:pt x="9156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cubicBezTo>
                      <a:pt x="9186" y="8160"/>
                      <a:pt x="9201" y="8130"/>
                      <a:pt x="9217" y="8115"/>
                    </a:cubicBezTo>
                    <a:lnTo>
                      <a:pt x="8266" y="7421"/>
                    </a:lnTo>
                    <a:close/>
                    <a:moveTo>
                      <a:pt x="8417" y="7180"/>
                    </a:moveTo>
                    <a:cubicBezTo>
                      <a:pt x="8402" y="7195"/>
                      <a:pt x="8387" y="7225"/>
                      <a:pt x="8357" y="7255"/>
                    </a:cubicBezTo>
                    <a:lnTo>
                      <a:pt x="9352" y="7904"/>
                    </a:lnTo>
                    <a:lnTo>
                      <a:pt x="9352" y="7904"/>
                    </a:lnTo>
                    <a:lnTo>
                      <a:pt x="9352" y="7904"/>
                    </a:lnTo>
                    <a:cubicBezTo>
                      <a:pt x="9367" y="7874"/>
                      <a:pt x="9382" y="7844"/>
                      <a:pt x="9413" y="7813"/>
                    </a:cubicBezTo>
                    <a:lnTo>
                      <a:pt x="9413" y="7813"/>
                    </a:lnTo>
                    <a:lnTo>
                      <a:pt x="9413" y="7813"/>
                    </a:lnTo>
                    <a:lnTo>
                      <a:pt x="9413" y="7813"/>
                    </a:lnTo>
                    <a:lnTo>
                      <a:pt x="8402" y="7195"/>
                    </a:lnTo>
                    <a:close/>
                    <a:moveTo>
                      <a:pt x="8553" y="6954"/>
                    </a:moveTo>
                    <a:cubicBezTo>
                      <a:pt x="8538" y="6984"/>
                      <a:pt x="8523" y="7014"/>
                      <a:pt x="8493" y="7044"/>
                    </a:cubicBezTo>
                    <a:lnTo>
                      <a:pt x="9518" y="7617"/>
                    </a:lnTo>
                    <a:lnTo>
                      <a:pt x="9548" y="7587"/>
                    </a:lnTo>
                    <a:lnTo>
                      <a:pt x="9548" y="7587"/>
                    </a:lnTo>
                    <a:cubicBezTo>
                      <a:pt x="9548" y="7572"/>
                      <a:pt x="9563" y="7542"/>
                      <a:pt x="9579" y="7527"/>
                    </a:cubicBezTo>
                    <a:lnTo>
                      <a:pt x="9579" y="7527"/>
                    </a:lnTo>
                    <a:lnTo>
                      <a:pt x="9579" y="7527"/>
                    </a:lnTo>
                    <a:lnTo>
                      <a:pt x="9579" y="7527"/>
                    </a:lnTo>
                    <a:lnTo>
                      <a:pt x="8538" y="6954"/>
                    </a:lnTo>
                    <a:close/>
                    <a:moveTo>
                      <a:pt x="8658" y="6727"/>
                    </a:moveTo>
                    <a:cubicBezTo>
                      <a:pt x="8643" y="6758"/>
                      <a:pt x="8628" y="6788"/>
                      <a:pt x="8613" y="6818"/>
                    </a:cubicBezTo>
                    <a:lnTo>
                      <a:pt x="9684" y="7331"/>
                    </a:lnTo>
                    <a:cubicBezTo>
                      <a:pt x="9684" y="7316"/>
                      <a:pt x="9684" y="7301"/>
                      <a:pt x="9699" y="7301"/>
                    </a:cubicBez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8643" y="6758"/>
                    </a:lnTo>
                    <a:close/>
                    <a:moveTo>
                      <a:pt x="8764" y="6486"/>
                    </a:moveTo>
                    <a:cubicBezTo>
                      <a:pt x="8749" y="6516"/>
                      <a:pt x="8734" y="6546"/>
                      <a:pt x="8719" y="6577"/>
                    </a:cubicBezTo>
                    <a:lnTo>
                      <a:pt x="9820" y="7029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35" y="7014"/>
                    </a:lnTo>
                    <a:lnTo>
                      <a:pt x="9835" y="7014"/>
                    </a:lnTo>
                    <a:lnTo>
                      <a:pt x="9835" y="7014"/>
                    </a:lnTo>
                    <a:lnTo>
                      <a:pt x="9850" y="6939"/>
                    </a:lnTo>
                    <a:lnTo>
                      <a:pt x="8749" y="6516"/>
                    </a:lnTo>
                    <a:close/>
                    <a:moveTo>
                      <a:pt x="8839" y="6245"/>
                    </a:moveTo>
                    <a:cubicBezTo>
                      <a:pt x="8839" y="6275"/>
                      <a:pt x="8824" y="6305"/>
                      <a:pt x="8809" y="6335"/>
                    </a:cubicBezTo>
                    <a:lnTo>
                      <a:pt x="9925" y="671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cubicBezTo>
                      <a:pt x="9956" y="6667"/>
                      <a:pt x="9956" y="6652"/>
                      <a:pt x="9956" y="6622"/>
                    </a:cubicBezTo>
                    <a:lnTo>
                      <a:pt x="8824" y="6290"/>
                    </a:lnTo>
                    <a:close/>
                    <a:moveTo>
                      <a:pt x="8915" y="5988"/>
                    </a:moveTo>
                    <a:lnTo>
                      <a:pt x="8885" y="6094"/>
                    </a:lnTo>
                    <a:lnTo>
                      <a:pt x="10031" y="6396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cubicBezTo>
                      <a:pt x="10046" y="6320"/>
                      <a:pt x="10046" y="6305"/>
                      <a:pt x="10046" y="6290"/>
                    </a:cubicBezTo>
                    <a:lnTo>
                      <a:pt x="8900" y="6018"/>
                    </a:lnTo>
                    <a:close/>
                    <a:moveTo>
                      <a:pt x="8960" y="5747"/>
                    </a:moveTo>
                    <a:lnTo>
                      <a:pt x="8945" y="5837"/>
                    </a:lnTo>
                    <a:lnTo>
                      <a:pt x="10106" y="6064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5973"/>
                    </a:lnTo>
                    <a:lnTo>
                      <a:pt x="8945" y="5792"/>
                    </a:lnTo>
                    <a:close/>
                    <a:moveTo>
                      <a:pt x="8990" y="5491"/>
                    </a:moveTo>
                    <a:lnTo>
                      <a:pt x="8975" y="5581"/>
                    </a:lnTo>
                    <a:lnTo>
                      <a:pt x="10152" y="573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56"/>
                    </a:lnTo>
                    <a:lnTo>
                      <a:pt x="8975" y="5551"/>
                    </a:lnTo>
                    <a:close/>
                    <a:moveTo>
                      <a:pt x="9005" y="5234"/>
                    </a:moveTo>
                    <a:lnTo>
                      <a:pt x="9005" y="5325"/>
                    </a:lnTo>
                    <a:lnTo>
                      <a:pt x="10182" y="5400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294"/>
                    </a:lnTo>
                    <a:lnTo>
                      <a:pt x="9005" y="5249"/>
                    </a:lnTo>
                    <a:close/>
                    <a:moveTo>
                      <a:pt x="10197" y="4932"/>
                    </a:moveTo>
                    <a:lnTo>
                      <a:pt x="9005" y="4978"/>
                    </a:lnTo>
                    <a:lnTo>
                      <a:pt x="9005" y="5068"/>
                    </a:lnTo>
                    <a:lnTo>
                      <a:pt x="10197" y="5068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4993"/>
                    </a:lnTo>
                    <a:close/>
                    <a:moveTo>
                      <a:pt x="10167" y="4601"/>
                    </a:moveTo>
                    <a:lnTo>
                      <a:pt x="8990" y="4721"/>
                    </a:lnTo>
                    <a:lnTo>
                      <a:pt x="8990" y="4812"/>
                    </a:lnTo>
                    <a:lnTo>
                      <a:pt x="10167" y="4736"/>
                    </a:lnTo>
                    <a:lnTo>
                      <a:pt x="10167" y="4661"/>
                    </a:lnTo>
                    <a:lnTo>
                      <a:pt x="10167" y="4601"/>
                    </a:lnTo>
                    <a:close/>
                    <a:moveTo>
                      <a:pt x="10122" y="4269"/>
                    </a:moveTo>
                    <a:lnTo>
                      <a:pt x="8960" y="4465"/>
                    </a:lnTo>
                    <a:cubicBezTo>
                      <a:pt x="8960" y="4495"/>
                      <a:pt x="8975" y="4525"/>
                      <a:pt x="8975" y="4555"/>
                    </a:cubicBez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359"/>
                    </a:lnTo>
                    <a:lnTo>
                      <a:pt x="10137" y="4359"/>
                    </a:lnTo>
                    <a:lnTo>
                      <a:pt x="10137" y="4359"/>
                    </a:lnTo>
                    <a:lnTo>
                      <a:pt x="10137" y="4359"/>
                    </a:lnTo>
                    <a:cubicBezTo>
                      <a:pt x="10152" y="4344"/>
                      <a:pt x="10152" y="4329"/>
                      <a:pt x="10137" y="4314"/>
                    </a:cubicBezTo>
                    <a:close/>
                    <a:moveTo>
                      <a:pt x="10061" y="3952"/>
                    </a:moveTo>
                    <a:lnTo>
                      <a:pt x="8915" y="4208"/>
                    </a:lnTo>
                    <a:cubicBezTo>
                      <a:pt x="8915" y="4239"/>
                      <a:pt x="8930" y="4269"/>
                      <a:pt x="8930" y="4314"/>
                    </a:cubicBezTo>
                    <a:lnTo>
                      <a:pt x="10091" y="4073"/>
                    </a:lnTo>
                    <a:cubicBezTo>
                      <a:pt x="10091" y="4043"/>
                      <a:pt x="10076" y="4012"/>
                      <a:pt x="10076" y="3982"/>
                    </a:cubicBezTo>
                    <a:lnTo>
                      <a:pt x="10076" y="3982"/>
                    </a:lnTo>
                    <a:lnTo>
                      <a:pt x="10076" y="3982"/>
                    </a:lnTo>
                    <a:lnTo>
                      <a:pt x="10076" y="3982"/>
                    </a:lnTo>
                    <a:lnTo>
                      <a:pt x="10076" y="3952"/>
                    </a:lnTo>
                    <a:close/>
                    <a:moveTo>
                      <a:pt x="9971" y="3620"/>
                    </a:moveTo>
                    <a:lnTo>
                      <a:pt x="8839" y="3967"/>
                    </a:lnTo>
                    <a:lnTo>
                      <a:pt x="8870" y="4058"/>
                    </a:lnTo>
                    <a:lnTo>
                      <a:pt x="10001" y="3756"/>
                    </a:lnTo>
                    <a:cubicBezTo>
                      <a:pt x="10001" y="3741"/>
                      <a:pt x="10001" y="3726"/>
                      <a:pt x="10001" y="3726"/>
                    </a:cubicBezTo>
                    <a:lnTo>
                      <a:pt x="10001" y="3726"/>
                    </a:lnTo>
                    <a:lnTo>
                      <a:pt x="9971" y="3635"/>
                    </a:lnTo>
                    <a:close/>
                    <a:moveTo>
                      <a:pt x="9865" y="3303"/>
                    </a:moveTo>
                    <a:lnTo>
                      <a:pt x="8764" y="3726"/>
                    </a:lnTo>
                    <a:lnTo>
                      <a:pt x="8794" y="3816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34"/>
                    </a:lnTo>
                    <a:close/>
                    <a:moveTo>
                      <a:pt x="9744" y="3002"/>
                    </a:moveTo>
                    <a:lnTo>
                      <a:pt x="8658" y="3484"/>
                    </a:lnTo>
                    <a:cubicBezTo>
                      <a:pt x="8674" y="3515"/>
                      <a:pt x="8689" y="3545"/>
                      <a:pt x="8704" y="3575"/>
                    </a:cubicBezTo>
                    <a:lnTo>
                      <a:pt x="9790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cubicBezTo>
                      <a:pt x="9775" y="3092"/>
                      <a:pt x="9760" y="3062"/>
                      <a:pt x="9744" y="3047"/>
                    </a:cubicBezTo>
                    <a:close/>
                    <a:moveTo>
                      <a:pt x="9594" y="2700"/>
                    </a:moveTo>
                    <a:lnTo>
                      <a:pt x="8553" y="3258"/>
                    </a:lnTo>
                    <a:lnTo>
                      <a:pt x="8598" y="3349"/>
                    </a:lnTo>
                    <a:lnTo>
                      <a:pt x="9654" y="2821"/>
                    </a:lnTo>
                    <a:lnTo>
                      <a:pt x="9594" y="2700"/>
                    </a:lnTo>
                    <a:close/>
                    <a:moveTo>
                      <a:pt x="9428" y="2413"/>
                    </a:moveTo>
                    <a:lnTo>
                      <a:pt x="8417" y="3032"/>
                    </a:lnTo>
                    <a:lnTo>
                      <a:pt x="8477" y="3122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488" y="2519"/>
                    </a:lnTo>
                    <a:lnTo>
                      <a:pt x="9473" y="2489"/>
                    </a:lnTo>
                    <a:lnTo>
                      <a:pt x="9473" y="2489"/>
                    </a:lnTo>
                    <a:lnTo>
                      <a:pt x="9473" y="2489"/>
                    </a:lnTo>
                    <a:lnTo>
                      <a:pt x="9458" y="2489"/>
                    </a:lnTo>
                    <a:lnTo>
                      <a:pt x="9458" y="2489"/>
                    </a:lnTo>
                    <a:lnTo>
                      <a:pt x="9458" y="2489"/>
                    </a:lnTo>
                    <a:cubicBezTo>
                      <a:pt x="9458" y="2489"/>
                      <a:pt x="9443" y="2474"/>
                      <a:pt x="9443" y="2459"/>
                    </a:cubicBezTo>
                    <a:close/>
                    <a:moveTo>
                      <a:pt x="9232" y="2127"/>
                    </a:moveTo>
                    <a:lnTo>
                      <a:pt x="8281" y="2821"/>
                    </a:lnTo>
                    <a:lnTo>
                      <a:pt x="8342" y="2896"/>
                    </a:lnTo>
                    <a:lnTo>
                      <a:pt x="9307" y="2232"/>
                    </a:lnTo>
                    <a:lnTo>
                      <a:pt x="9262" y="2172"/>
                    </a:lnTo>
                    <a:lnTo>
                      <a:pt x="9262" y="2172"/>
                    </a:lnTo>
                    <a:lnTo>
                      <a:pt x="9262" y="2172"/>
                    </a:lnTo>
                    <a:lnTo>
                      <a:pt x="9262" y="2172"/>
                    </a:lnTo>
                    <a:cubicBezTo>
                      <a:pt x="9262" y="2157"/>
                      <a:pt x="9262" y="2157"/>
                      <a:pt x="9247" y="2142"/>
                    </a:cubicBezTo>
                    <a:close/>
                    <a:moveTo>
                      <a:pt x="9036" y="1870"/>
                    </a:moveTo>
                    <a:lnTo>
                      <a:pt x="8115" y="2625"/>
                    </a:lnTo>
                    <a:cubicBezTo>
                      <a:pt x="8146" y="2640"/>
                      <a:pt x="8161" y="2670"/>
                      <a:pt x="8191" y="2700"/>
                    </a:cubicBezTo>
                    <a:lnTo>
                      <a:pt x="9111" y="1976"/>
                    </a:lnTo>
                    <a:lnTo>
                      <a:pt x="9036" y="1870"/>
                    </a:lnTo>
                    <a:close/>
                    <a:moveTo>
                      <a:pt x="8809" y="1614"/>
                    </a:moveTo>
                    <a:lnTo>
                      <a:pt x="7949" y="2429"/>
                    </a:lnTo>
                    <a:cubicBezTo>
                      <a:pt x="7980" y="2444"/>
                      <a:pt x="7995" y="2474"/>
                      <a:pt x="8025" y="2504"/>
                    </a:cubicBezTo>
                    <a:lnTo>
                      <a:pt x="8900" y="1704"/>
                    </a:lnTo>
                    <a:lnTo>
                      <a:pt x="8855" y="1659"/>
                    </a:lnTo>
                    <a:lnTo>
                      <a:pt x="8855" y="1659"/>
                    </a:lnTo>
                    <a:lnTo>
                      <a:pt x="8809" y="1614"/>
                    </a:lnTo>
                    <a:close/>
                    <a:moveTo>
                      <a:pt x="8583" y="1388"/>
                    </a:moveTo>
                    <a:lnTo>
                      <a:pt x="7768" y="2248"/>
                    </a:lnTo>
                    <a:lnTo>
                      <a:pt x="7844" y="2308"/>
                    </a:lnTo>
                    <a:lnTo>
                      <a:pt x="8674" y="1478"/>
                    </a:lnTo>
                    <a:lnTo>
                      <a:pt x="8674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13" y="1478"/>
                    </a:lnTo>
                    <a:cubicBezTo>
                      <a:pt x="8613" y="1463"/>
                      <a:pt x="8598" y="1463"/>
                      <a:pt x="8598" y="1448"/>
                    </a:cubicBezTo>
                    <a:close/>
                    <a:moveTo>
                      <a:pt x="8327" y="1161"/>
                    </a:moveTo>
                    <a:lnTo>
                      <a:pt x="7572" y="2067"/>
                    </a:lnTo>
                    <a:lnTo>
                      <a:pt x="7648" y="2142"/>
                    </a:lnTo>
                    <a:lnTo>
                      <a:pt x="8417" y="1237"/>
                    </a:lnTo>
                    <a:lnTo>
                      <a:pt x="8417" y="1237"/>
                    </a:lnTo>
                    <a:lnTo>
                      <a:pt x="8387" y="1237"/>
                    </a:lnTo>
                    <a:lnTo>
                      <a:pt x="8387" y="1237"/>
                    </a:lnTo>
                    <a:lnTo>
                      <a:pt x="8387" y="1237"/>
                    </a:lnTo>
                    <a:lnTo>
                      <a:pt x="8372" y="1237"/>
                    </a:lnTo>
                    <a:lnTo>
                      <a:pt x="8327" y="1192"/>
                    </a:lnTo>
                    <a:close/>
                    <a:moveTo>
                      <a:pt x="8055" y="965"/>
                    </a:moveTo>
                    <a:lnTo>
                      <a:pt x="7376" y="1916"/>
                    </a:lnTo>
                    <a:lnTo>
                      <a:pt x="7452" y="1976"/>
                    </a:lnTo>
                    <a:lnTo>
                      <a:pt x="8161" y="1026"/>
                    </a:lnTo>
                    <a:lnTo>
                      <a:pt x="8130" y="1011"/>
                    </a:lnTo>
                    <a:lnTo>
                      <a:pt x="8130" y="1011"/>
                    </a:lnTo>
                    <a:lnTo>
                      <a:pt x="8055" y="950"/>
                    </a:lnTo>
                    <a:close/>
                    <a:moveTo>
                      <a:pt x="7784" y="769"/>
                    </a:moveTo>
                    <a:lnTo>
                      <a:pt x="7165" y="1780"/>
                    </a:lnTo>
                    <a:lnTo>
                      <a:pt x="7241" y="1825"/>
                    </a:lnTo>
                    <a:lnTo>
                      <a:pt x="7889" y="845"/>
                    </a:lnTo>
                    <a:lnTo>
                      <a:pt x="7844" y="799"/>
                    </a:lnTo>
                    <a:lnTo>
                      <a:pt x="7829" y="799"/>
                    </a:lnTo>
                    <a:lnTo>
                      <a:pt x="7784" y="784"/>
                    </a:lnTo>
                    <a:close/>
                    <a:moveTo>
                      <a:pt x="7497" y="603"/>
                    </a:moveTo>
                    <a:lnTo>
                      <a:pt x="6939" y="1644"/>
                    </a:lnTo>
                    <a:lnTo>
                      <a:pt x="7029" y="1689"/>
                    </a:lnTo>
                    <a:lnTo>
                      <a:pt x="7618" y="664"/>
                    </a:lnTo>
                    <a:lnTo>
                      <a:pt x="7542" y="618"/>
                    </a:lnTo>
                    <a:lnTo>
                      <a:pt x="7527" y="618"/>
                    </a:lnTo>
                    <a:lnTo>
                      <a:pt x="7497" y="603"/>
                    </a:lnTo>
                    <a:close/>
                    <a:moveTo>
                      <a:pt x="7195" y="453"/>
                    </a:moveTo>
                    <a:lnTo>
                      <a:pt x="6713" y="1539"/>
                    </a:lnTo>
                    <a:lnTo>
                      <a:pt x="6803" y="1569"/>
                    </a:lnTo>
                    <a:lnTo>
                      <a:pt x="7316" y="513"/>
                    </a:lnTo>
                    <a:lnTo>
                      <a:pt x="7271" y="498"/>
                    </a:lnTo>
                    <a:lnTo>
                      <a:pt x="7256" y="498"/>
                    </a:lnTo>
                    <a:lnTo>
                      <a:pt x="7210" y="468"/>
                    </a:lnTo>
                    <a:lnTo>
                      <a:pt x="7210" y="468"/>
                    </a:lnTo>
                    <a:lnTo>
                      <a:pt x="7195" y="468"/>
                    </a:lnTo>
                    <a:close/>
                    <a:moveTo>
                      <a:pt x="6879" y="332"/>
                    </a:moveTo>
                    <a:lnTo>
                      <a:pt x="6471" y="1433"/>
                    </a:lnTo>
                    <a:lnTo>
                      <a:pt x="6562" y="1463"/>
                    </a:lnTo>
                    <a:lnTo>
                      <a:pt x="7014" y="377"/>
                    </a:lnTo>
                    <a:lnTo>
                      <a:pt x="6999" y="377"/>
                    </a:lnTo>
                    <a:lnTo>
                      <a:pt x="6939" y="377"/>
                    </a:lnTo>
                    <a:lnTo>
                      <a:pt x="6879" y="347"/>
                    </a:lnTo>
                    <a:close/>
                    <a:moveTo>
                      <a:pt x="6562" y="226"/>
                    </a:moveTo>
                    <a:lnTo>
                      <a:pt x="6230" y="1358"/>
                    </a:lnTo>
                    <a:lnTo>
                      <a:pt x="6320" y="1388"/>
                    </a:lnTo>
                    <a:lnTo>
                      <a:pt x="6698" y="256"/>
                    </a:lnTo>
                    <a:lnTo>
                      <a:pt x="6637" y="241"/>
                    </a:lnTo>
                    <a:lnTo>
                      <a:pt x="6607" y="241"/>
                    </a:lnTo>
                    <a:lnTo>
                      <a:pt x="6577" y="241"/>
                    </a:lnTo>
                    <a:close/>
                    <a:moveTo>
                      <a:pt x="6245" y="136"/>
                    </a:moveTo>
                    <a:lnTo>
                      <a:pt x="5973" y="1282"/>
                    </a:lnTo>
                    <a:lnTo>
                      <a:pt x="6079" y="1312"/>
                    </a:lnTo>
                    <a:lnTo>
                      <a:pt x="6366" y="166"/>
                    </a:lnTo>
                    <a:lnTo>
                      <a:pt x="6336" y="151"/>
                    </a:lnTo>
                    <a:lnTo>
                      <a:pt x="6305" y="151"/>
                    </a:lnTo>
                    <a:lnTo>
                      <a:pt x="6245" y="136"/>
                    </a:lnTo>
                    <a:close/>
                    <a:moveTo>
                      <a:pt x="5913" y="60"/>
                    </a:moveTo>
                    <a:lnTo>
                      <a:pt x="5732" y="1222"/>
                    </a:lnTo>
                    <a:lnTo>
                      <a:pt x="5823" y="1237"/>
                    </a:lnTo>
                    <a:lnTo>
                      <a:pt x="6049" y="91"/>
                    </a:lnTo>
                    <a:lnTo>
                      <a:pt x="6049" y="91"/>
                    </a:lnTo>
                    <a:close/>
                    <a:moveTo>
                      <a:pt x="5581" y="15"/>
                    </a:moveTo>
                    <a:lnTo>
                      <a:pt x="5476" y="1192"/>
                    </a:lnTo>
                    <a:cubicBezTo>
                      <a:pt x="5506" y="1192"/>
                      <a:pt x="5536" y="1192"/>
                      <a:pt x="5566" y="1207"/>
                    </a:cubicBezTo>
                    <a:lnTo>
                      <a:pt x="5717" y="30"/>
                    </a:lnTo>
                    <a:lnTo>
                      <a:pt x="5702" y="30"/>
                    </a:lnTo>
                    <a:lnTo>
                      <a:pt x="5581" y="15"/>
                    </a:lnTo>
                    <a:close/>
                    <a:moveTo>
                      <a:pt x="5249" y="0"/>
                    </a:moveTo>
                    <a:lnTo>
                      <a:pt x="5219" y="1192"/>
                    </a:lnTo>
                    <a:lnTo>
                      <a:pt x="5325" y="1192"/>
                    </a:lnTo>
                    <a:lnTo>
                      <a:pt x="5385" y="15"/>
                    </a:lnTo>
                    <a:lnTo>
                      <a:pt x="5249" y="15"/>
                    </a:lnTo>
                    <a:close/>
                  </a:path>
                </a:pathLst>
              </a:custGeom>
              <a:solidFill>
                <a:srgbClr val="61A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-294408" y="2853020"/>
                <a:ext cx="744911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13727" extrusionOk="0">
                    <a:moveTo>
                      <a:pt x="7060" y="91"/>
                    </a:moveTo>
                    <a:cubicBezTo>
                      <a:pt x="4314" y="91"/>
                      <a:pt x="1871" y="1780"/>
                      <a:pt x="905" y="4344"/>
                    </a:cubicBezTo>
                    <a:lnTo>
                      <a:pt x="1629" y="4344"/>
                    </a:lnTo>
                    <a:cubicBezTo>
                      <a:pt x="2896" y="1418"/>
                      <a:pt x="6245" y="0"/>
                      <a:pt x="9217" y="1162"/>
                    </a:cubicBezTo>
                    <a:cubicBezTo>
                      <a:pt x="12173" y="2308"/>
                      <a:pt x="13697" y="5612"/>
                      <a:pt x="12656" y="8613"/>
                    </a:cubicBezTo>
                    <a:cubicBezTo>
                      <a:pt x="11615" y="11630"/>
                      <a:pt x="8372" y="13274"/>
                      <a:pt x="5325" y="12324"/>
                    </a:cubicBezTo>
                    <a:cubicBezTo>
                      <a:pt x="2278" y="11389"/>
                      <a:pt x="528" y="8206"/>
                      <a:pt x="1358" y="5144"/>
                    </a:cubicBezTo>
                    <a:lnTo>
                      <a:pt x="649" y="5144"/>
                    </a:lnTo>
                    <a:cubicBezTo>
                      <a:pt x="0" y="7859"/>
                      <a:pt x="1147" y="10710"/>
                      <a:pt x="3500" y="12218"/>
                    </a:cubicBezTo>
                    <a:cubicBezTo>
                      <a:pt x="5868" y="13727"/>
                      <a:pt x="8915" y="13576"/>
                      <a:pt x="11117" y="11841"/>
                    </a:cubicBezTo>
                    <a:cubicBezTo>
                      <a:pt x="13319" y="10107"/>
                      <a:pt x="14179" y="7165"/>
                      <a:pt x="13274" y="4510"/>
                    </a:cubicBezTo>
                    <a:cubicBezTo>
                      <a:pt x="12354" y="1871"/>
                      <a:pt x="9850" y="91"/>
                      <a:pt x="7045" y="91"/>
                    </a:cubicBezTo>
                    <a:close/>
                  </a:path>
                </a:pathLst>
              </a:custGeom>
              <a:solidFill>
                <a:srgbClr val="61A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-91583" y="3036040"/>
                <a:ext cx="335262" cy="335262"/>
              </a:xfrm>
              <a:custGeom>
                <a:avLst/>
                <a:gdLst/>
                <a:ahLst/>
                <a:cxnLst/>
                <a:rect l="l" t="t" r="r" b="b"/>
                <a:pathLst>
                  <a:path w="6382" h="6382" extrusionOk="0">
                    <a:moveTo>
                      <a:pt x="6381" y="3183"/>
                    </a:moveTo>
                    <a:cubicBezTo>
                      <a:pt x="6381" y="4948"/>
                      <a:pt x="4948" y="6381"/>
                      <a:pt x="3199" y="6381"/>
                    </a:cubicBezTo>
                    <a:cubicBezTo>
                      <a:pt x="1434" y="6381"/>
                      <a:pt x="1" y="4948"/>
                      <a:pt x="1" y="3183"/>
                    </a:cubicBezTo>
                    <a:cubicBezTo>
                      <a:pt x="1" y="1419"/>
                      <a:pt x="1434" y="1"/>
                      <a:pt x="3199" y="1"/>
                    </a:cubicBezTo>
                    <a:cubicBezTo>
                      <a:pt x="4948" y="1"/>
                      <a:pt x="6381" y="1419"/>
                      <a:pt x="6381" y="3183"/>
                    </a:cubicBezTo>
                    <a:close/>
                  </a:path>
                </a:pathLst>
              </a:custGeom>
              <a:solidFill>
                <a:srgbClr val="61A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75626" y="2617679"/>
                <a:ext cx="585632" cy="585632"/>
              </a:xfrm>
              <a:custGeom>
                <a:avLst/>
                <a:gdLst/>
                <a:ahLst/>
                <a:cxnLst/>
                <a:rect l="l" t="t" r="r" b="b"/>
                <a:pathLst>
                  <a:path w="11148" h="11148" extrusionOk="0">
                    <a:moveTo>
                      <a:pt x="11148" y="11147"/>
                    </a:moveTo>
                    <a:lnTo>
                      <a:pt x="10016" y="11147"/>
                    </a:lnTo>
                    <a:cubicBezTo>
                      <a:pt x="10016" y="5627"/>
                      <a:pt x="5536" y="1147"/>
                      <a:pt x="1" y="1132"/>
                    </a:cubicBezTo>
                    <a:lnTo>
                      <a:pt x="1" y="0"/>
                    </a:lnTo>
                    <a:cubicBezTo>
                      <a:pt x="6155" y="0"/>
                      <a:pt x="11148" y="4993"/>
                      <a:pt x="11148" y="11147"/>
                    </a:cubicBezTo>
                    <a:close/>
                  </a:path>
                </a:pathLst>
              </a:custGeom>
              <a:solidFill>
                <a:srgbClr val="61A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-509158" y="3203247"/>
                <a:ext cx="585632" cy="585632"/>
              </a:xfrm>
              <a:custGeom>
                <a:avLst/>
                <a:gdLst/>
                <a:ahLst/>
                <a:cxnLst/>
                <a:rect l="l" t="t" r="r" b="b"/>
                <a:pathLst>
                  <a:path w="11148" h="11148" extrusionOk="0">
                    <a:moveTo>
                      <a:pt x="11148" y="11147"/>
                    </a:moveTo>
                    <a:cubicBezTo>
                      <a:pt x="4993" y="11132"/>
                      <a:pt x="1" y="6155"/>
                      <a:pt x="1" y="0"/>
                    </a:cubicBezTo>
                    <a:lnTo>
                      <a:pt x="1132" y="0"/>
                    </a:lnTo>
                    <a:cubicBezTo>
                      <a:pt x="1132" y="5536"/>
                      <a:pt x="5627" y="10016"/>
                      <a:pt x="11148" y="10016"/>
                    </a:cubicBezTo>
                    <a:close/>
                  </a:path>
                </a:pathLst>
              </a:custGeom>
              <a:solidFill>
                <a:srgbClr val="61A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1" name="Google Shape;971;p31"/>
          <p:cNvGrpSpPr/>
          <p:nvPr/>
        </p:nvGrpSpPr>
        <p:grpSpPr>
          <a:xfrm>
            <a:off x="3327348" y="4613739"/>
            <a:ext cx="1343747" cy="1416096"/>
            <a:chOff x="3373525" y="3382950"/>
            <a:chExt cx="1188000" cy="1188000"/>
          </a:xfrm>
        </p:grpSpPr>
        <p:grpSp>
          <p:nvGrpSpPr>
            <p:cNvPr id="972" name="Google Shape;972;p31"/>
            <p:cNvGrpSpPr/>
            <p:nvPr/>
          </p:nvGrpSpPr>
          <p:grpSpPr>
            <a:xfrm>
              <a:off x="3423954" y="3455411"/>
              <a:ext cx="1087233" cy="1081876"/>
              <a:chOff x="3170379" y="3216836"/>
              <a:chExt cx="1087233" cy="1081876"/>
            </a:xfrm>
          </p:grpSpPr>
          <p:sp>
            <p:nvSpPr>
              <p:cNvPr id="973" name="Google Shape;973;p31"/>
              <p:cNvSpPr/>
              <p:nvPr/>
            </p:nvSpPr>
            <p:spPr>
              <a:xfrm rot="10800000">
                <a:off x="3193462" y="3216836"/>
                <a:ext cx="1064151" cy="1081876"/>
              </a:xfrm>
              <a:custGeom>
                <a:avLst/>
                <a:gdLst/>
                <a:ahLst/>
                <a:cxnLst/>
                <a:rect l="l" t="t" r="r" b="b"/>
                <a:pathLst>
                  <a:path w="20832" h="21179" extrusionOk="0">
                    <a:moveTo>
                      <a:pt x="10816" y="20831"/>
                    </a:moveTo>
                    <a:cubicBezTo>
                      <a:pt x="6758" y="20831"/>
                      <a:pt x="3108" y="18388"/>
                      <a:pt x="1554" y="14647"/>
                    </a:cubicBezTo>
                    <a:cubicBezTo>
                      <a:pt x="0" y="10906"/>
                      <a:pt x="860" y="6592"/>
                      <a:pt x="3726" y="3726"/>
                    </a:cubicBezTo>
                    <a:cubicBezTo>
                      <a:pt x="6592" y="860"/>
                      <a:pt x="10906" y="0"/>
                      <a:pt x="14647" y="1554"/>
                    </a:cubicBezTo>
                    <a:cubicBezTo>
                      <a:pt x="18388" y="3108"/>
                      <a:pt x="20831" y="6758"/>
                      <a:pt x="20831" y="10816"/>
                    </a:cubicBezTo>
                    <a:cubicBezTo>
                      <a:pt x="20831" y="16336"/>
                      <a:pt x="16336" y="20831"/>
                      <a:pt x="10816" y="20831"/>
                    </a:cubicBezTo>
                    <a:close/>
                    <a:moveTo>
                      <a:pt x="10816" y="1192"/>
                    </a:moveTo>
                    <a:cubicBezTo>
                      <a:pt x="6924" y="1192"/>
                      <a:pt x="3409" y="3530"/>
                      <a:pt x="1931" y="7120"/>
                    </a:cubicBezTo>
                    <a:cubicBezTo>
                      <a:pt x="438" y="10710"/>
                      <a:pt x="1267" y="14858"/>
                      <a:pt x="4013" y="17603"/>
                    </a:cubicBezTo>
                    <a:cubicBezTo>
                      <a:pt x="6758" y="20349"/>
                      <a:pt x="10891" y="21178"/>
                      <a:pt x="14496" y="19685"/>
                    </a:cubicBezTo>
                    <a:cubicBezTo>
                      <a:pt x="18086" y="18207"/>
                      <a:pt x="20424" y="14692"/>
                      <a:pt x="20424" y="10801"/>
                    </a:cubicBezTo>
                    <a:cubicBezTo>
                      <a:pt x="20424" y="5491"/>
                      <a:pt x="16110" y="1192"/>
                      <a:pt x="10816" y="1192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 rot="10800000">
                <a:off x="3262067" y="3302400"/>
                <a:ext cx="886894" cy="887661"/>
              </a:xfrm>
              <a:custGeom>
                <a:avLst/>
                <a:gdLst/>
                <a:ahLst/>
                <a:cxnLst/>
                <a:rect l="l" t="t" r="r" b="b"/>
                <a:pathLst>
                  <a:path w="17362" h="17377" extrusionOk="0">
                    <a:moveTo>
                      <a:pt x="8689" y="0"/>
                    </a:moveTo>
                    <a:lnTo>
                      <a:pt x="8447" y="0"/>
                    </a:lnTo>
                    <a:lnTo>
                      <a:pt x="8508" y="2082"/>
                    </a:lnTo>
                    <a:lnTo>
                      <a:pt x="8689" y="2082"/>
                    </a:lnTo>
                    <a:close/>
                    <a:moveTo>
                      <a:pt x="8100" y="30"/>
                    </a:moveTo>
                    <a:lnTo>
                      <a:pt x="8025" y="30"/>
                    </a:lnTo>
                    <a:lnTo>
                      <a:pt x="7995" y="30"/>
                    </a:lnTo>
                    <a:lnTo>
                      <a:pt x="7859" y="30"/>
                    </a:lnTo>
                    <a:lnTo>
                      <a:pt x="8055" y="2112"/>
                    </a:lnTo>
                    <a:lnTo>
                      <a:pt x="8236" y="2097"/>
                    </a:lnTo>
                    <a:lnTo>
                      <a:pt x="8085" y="15"/>
                    </a:lnTo>
                    <a:close/>
                    <a:moveTo>
                      <a:pt x="7512" y="76"/>
                    </a:moveTo>
                    <a:lnTo>
                      <a:pt x="7376" y="106"/>
                    </a:lnTo>
                    <a:lnTo>
                      <a:pt x="7346" y="106"/>
                    </a:lnTo>
                    <a:lnTo>
                      <a:pt x="7286" y="106"/>
                    </a:lnTo>
                    <a:lnTo>
                      <a:pt x="7618" y="2157"/>
                    </a:lnTo>
                    <a:lnTo>
                      <a:pt x="7783" y="2127"/>
                    </a:lnTo>
                    <a:lnTo>
                      <a:pt x="7512" y="76"/>
                    </a:lnTo>
                    <a:close/>
                    <a:moveTo>
                      <a:pt x="6939" y="181"/>
                    </a:moveTo>
                    <a:lnTo>
                      <a:pt x="6909" y="181"/>
                    </a:lnTo>
                    <a:lnTo>
                      <a:pt x="6878" y="181"/>
                    </a:lnTo>
                    <a:lnTo>
                      <a:pt x="6713" y="211"/>
                    </a:lnTo>
                    <a:lnTo>
                      <a:pt x="6713" y="211"/>
                    </a:lnTo>
                    <a:lnTo>
                      <a:pt x="7180" y="2233"/>
                    </a:lnTo>
                    <a:lnTo>
                      <a:pt x="7361" y="2203"/>
                    </a:lnTo>
                    <a:lnTo>
                      <a:pt x="6939" y="166"/>
                    </a:lnTo>
                    <a:close/>
                    <a:moveTo>
                      <a:pt x="6366" y="317"/>
                    </a:moveTo>
                    <a:lnTo>
                      <a:pt x="6139" y="377"/>
                    </a:lnTo>
                    <a:lnTo>
                      <a:pt x="6758" y="2368"/>
                    </a:lnTo>
                    <a:lnTo>
                      <a:pt x="6924" y="2323"/>
                    </a:lnTo>
                    <a:close/>
                    <a:moveTo>
                      <a:pt x="5808" y="498"/>
                    </a:moveTo>
                    <a:cubicBezTo>
                      <a:pt x="5732" y="513"/>
                      <a:pt x="5657" y="543"/>
                      <a:pt x="5581" y="573"/>
                    </a:cubicBezTo>
                    <a:lnTo>
                      <a:pt x="6320" y="2504"/>
                    </a:lnTo>
                    <a:lnTo>
                      <a:pt x="6486" y="2444"/>
                    </a:lnTo>
                    <a:lnTo>
                      <a:pt x="5808" y="498"/>
                    </a:lnTo>
                    <a:close/>
                    <a:moveTo>
                      <a:pt x="5249" y="709"/>
                    </a:moveTo>
                    <a:lnTo>
                      <a:pt x="5234" y="724"/>
                    </a:lnTo>
                    <a:lnTo>
                      <a:pt x="5189" y="724"/>
                    </a:lnTo>
                    <a:lnTo>
                      <a:pt x="517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083" y="739"/>
                    </a:lnTo>
                    <a:lnTo>
                      <a:pt x="5958" y="2625"/>
                    </a:lnTo>
                    <a:lnTo>
                      <a:pt x="6124" y="2549"/>
                    </a:lnTo>
                    <a:lnTo>
                      <a:pt x="5295" y="649"/>
                    </a:lnTo>
                    <a:close/>
                    <a:moveTo>
                      <a:pt x="4721" y="951"/>
                    </a:move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525" y="1056"/>
                    </a:lnTo>
                    <a:lnTo>
                      <a:pt x="5521" y="2881"/>
                    </a:lnTo>
                    <a:lnTo>
                      <a:pt x="5687" y="2791"/>
                    </a:lnTo>
                    <a:lnTo>
                      <a:pt x="4737" y="951"/>
                    </a:lnTo>
                    <a:close/>
                    <a:moveTo>
                      <a:pt x="4209" y="1237"/>
                    </a:moveTo>
                    <a:lnTo>
                      <a:pt x="4194" y="1237"/>
                    </a:lnTo>
                    <a:lnTo>
                      <a:pt x="4194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03" y="1267"/>
                    </a:lnTo>
                    <a:lnTo>
                      <a:pt x="4103" y="1267"/>
                    </a:lnTo>
                    <a:lnTo>
                      <a:pt x="4073" y="1282"/>
                    </a:lnTo>
                    <a:lnTo>
                      <a:pt x="5189" y="3032"/>
                    </a:lnTo>
                    <a:lnTo>
                      <a:pt x="5340" y="2942"/>
                    </a:lnTo>
                    <a:lnTo>
                      <a:pt x="4269" y="1162"/>
                    </a:lnTo>
                    <a:close/>
                    <a:moveTo>
                      <a:pt x="3726" y="1569"/>
                    </a:move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4827" y="3304"/>
                    </a:lnTo>
                    <a:lnTo>
                      <a:pt x="4978" y="3213"/>
                    </a:lnTo>
                    <a:lnTo>
                      <a:pt x="3786" y="1509"/>
                    </a:lnTo>
                    <a:close/>
                    <a:moveTo>
                      <a:pt x="3243" y="1916"/>
                    </a:move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4435" y="3575"/>
                    </a:lnTo>
                    <a:cubicBezTo>
                      <a:pt x="4480" y="3530"/>
                      <a:pt x="4525" y="3500"/>
                      <a:pt x="4571" y="3454"/>
                    </a:cubicBezTo>
                    <a:lnTo>
                      <a:pt x="3273" y="1840"/>
                    </a:lnTo>
                    <a:close/>
                    <a:moveTo>
                      <a:pt x="2806" y="2293"/>
                    </a:moveTo>
                    <a:lnTo>
                      <a:pt x="2806" y="2293"/>
                    </a:lnTo>
                    <a:lnTo>
                      <a:pt x="2806" y="2293"/>
                    </a:lnTo>
                    <a:lnTo>
                      <a:pt x="2806" y="2293"/>
                    </a:lnTo>
                    <a:cubicBezTo>
                      <a:pt x="2745" y="2338"/>
                      <a:pt x="2700" y="2384"/>
                      <a:pt x="2640" y="2444"/>
                    </a:cubicBezTo>
                    <a:lnTo>
                      <a:pt x="4088" y="3937"/>
                    </a:lnTo>
                    <a:cubicBezTo>
                      <a:pt x="4133" y="3892"/>
                      <a:pt x="4178" y="3847"/>
                      <a:pt x="4224" y="3816"/>
                    </a:cubicBezTo>
                    <a:lnTo>
                      <a:pt x="2806" y="2278"/>
                    </a:lnTo>
                    <a:close/>
                    <a:moveTo>
                      <a:pt x="2383" y="2700"/>
                    </a:moveTo>
                    <a:cubicBezTo>
                      <a:pt x="2338" y="2761"/>
                      <a:pt x="2278" y="2806"/>
                      <a:pt x="2233" y="2866"/>
                    </a:cubicBezTo>
                    <a:lnTo>
                      <a:pt x="3771" y="4254"/>
                    </a:lnTo>
                    <a:lnTo>
                      <a:pt x="3892" y="4133"/>
                    </a:lnTo>
                    <a:lnTo>
                      <a:pt x="2383" y="2700"/>
                    </a:lnTo>
                    <a:close/>
                    <a:moveTo>
                      <a:pt x="1991" y="3138"/>
                    </a:move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3560" y="4510"/>
                    </a:lnTo>
                    <a:lnTo>
                      <a:pt x="3666" y="4375"/>
                    </a:lnTo>
                    <a:lnTo>
                      <a:pt x="2067" y="3047"/>
                    </a:lnTo>
                    <a:close/>
                    <a:moveTo>
                      <a:pt x="1629" y="3605"/>
                    </a:move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584" y="3696"/>
                    </a:lnTo>
                    <a:lnTo>
                      <a:pt x="3288" y="4872"/>
                    </a:lnTo>
                    <a:lnTo>
                      <a:pt x="3394" y="4722"/>
                    </a:lnTo>
                    <a:lnTo>
                      <a:pt x="1705" y="3515"/>
                    </a:lnTo>
                    <a:close/>
                    <a:moveTo>
                      <a:pt x="1312" y="4088"/>
                    </a:moveTo>
                    <a:cubicBezTo>
                      <a:pt x="1267" y="4148"/>
                      <a:pt x="1222" y="4224"/>
                      <a:pt x="1192" y="4284"/>
                    </a:cubicBezTo>
                    <a:lnTo>
                      <a:pt x="2972" y="5325"/>
                    </a:lnTo>
                    <a:lnTo>
                      <a:pt x="3077" y="5174"/>
                    </a:lnTo>
                    <a:lnTo>
                      <a:pt x="1312" y="4088"/>
                    </a:lnTo>
                    <a:close/>
                    <a:moveTo>
                      <a:pt x="1011" y="4601"/>
                    </a:moveTo>
                    <a:lnTo>
                      <a:pt x="905" y="4797"/>
                    </a:lnTo>
                    <a:lnTo>
                      <a:pt x="2761" y="5732"/>
                    </a:lnTo>
                    <a:cubicBezTo>
                      <a:pt x="2791" y="5672"/>
                      <a:pt x="2821" y="5627"/>
                      <a:pt x="2851" y="5581"/>
                    </a:cubicBezTo>
                    <a:close/>
                    <a:moveTo>
                      <a:pt x="754" y="5129"/>
                    </a:moveTo>
                    <a:cubicBezTo>
                      <a:pt x="739" y="5159"/>
                      <a:pt x="724" y="5189"/>
                      <a:pt x="709" y="5219"/>
                    </a:cubicBezTo>
                    <a:lnTo>
                      <a:pt x="709" y="5219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2625" y="6064"/>
                    </a:lnTo>
                    <a:cubicBezTo>
                      <a:pt x="2655" y="6004"/>
                      <a:pt x="2670" y="5958"/>
                      <a:pt x="2700" y="5898"/>
                    </a:cubicBezTo>
                    <a:lnTo>
                      <a:pt x="815" y="5053"/>
                    </a:lnTo>
                    <a:close/>
                    <a:moveTo>
                      <a:pt x="543" y="5672"/>
                    </a:moveTo>
                    <a:cubicBezTo>
                      <a:pt x="528" y="5687"/>
                      <a:pt x="528" y="5702"/>
                      <a:pt x="528" y="5702"/>
                    </a:cubicBez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17"/>
                    </a:lnTo>
                    <a:lnTo>
                      <a:pt x="528" y="5717"/>
                    </a:lnTo>
                    <a:lnTo>
                      <a:pt x="528" y="5732"/>
                    </a:lnTo>
                    <a:lnTo>
                      <a:pt x="528" y="5732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cubicBezTo>
                      <a:pt x="513" y="5808"/>
                      <a:pt x="498" y="5838"/>
                      <a:pt x="483" y="5883"/>
                    </a:cubicBezTo>
                    <a:lnTo>
                      <a:pt x="2444" y="6547"/>
                    </a:lnTo>
                    <a:cubicBezTo>
                      <a:pt x="2474" y="6486"/>
                      <a:pt x="2489" y="6426"/>
                      <a:pt x="2504" y="6381"/>
                    </a:cubicBezTo>
                    <a:lnTo>
                      <a:pt x="558" y="5657"/>
                    </a:lnTo>
                    <a:close/>
                    <a:moveTo>
                      <a:pt x="347" y="6230"/>
                    </a:moveTo>
                    <a:cubicBezTo>
                      <a:pt x="347" y="6245"/>
                      <a:pt x="332" y="6260"/>
                      <a:pt x="332" y="6275"/>
                    </a:cubicBez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02" y="6426"/>
                    </a:lnTo>
                    <a:lnTo>
                      <a:pt x="2293" y="6954"/>
                    </a:lnTo>
                    <a:cubicBezTo>
                      <a:pt x="2308" y="6894"/>
                      <a:pt x="2338" y="6848"/>
                      <a:pt x="2353" y="6788"/>
                    </a:cubicBezTo>
                    <a:lnTo>
                      <a:pt x="362" y="6200"/>
                    </a:lnTo>
                    <a:close/>
                    <a:moveTo>
                      <a:pt x="196" y="6803"/>
                    </a:moveTo>
                    <a:cubicBezTo>
                      <a:pt x="196" y="6848"/>
                      <a:pt x="181" y="6894"/>
                      <a:pt x="166" y="6954"/>
                    </a:cubicBez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cubicBezTo>
                      <a:pt x="166" y="6969"/>
                      <a:pt x="166" y="6984"/>
                      <a:pt x="166" y="6999"/>
                    </a:cubicBezTo>
                    <a:lnTo>
                      <a:pt x="2202" y="7391"/>
                    </a:lnTo>
                    <a:cubicBezTo>
                      <a:pt x="2218" y="7346"/>
                      <a:pt x="2233" y="7286"/>
                      <a:pt x="2248" y="7225"/>
                    </a:cubicBezTo>
                    <a:lnTo>
                      <a:pt x="211" y="6773"/>
                    </a:lnTo>
                    <a:close/>
                    <a:moveTo>
                      <a:pt x="91" y="7376"/>
                    </a:moveTo>
                    <a:cubicBezTo>
                      <a:pt x="91" y="7391"/>
                      <a:pt x="91" y="7422"/>
                      <a:pt x="91" y="7437"/>
                    </a:cubicBez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cubicBezTo>
                      <a:pt x="91" y="7482"/>
                      <a:pt x="76" y="7527"/>
                      <a:pt x="61" y="7587"/>
                    </a:cubicBezTo>
                    <a:lnTo>
                      <a:pt x="2127" y="7829"/>
                    </a:lnTo>
                    <a:lnTo>
                      <a:pt x="2142" y="7663"/>
                    </a:lnTo>
                    <a:lnTo>
                      <a:pt x="106" y="7346"/>
                    </a:lnTo>
                    <a:close/>
                    <a:moveTo>
                      <a:pt x="30" y="7965"/>
                    </a:moveTo>
                    <a:cubicBezTo>
                      <a:pt x="30" y="8010"/>
                      <a:pt x="30" y="8070"/>
                      <a:pt x="15" y="8115"/>
                    </a:cubicBez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cubicBezTo>
                      <a:pt x="15" y="8130"/>
                      <a:pt x="15" y="8146"/>
                      <a:pt x="15" y="8161"/>
                    </a:cubicBezTo>
                    <a:lnTo>
                      <a:pt x="2097" y="8266"/>
                    </a:lnTo>
                    <a:cubicBezTo>
                      <a:pt x="2097" y="8206"/>
                      <a:pt x="2097" y="8146"/>
                      <a:pt x="2097" y="8100"/>
                    </a:cubicBezTo>
                    <a:lnTo>
                      <a:pt x="30" y="7919"/>
                    </a:lnTo>
                    <a:close/>
                    <a:moveTo>
                      <a:pt x="0" y="8553"/>
                    </a:move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58"/>
                    </a:lnTo>
                    <a:lnTo>
                      <a:pt x="0" y="8658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2067" y="8658"/>
                    </a:lnTo>
                    <a:lnTo>
                      <a:pt x="2067" y="8583"/>
                    </a:lnTo>
                    <a:lnTo>
                      <a:pt x="2067" y="8477"/>
                    </a:lnTo>
                    <a:lnTo>
                      <a:pt x="0" y="8447"/>
                    </a:lnTo>
                    <a:close/>
                    <a:moveTo>
                      <a:pt x="2067" y="9036"/>
                    </a:moveTo>
                    <a:lnTo>
                      <a:pt x="0" y="9141"/>
                    </a:lnTo>
                    <a:cubicBezTo>
                      <a:pt x="0" y="9141"/>
                      <a:pt x="0" y="9156"/>
                      <a:pt x="0" y="9171"/>
                    </a:cubicBez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247"/>
                    </a:lnTo>
                    <a:lnTo>
                      <a:pt x="0" y="9247"/>
                    </a:lnTo>
                    <a:lnTo>
                      <a:pt x="0" y="9262"/>
                    </a:lnTo>
                    <a:lnTo>
                      <a:pt x="0" y="9322"/>
                    </a:lnTo>
                    <a:lnTo>
                      <a:pt x="2067" y="9156"/>
                    </a:lnTo>
                    <a:cubicBezTo>
                      <a:pt x="2067" y="9111"/>
                      <a:pt x="2067" y="9051"/>
                      <a:pt x="2067" y="8990"/>
                    </a:cubicBezTo>
                    <a:close/>
                    <a:moveTo>
                      <a:pt x="2112" y="9473"/>
                    </a:moveTo>
                    <a:lnTo>
                      <a:pt x="45" y="9714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cubicBezTo>
                      <a:pt x="45" y="9805"/>
                      <a:pt x="61" y="9850"/>
                      <a:pt x="76" y="9895"/>
                    </a:cubicBezTo>
                    <a:lnTo>
                      <a:pt x="2127" y="9594"/>
                    </a:lnTo>
                    <a:lnTo>
                      <a:pt x="2097" y="9428"/>
                    </a:lnTo>
                    <a:close/>
                    <a:moveTo>
                      <a:pt x="2172" y="9910"/>
                    </a:move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cubicBezTo>
                      <a:pt x="151" y="10378"/>
                      <a:pt x="166" y="10438"/>
                      <a:pt x="181" y="10499"/>
                    </a:cubicBezTo>
                    <a:lnTo>
                      <a:pt x="2202" y="10061"/>
                    </a:lnTo>
                    <a:lnTo>
                      <a:pt x="2172" y="9880"/>
                    </a:lnTo>
                    <a:close/>
                    <a:moveTo>
                      <a:pt x="2278" y="10348"/>
                    </a:move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87" y="10921"/>
                    </a:lnTo>
                    <a:lnTo>
                      <a:pt x="287" y="10921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cubicBezTo>
                      <a:pt x="287" y="10966"/>
                      <a:pt x="302" y="10996"/>
                      <a:pt x="302" y="11027"/>
                    </a:cubicBezTo>
                    <a:lnTo>
                      <a:pt x="2338" y="10529"/>
                    </a:lnTo>
                    <a:cubicBezTo>
                      <a:pt x="2323" y="10469"/>
                      <a:pt x="2308" y="10408"/>
                      <a:pt x="2293" y="10348"/>
                    </a:cubicBezTo>
                    <a:close/>
                    <a:moveTo>
                      <a:pt x="2399" y="10785"/>
                    </a:moveTo>
                    <a:lnTo>
                      <a:pt x="453" y="11434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cubicBezTo>
                      <a:pt x="483" y="11539"/>
                      <a:pt x="498" y="11570"/>
                      <a:pt x="513" y="11600"/>
                    </a:cubicBezTo>
                    <a:lnTo>
                      <a:pt x="2459" y="10891"/>
                    </a:lnTo>
                    <a:cubicBezTo>
                      <a:pt x="2444" y="10831"/>
                      <a:pt x="2414" y="10785"/>
                      <a:pt x="2399" y="10725"/>
                    </a:cubicBezTo>
                    <a:close/>
                    <a:moveTo>
                      <a:pt x="2564" y="11193"/>
                    </a:moveTo>
                    <a:lnTo>
                      <a:pt x="649" y="11992"/>
                    </a:lnTo>
                    <a:lnTo>
                      <a:pt x="739" y="12203"/>
                    </a:lnTo>
                    <a:lnTo>
                      <a:pt x="2640" y="11358"/>
                    </a:lnTo>
                    <a:cubicBezTo>
                      <a:pt x="2610" y="11313"/>
                      <a:pt x="2595" y="11253"/>
                      <a:pt x="2564" y="11208"/>
                    </a:cubicBezTo>
                    <a:close/>
                    <a:moveTo>
                      <a:pt x="2745" y="11600"/>
                    </a:moveTo>
                    <a:lnTo>
                      <a:pt x="890" y="12520"/>
                    </a:lnTo>
                    <a:cubicBezTo>
                      <a:pt x="920" y="12580"/>
                      <a:pt x="935" y="12626"/>
                      <a:pt x="966" y="12686"/>
                    </a:cubicBez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81" y="12701"/>
                    </a:lnTo>
                    <a:lnTo>
                      <a:pt x="2821" y="11736"/>
                    </a:lnTo>
                    <a:lnTo>
                      <a:pt x="2730" y="11585"/>
                    </a:lnTo>
                    <a:close/>
                    <a:moveTo>
                      <a:pt x="2957" y="11992"/>
                    </a:moveTo>
                    <a:lnTo>
                      <a:pt x="1162" y="13033"/>
                    </a:lnTo>
                    <a:cubicBezTo>
                      <a:pt x="1207" y="13108"/>
                      <a:pt x="1237" y="13169"/>
                      <a:pt x="1282" y="13244"/>
                    </a:cubicBezTo>
                    <a:lnTo>
                      <a:pt x="3047" y="12143"/>
                    </a:lnTo>
                    <a:cubicBezTo>
                      <a:pt x="3017" y="12098"/>
                      <a:pt x="2987" y="12052"/>
                      <a:pt x="2957" y="11992"/>
                    </a:cubicBezTo>
                    <a:close/>
                    <a:moveTo>
                      <a:pt x="3198" y="12369"/>
                    </a:moveTo>
                    <a:lnTo>
                      <a:pt x="1478" y="13531"/>
                    </a:lnTo>
                    <a:cubicBezTo>
                      <a:pt x="1524" y="13591"/>
                      <a:pt x="1554" y="13651"/>
                      <a:pt x="1599" y="13712"/>
                    </a:cubicBezTo>
                    <a:lnTo>
                      <a:pt x="1614" y="13727"/>
                    </a:lnTo>
                    <a:lnTo>
                      <a:pt x="3288" y="12520"/>
                    </a:lnTo>
                    <a:cubicBezTo>
                      <a:pt x="3258" y="12475"/>
                      <a:pt x="3228" y="12429"/>
                      <a:pt x="3198" y="12369"/>
                    </a:cubicBezTo>
                    <a:close/>
                    <a:moveTo>
                      <a:pt x="3469" y="12746"/>
                    </a:moveTo>
                    <a:lnTo>
                      <a:pt x="1840" y="14028"/>
                    </a:lnTo>
                    <a:cubicBezTo>
                      <a:pt x="1840" y="14028"/>
                      <a:pt x="1856" y="14043"/>
                      <a:pt x="1871" y="14058"/>
                    </a:cubicBezTo>
                    <a:lnTo>
                      <a:pt x="1871" y="14058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3545" y="12852"/>
                    </a:lnTo>
                    <a:close/>
                    <a:moveTo>
                      <a:pt x="3756" y="13093"/>
                    </a:moveTo>
                    <a:lnTo>
                      <a:pt x="2218" y="14466"/>
                    </a:lnTo>
                    <a:lnTo>
                      <a:pt x="2368" y="14647"/>
                    </a:lnTo>
                    <a:lnTo>
                      <a:pt x="3877" y="13214"/>
                    </a:lnTo>
                    <a:lnTo>
                      <a:pt x="3756" y="13093"/>
                    </a:lnTo>
                    <a:close/>
                    <a:moveTo>
                      <a:pt x="4073" y="13410"/>
                    </a:move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730" y="14994"/>
                    </a:lnTo>
                    <a:lnTo>
                      <a:pt x="2730" y="14994"/>
                    </a:lnTo>
                    <a:lnTo>
                      <a:pt x="2761" y="15039"/>
                    </a:lnTo>
                    <a:lnTo>
                      <a:pt x="4178" y="13515"/>
                    </a:lnTo>
                    <a:cubicBezTo>
                      <a:pt x="4133" y="13470"/>
                      <a:pt x="4088" y="13440"/>
                      <a:pt x="4043" y="13395"/>
                    </a:cubicBezTo>
                    <a:close/>
                    <a:moveTo>
                      <a:pt x="4390" y="13712"/>
                    </a:moveTo>
                    <a:lnTo>
                      <a:pt x="3047" y="15295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213" y="15431"/>
                    </a:lnTo>
                    <a:lnTo>
                      <a:pt x="4510" y="13817"/>
                    </a:lnTo>
                    <a:lnTo>
                      <a:pt x="4375" y="13712"/>
                    </a:lnTo>
                    <a:close/>
                    <a:moveTo>
                      <a:pt x="4752" y="13998"/>
                    </a:moveTo>
                    <a:lnTo>
                      <a:pt x="3515" y="15657"/>
                    </a:lnTo>
                    <a:lnTo>
                      <a:pt x="3620" y="15748"/>
                    </a:lnTo>
                    <a:lnTo>
                      <a:pt x="3620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81" y="15778"/>
                    </a:lnTo>
                    <a:lnTo>
                      <a:pt x="4872" y="14074"/>
                    </a:lnTo>
                    <a:lnTo>
                      <a:pt x="4721" y="13968"/>
                    </a:lnTo>
                    <a:close/>
                    <a:moveTo>
                      <a:pt x="5129" y="14255"/>
                    </a:moveTo>
                    <a:lnTo>
                      <a:pt x="3997" y="15989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78" y="16110"/>
                    </a:lnTo>
                    <a:lnTo>
                      <a:pt x="5264" y="14330"/>
                    </a:lnTo>
                    <a:cubicBezTo>
                      <a:pt x="5204" y="14300"/>
                      <a:pt x="5159" y="14270"/>
                      <a:pt x="5114" y="14239"/>
                    </a:cubicBezTo>
                    <a:close/>
                    <a:moveTo>
                      <a:pt x="5506" y="14481"/>
                    </a:moveTo>
                    <a:lnTo>
                      <a:pt x="4495" y="16291"/>
                    </a:lnTo>
                    <a:cubicBezTo>
                      <a:pt x="4556" y="16321"/>
                      <a:pt x="4616" y="16366"/>
                      <a:pt x="4676" y="16396"/>
                    </a:cubicBezTo>
                    <a:lnTo>
                      <a:pt x="4676" y="16396"/>
                    </a:lnTo>
                    <a:lnTo>
                      <a:pt x="4676" y="16396"/>
                    </a:lnTo>
                    <a:lnTo>
                      <a:pt x="4691" y="16396"/>
                    </a:lnTo>
                    <a:lnTo>
                      <a:pt x="5657" y="14556"/>
                    </a:lnTo>
                    <a:cubicBezTo>
                      <a:pt x="5596" y="14526"/>
                      <a:pt x="5551" y="14511"/>
                      <a:pt x="5491" y="14481"/>
                    </a:cubicBezTo>
                    <a:close/>
                    <a:moveTo>
                      <a:pt x="5898" y="14677"/>
                    </a:moveTo>
                    <a:lnTo>
                      <a:pt x="5023" y="16562"/>
                    </a:lnTo>
                    <a:lnTo>
                      <a:pt x="5159" y="16638"/>
                    </a:lnTo>
                    <a:lnTo>
                      <a:pt x="5189" y="16638"/>
                    </a:lnTo>
                    <a:lnTo>
                      <a:pt x="5234" y="16653"/>
                    </a:lnTo>
                    <a:lnTo>
                      <a:pt x="6064" y="14752"/>
                    </a:lnTo>
                    <a:cubicBezTo>
                      <a:pt x="6004" y="14722"/>
                      <a:pt x="5943" y="14707"/>
                      <a:pt x="5898" y="14677"/>
                    </a:cubicBezTo>
                    <a:close/>
                    <a:moveTo>
                      <a:pt x="6305" y="14858"/>
                    </a:moveTo>
                    <a:lnTo>
                      <a:pt x="5551" y="1678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57" y="16819"/>
                    </a:lnTo>
                    <a:lnTo>
                      <a:pt x="5762" y="16849"/>
                    </a:lnTo>
                    <a:lnTo>
                      <a:pt x="6456" y="14903"/>
                    </a:lnTo>
                    <a:lnTo>
                      <a:pt x="6290" y="14843"/>
                    </a:lnTo>
                    <a:close/>
                    <a:moveTo>
                      <a:pt x="6728" y="15009"/>
                    </a:moveTo>
                    <a:lnTo>
                      <a:pt x="6109" y="16985"/>
                    </a:lnTo>
                    <a:lnTo>
                      <a:pt x="6335" y="17045"/>
                    </a:lnTo>
                    <a:lnTo>
                      <a:pt x="6894" y="15039"/>
                    </a:lnTo>
                    <a:lnTo>
                      <a:pt x="6728" y="14994"/>
                    </a:lnTo>
                    <a:close/>
                    <a:moveTo>
                      <a:pt x="7165" y="15114"/>
                    </a:moveTo>
                    <a:lnTo>
                      <a:pt x="6682" y="17136"/>
                    </a:lnTo>
                    <a:lnTo>
                      <a:pt x="6894" y="17181"/>
                    </a:lnTo>
                    <a:lnTo>
                      <a:pt x="7331" y="15160"/>
                    </a:lnTo>
                    <a:lnTo>
                      <a:pt x="7150" y="15114"/>
                    </a:lnTo>
                    <a:close/>
                    <a:moveTo>
                      <a:pt x="7602" y="15205"/>
                    </a:moveTo>
                    <a:lnTo>
                      <a:pt x="7240" y="17241"/>
                    </a:lnTo>
                    <a:lnTo>
                      <a:pt x="7467" y="17286"/>
                    </a:lnTo>
                    <a:lnTo>
                      <a:pt x="7753" y="15235"/>
                    </a:lnTo>
                    <a:lnTo>
                      <a:pt x="7587" y="15205"/>
                    </a:lnTo>
                    <a:close/>
                    <a:moveTo>
                      <a:pt x="8040" y="15265"/>
                    </a:moveTo>
                    <a:lnTo>
                      <a:pt x="7844" y="17332"/>
                    </a:lnTo>
                    <a:lnTo>
                      <a:pt x="8070" y="17347"/>
                    </a:lnTo>
                    <a:lnTo>
                      <a:pt x="8221" y="15280"/>
                    </a:lnTo>
                    <a:lnTo>
                      <a:pt x="8040" y="15265"/>
                    </a:lnTo>
                    <a:close/>
                    <a:moveTo>
                      <a:pt x="8492" y="15295"/>
                    </a:moveTo>
                    <a:lnTo>
                      <a:pt x="8417" y="17377"/>
                    </a:lnTo>
                    <a:lnTo>
                      <a:pt x="8598" y="17377"/>
                    </a:lnTo>
                    <a:lnTo>
                      <a:pt x="8658" y="17377"/>
                    </a:lnTo>
                    <a:lnTo>
                      <a:pt x="8658" y="15295"/>
                    </a:lnTo>
                    <a:lnTo>
                      <a:pt x="8477" y="15295"/>
                    </a:lnTo>
                    <a:close/>
                    <a:moveTo>
                      <a:pt x="9111" y="15280"/>
                    </a:moveTo>
                    <a:lnTo>
                      <a:pt x="8930" y="15280"/>
                    </a:lnTo>
                    <a:lnTo>
                      <a:pt x="9005" y="17362"/>
                    </a:lnTo>
                    <a:lnTo>
                      <a:pt x="9096" y="17362"/>
                    </a:lnTo>
                    <a:lnTo>
                      <a:pt x="9141" y="17362"/>
                    </a:lnTo>
                    <a:lnTo>
                      <a:pt x="9247" y="17362"/>
                    </a:lnTo>
                    <a:close/>
                    <a:moveTo>
                      <a:pt x="9563" y="15250"/>
                    </a:moveTo>
                    <a:lnTo>
                      <a:pt x="9382" y="15265"/>
                    </a:lnTo>
                    <a:lnTo>
                      <a:pt x="9594" y="17332"/>
                    </a:lnTo>
                    <a:lnTo>
                      <a:pt x="9820" y="17302"/>
                    </a:lnTo>
                    <a:close/>
                    <a:moveTo>
                      <a:pt x="10001" y="15175"/>
                    </a:moveTo>
                    <a:cubicBezTo>
                      <a:pt x="9941" y="15190"/>
                      <a:pt x="9880" y="15190"/>
                      <a:pt x="9820" y="15205"/>
                    </a:cubicBezTo>
                    <a:lnTo>
                      <a:pt x="10182" y="17241"/>
                    </a:lnTo>
                    <a:lnTo>
                      <a:pt x="10212" y="17241"/>
                    </a:lnTo>
                    <a:lnTo>
                      <a:pt x="10212" y="17241"/>
                    </a:lnTo>
                    <a:lnTo>
                      <a:pt x="10363" y="17211"/>
                    </a:lnTo>
                    <a:lnTo>
                      <a:pt x="10393" y="17211"/>
                    </a:lnTo>
                    <a:lnTo>
                      <a:pt x="9986" y="15190"/>
                    </a:lnTo>
                    <a:close/>
                    <a:moveTo>
                      <a:pt x="10423" y="15069"/>
                    </a:moveTo>
                    <a:lnTo>
                      <a:pt x="10257" y="15114"/>
                    </a:lnTo>
                    <a:lnTo>
                      <a:pt x="10755" y="17121"/>
                    </a:lnTo>
                    <a:lnTo>
                      <a:pt x="10800" y="17121"/>
                    </a:lnTo>
                    <a:lnTo>
                      <a:pt x="10815" y="17121"/>
                    </a:lnTo>
                    <a:lnTo>
                      <a:pt x="10876" y="17121"/>
                    </a:lnTo>
                    <a:lnTo>
                      <a:pt x="10981" y="17105"/>
                    </a:lnTo>
                    <a:lnTo>
                      <a:pt x="10423" y="15099"/>
                    </a:lnTo>
                    <a:close/>
                    <a:moveTo>
                      <a:pt x="10861" y="14933"/>
                    </a:moveTo>
                    <a:lnTo>
                      <a:pt x="10695" y="14994"/>
                    </a:lnTo>
                    <a:lnTo>
                      <a:pt x="11313" y="16970"/>
                    </a:lnTo>
                    <a:lnTo>
                      <a:pt x="11404" y="16940"/>
                    </a:lnTo>
                    <a:lnTo>
                      <a:pt x="11464" y="16940"/>
                    </a:lnTo>
                    <a:lnTo>
                      <a:pt x="11539" y="16909"/>
                    </a:lnTo>
                    <a:lnTo>
                      <a:pt x="10861" y="14948"/>
                    </a:lnTo>
                    <a:close/>
                    <a:moveTo>
                      <a:pt x="11268" y="14783"/>
                    </a:moveTo>
                    <a:lnTo>
                      <a:pt x="11117" y="14843"/>
                    </a:lnTo>
                    <a:lnTo>
                      <a:pt x="11871" y="16774"/>
                    </a:lnTo>
                    <a:lnTo>
                      <a:pt x="12007" y="16713"/>
                    </a:lnTo>
                    <a:lnTo>
                      <a:pt x="12007" y="16713"/>
                    </a:lnTo>
                    <a:lnTo>
                      <a:pt x="12067" y="16683"/>
                    </a:lnTo>
                    <a:lnTo>
                      <a:pt x="11253" y="14783"/>
                    </a:lnTo>
                    <a:close/>
                    <a:moveTo>
                      <a:pt x="11675" y="14586"/>
                    </a:moveTo>
                    <a:lnTo>
                      <a:pt x="11524" y="14662"/>
                    </a:lnTo>
                    <a:lnTo>
                      <a:pt x="12414" y="16532"/>
                    </a:lnTo>
                    <a:cubicBezTo>
                      <a:pt x="12475" y="16502"/>
                      <a:pt x="12550" y="16472"/>
                      <a:pt x="12610" y="16442"/>
                    </a:cubicBezTo>
                    <a:lnTo>
                      <a:pt x="11675" y="14586"/>
                    </a:lnTo>
                    <a:close/>
                    <a:moveTo>
                      <a:pt x="12067" y="14375"/>
                    </a:moveTo>
                    <a:lnTo>
                      <a:pt x="11916" y="14466"/>
                    </a:lnTo>
                    <a:lnTo>
                      <a:pt x="12927" y="16276"/>
                    </a:lnTo>
                    <a:lnTo>
                      <a:pt x="12927" y="16276"/>
                    </a:lnTo>
                    <a:lnTo>
                      <a:pt x="12942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3108" y="16185"/>
                    </a:lnTo>
                    <a:lnTo>
                      <a:pt x="12052" y="14405"/>
                    </a:lnTo>
                    <a:close/>
                    <a:moveTo>
                      <a:pt x="12444" y="14134"/>
                    </a:moveTo>
                    <a:lnTo>
                      <a:pt x="12294" y="14224"/>
                    </a:lnTo>
                    <a:lnTo>
                      <a:pt x="13425" y="15959"/>
                    </a:lnTo>
                    <a:cubicBezTo>
                      <a:pt x="13470" y="15944"/>
                      <a:pt x="13500" y="15929"/>
                      <a:pt x="13530" y="15899"/>
                    </a:cubicBezTo>
                    <a:lnTo>
                      <a:pt x="13530" y="15899"/>
                    </a:lnTo>
                    <a:lnTo>
                      <a:pt x="13530" y="15899"/>
                    </a:lnTo>
                    <a:lnTo>
                      <a:pt x="13561" y="15899"/>
                    </a:lnTo>
                    <a:lnTo>
                      <a:pt x="13621" y="15853"/>
                    </a:lnTo>
                    <a:lnTo>
                      <a:pt x="12444" y="14149"/>
                    </a:lnTo>
                    <a:close/>
                    <a:moveTo>
                      <a:pt x="12806" y="13862"/>
                    </a:moveTo>
                    <a:cubicBezTo>
                      <a:pt x="12761" y="13908"/>
                      <a:pt x="12716" y="13938"/>
                      <a:pt x="12671" y="13968"/>
                    </a:cubicBezTo>
                    <a:lnTo>
                      <a:pt x="13908" y="15627"/>
                    </a:lnTo>
                    <a:lnTo>
                      <a:pt x="14104" y="15491"/>
                    </a:lnTo>
                    <a:lnTo>
                      <a:pt x="12806" y="13862"/>
                    </a:lnTo>
                    <a:close/>
                    <a:moveTo>
                      <a:pt x="13138" y="13576"/>
                    </a:moveTo>
                    <a:cubicBezTo>
                      <a:pt x="13108" y="13606"/>
                      <a:pt x="13063" y="13651"/>
                      <a:pt x="13018" y="13696"/>
                    </a:cubicBezTo>
                    <a:lnTo>
                      <a:pt x="14375" y="15265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81" y="15160"/>
                    </a:lnTo>
                    <a:lnTo>
                      <a:pt x="13078" y="13636"/>
                    </a:lnTo>
                    <a:close/>
                    <a:moveTo>
                      <a:pt x="13470" y="13259"/>
                    </a:moveTo>
                    <a:lnTo>
                      <a:pt x="13349" y="13380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813" y="14843"/>
                    </a:lnTo>
                    <a:lnTo>
                      <a:pt x="14813" y="14843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33" y="14722"/>
                    </a:lnTo>
                    <a:lnTo>
                      <a:pt x="13440" y="13289"/>
                    </a:lnTo>
                    <a:close/>
                    <a:moveTo>
                      <a:pt x="13757" y="12927"/>
                    </a:moveTo>
                    <a:cubicBezTo>
                      <a:pt x="13727" y="12972"/>
                      <a:pt x="13681" y="13018"/>
                      <a:pt x="13651" y="13063"/>
                    </a:cubicBezTo>
                    <a:lnTo>
                      <a:pt x="15205" y="14436"/>
                    </a:lnTo>
                    <a:cubicBezTo>
                      <a:pt x="15235" y="14390"/>
                      <a:pt x="15265" y="14360"/>
                      <a:pt x="15310" y="14315"/>
                    </a:cubicBez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cubicBezTo>
                      <a:pt x="15310" y="14300"/>
                      <a:pt x="15325" y="14300"/>
                      <a:pt x="15341" y="14285"/>
                    </a:cubicBezTo>
                    <a:lnTo>
                      <a:pt x="13742" y="12957"/>
                    </a:lnTo>
                    <a:close/>
                    <a:moveTo>
                      <a:pt x="14043" y="12580"/>
                    </a:moveTo>
                    <a:cubicBezTo>
                      <a:pt x="13998" y="12626"/>
                      <a:pt x="13968" y="12671"/>
                      <a:pt x="13938" y="12716"/>
                    </a:cubicBezTo>
                    <a:lnTo>
                      <a:pt x="15582" y="13983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cubicBezTo>
                      <a:pt x="15597" y="13938"/>
                      <a:pt x="15612" y="13923"/>
                      <a:pt x="15627" y="13908"/>
                    </a:cubicBezTo>
                    <a:lnTo>
                      <a:pt x="13953" y="12686"/>
                    </a:lnTo>
                    <a:close/>
                    <a:moveTo>
                      <a:pt x="14285" y="12203"/>
                    </a:moveTo>
                    <a:cubicBezTo>
                      <a:pt x="14255" y="12248"/>
                      <a:pt x="14224" y="12294"/>
                      <a:pt x="14194" y="12339"/>
                    </a:cubicBezTo>
                    <a:lnTo>
                      <a:pt x="15914" y="13500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6004" y="13334"/>
                    </a:lnTo>
                    <a:lnTo>
                      <a:pt x="14255" y="12233"/>
                    </a:lnTo>
                    <a:close/>
                    <a:moveTo>
                      <a:pt x="14511" y="11826"/>
                    </a:moveTo>
                    <a:cubicBezTo>
                      <a:pt x="14481" y="11871"/>
                      <a:pt x="14466" y="11917"/>
                      <a:pt x="14436" y="11977"/>
                    </a:cubicBezTo>
                    <a:lnTo>
                      <a:pt x="16231" y="13003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321" y="12822"/>
                    </a:lnTo>
                    <a:lnTo>
                      <a:pt x="14496" y="11841"/>
                    </a:lnTo>
                    <a:close/>
                    <a:moveTo>
                      <a:pt x="14707" y="11419"/>
                    </a:moveTo>
                    <a:cubicBezTo>
                      <a:pt x="14677" y="11479"/>
                      <a:pt x="14662" y="11524"/>
                      <a:pt x="14632" y="11585"/>
                    </a:cubicBezTo>
                    <a:lnTo>
                      <a:pt x="16487" y="12490"/>
                    </a:lnTo>
                    <a:cubicBezTo>
                      <a:pt x="16532" y="12414"/>
                      <a:pt x="16562" y="12354"/>
                      <a:pt x="16593" y="12279"/>
                    </a:cubicBezTo>
                    <a:lnTo>
                      <a:pt x="14707" y="11419"/>
                    </a:lnTo>
                    <a:close/>
                    <a:moveTo>
                      <a:pt x="14873" y="11012"/>
                    </a:moveTo>
                    <a:cubicBezTo>
                      <a:pt x="14858" y="11057"/>
                      <a:pt x="14828" y="11117"/>
                      <a:pt x="14813" y="11177"/>
                    </a:cubicBezTo>
                    <a:lnTo>
                      <a:pt x="16728" y="11947"/>
                    </a:lnTo>
                    <a:cubicBezTo>
                      <a:pt x="16758" y="11871"/>
                      <a:pt x="16789" y="11811"/>
                      <a:pt x="16819" y="11736"/>
                    </a:cubicBezTo>
                    <a:close/>
                    <a:moveTo>
                      <a:pt x="15009" y="10589"/>
                    </a:moveTo>
                    <a:cubicBezTo>
                      <a:pt x="14994" y="10650"/>
                      <a:pt x="14979" y="10695"/>
                      <a:pt x="14963" y="10755"/>
                    </a:cubicBezTo>
                    <a:lnTo>
                      <a:pt x="16939" y="11404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cubicBezTo>
                      <a:pt x="16970" y="11298"/>
                      <a:pt x="16985" y="11253"/>
                      <a:pt x="17000" y="11193"/>
                    </a:cubicBezTo>
                    <a:lnTo>
                      <a:pt x="17000" y="11193"/>
                    </a:lnTo>
                    <a:lnTo>
                      <a:pt x="15009" y="10604"/>
                    </a:lnTo>
                    <a:close/>
                    <a:moveTo>
                      <a:pt x="15129" y="10152"/>
                    </a:moveTo>
                    <a:cubicBezTo>
                      <a:pt x="15114" y="10212"/>
                      <a:pt x="15099" y="10272"/>
                      <a:pt x="15084" y="10318"/>
                    </a:cubicBezTo>
                    <a:lnTo>
                      <a:pt x="17105" y="10831"/>
                    </a:lnTo>
                    <a:cubicBezTo>
                      <a:pt x="17105" y="10815"/>
                      <a:pt x="17105" y="10800"/>
                      <a:pt x="17105" y="10770"/>
                    </a:cubicBezTo>
                    <a:lnTo>
                      <a:pt x="17105" y="10770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cubicBezTo>
                      <a:pt x="17120" y="10695"/>
                      <a:pt x="17120" y="10680"/>
                      <a:pt x="17120" y="10665"/>
                    </a:cubicBezTo>
                    <a:lnTo>
                      <a:pt x="15099" y="10197"/>
                    </a:lnTo>
                    <a:close/>
                    <a:moveTo>
                      <a:pt x="15205" y="9714"/>
                    </a:moveTo>
                    <a:lnTo>
                      <a:pt x="15190" y="9895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cubicBezTo>
                      <a:pt x="17241" y="10197"/>
                      <a:pt x="17241" y="10122"/>
                      <a:pt x="17256" y="10046"/>
                    </a:cubicBezTo>
                    <a:lnTo>
                      <a:pt x="15205" y="9729"/>
                    </a:lnTo>
                    <a:close/>
                    <a:moveTo>
                      <a:pt x="15265" y="9277"/>
                    </a:moveTo>
                    <a:cubicBezTo>
                      <a:pt x="15265" y="9337"/>
                      <a:pt x="15265" y="9382"/>
                      <a:pt x="15250" y="9443"/>
                    </a:cubicBezTo>
                    <a:lnTo>
                      <a:pt x="17301" y="968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473"/>
                    </a:lnTo>
                    <a:lnTo>
                      <a:pt x="15235" y="9277"/>
                    </a:lnTo>
                    <a:close/>
                    <a:moveTo>
                      <a:pt x="15295" y="8824"/>
                    </a:moveTo>
                    <a:lnTo>
                      <a:pt x="15295" y="9005"/>
                    </a:lnTo>
                    <a:lnTo>
                      <a:pt x="17362" y="9096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45"/>
                    </a:lnTo>
                    <a:lnTo>
                      <a:pt x="17362" y="8945"/>
                    </a:lnTo>
                    <a:lnTo>
                      <a:pt x="17362" y="8915"/>
                    </a:lnTo>
                    <a:lnTo>
                      <a:pt x="17362" y="8915"/>
                    </a:lnTo>
                    <a:lnTo>
                      <a:pt x="17362" y="8900"/>
                    </a:lnTo>
                    <a:lnTo>
                      <a:pt x="17362" y="8900"/>
                    </a:lnTo>
                    <a:lnTo>
                      <a:pt x="15295" y="8855"/>
                    </a:lnTo>
                    <a:close/>
                    <a:moveTo>
                      <a:pt x="17362" y="8281"/>
                    </a:moveTo>
                    <a:lnTo>
                      <a:pt x="15295" y="8372"/>
                    </a:lnTo>
                    <a:lnTo>
                      <a:pt x="15295" y="8553"/>
                    </a:lnTo>
                    <a:lnTo>
                      <a:pt x="17362" y="8508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387"/>
                    </a:lnTo>
                    <a:lnTo>
                      <a:pt x="17362" y="838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cubicBezTo>
                      <a:pt x="17362" y="8342"/>
                      <a:pt x="17362" y="8327"/>
                      <a:pt x="17362" y="8312"/>
                    </a:cubicBezTo>
                    <a:close/>
                    <a:moveTo>
                      <a:pt x="17317" y="7693"/>
                    </a:moveTo>
                    <a:lnTo>
                      <a:pt x="15250" y="7934"/>
                    </a:lnTo>
                    <a:cubicBezTo>
                      <a:pt x="15250" y="7995"/>
                      <a:pt x="15265" y="8040"/>
                      <a:pt x="15280" y="8100"/>
                    </a:cubicBez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cubicBezTo>
                      <a:pt x="17347" y="7844"/>
                      <a:pt x="17332" y="7784"/>
                      <a:pt x="17332" y="7723"/>
                    </a:cubicBezTo>
                    <a:close/>
                    <a:moveTo>
                      <a:pt x="17226" y="7105"/>
                    </a:moveTo>
                    <a:lnTo>
                      <a:pt x="15190" y="7482"/>
                    </a:lnTo>
                    <a:cubicBezTo>
                      <a:pt x="15205" y="7542"/>
                      <a:pt x="15205" y="7603"/>
                      <a:pt x="15220" y="7663"/>
                    </a:cubicBezTo>
                    <a:lnTo>
                      <a:pt x="17271" y="7346"/>
                    </a:lnTo>
                    <a:cubicBezTo>
                      <a:pt x="17271" y="7286"/>
                      <a:pt x="17256" y="7241"/>
                      <a:pt x="17241" y="7195"/>
                    </a:cubicBez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50"/>
                    </a:lnTo>
                    <a:close/>
                    <a:moveTo>
                      <a:pt x="17105" y="6547"/>
                    </a:moveTo>
                    <a:lnTo>
                      <a:pt x="15099" y="7060"/>
                    </a:lnTo>
                    <a:cubicBezTo>
                      <a:pt x="15114" y="7120"/>
                      <a:pt x="15129" y="7180"/>
                      <a:pt x="15129" y="7225"/>
                    </a:cubicBezTo>
                    <a:lnTo>
                      <a:pt x="17151" y="6773"/>
                    </a:lnTo>
                    <a:cubicBezTo>
                      <a:pt x="17151" y="6758"/>
                      <a:pt x="17151" y="6728"/>
                      <a:pt x="17151" y="6713"/>
                    </a:cubicBez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22"/>
                    </a:lnTo>
                    <a:lnTo>
                      <a:pt x="17136" y="6622"/>
                    </a:lnTo>
                    <a:lnTo>
                      <a:pt x="17136" y="6622"/>
                    </a:lnTo>
                    <a:close/>
                    <a:moveTo>
                      <a:pt x="16939" y="5973"/>
                    </a:moveTo>
                    <a:lnTo>
                      <a:pt x="14963" y="6637"/>
                    </a:lnTo>
                    <a:cubicBezTo>
                      <a:pt x="14994" y="6682"/>
                      <a:pt x="15009" y="6743"/>
                      <a:pt x="15024" y="6803"/>
                    </a:cubicBezTo>
                    <a:lnTo>
                      <a:pt x="17015" y="6200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49"/>
                    </a:lnTo>
                    <a:close/>
                    <a:moveTo>
                      <a:pt x="16743" y="5430"/>
                    </a:moveTo>
                    <a:lnTo>
                      <a:pt x="14813" y="6215"/>
                    </a:lnTo>
                    <a:cubicBezTo>
                      <a:pt x="14843" y="6260"/>
                      <a:pt x="14858" y="6320"/>
                      <a:pt x="14873" y="6381"/>
                    </a:cubicBezTo>
                    <a:lnTo>
                      <a:pt x="16819" y="5642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58" y="5476"/>
                    </a:lnTo>
                    <a:close/>
                    <a:moveTo>
                      <a:pt x="16502" y="4887"/>
                    </a:moveTo>
                    <a:lnTo>
                      <a:pt x="14632" y="5808"/>
                    </a:lnTo>
                    <a:cubicBezTo>
                      <a:pt x="14662" y="5853"/>
                      <a:pt x="14677" y="5913"/>
                      <a:pt x="14707" y="5958"/>
                    </a:cubicBezTo>
                    <a:lnTo>
                      <a:pt x="16593" y="5099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32" y="4933"/>
                    </a:lnTo>
                    <a:close/>
                    <a:moveTo>
                      <a:pt x="16215" y="4375"/>
                    </a:moveTo>
                    <a:lnTo>
                      <a:pt x="14420" y="5415"/>
                    </a:lnTo>
                    <a:cubicBezTo>
                      <a:pt x="14451" y="5461"/>
                      <a:pt x="14481" y="5506"/>
                      <a:pt x="14511" y="5566"/>
                    </a:cubicBezTo>
                    <a:lnTo>
                      <a:pt x="16336" y="4571"/>
                    </a:lnTo>
                    <a:cubicBezTo>
                      <a:pt x="16291" y="4510"/>
                      <a:pt x="16261" y="4435"/>
                      <a:pt x="16215" y="4375"/>
                    </a:cubicBezTo>
                    <a:close/>
                    <a:moveTo>
                      <a:pt x="15914" y="3877"/>
                    </a:moveTo>
                    <a:lnTo>
                      <a:pt x="14179" y="5023"/>
                    </a:lnTo>
                    <a:lnTo>
                      <a:pt x="14270" y="5159"/>
                    </a:lnTo>
                    <a:lnTo>
                      <a:pt x="16034" y="4058"/>
                    </a:lnTo>
                    <a:cubicBezTo>
                      <a:pt x="16019" y="4043"/>
                      <a:pt x="16019" y="4028"/>
                      <a:pt x="16004" y="4028"/>
                    </a:cubicBez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5974" y="3982"/>
                    </a:lnTo>
                    <a:close/>
                    <a:moveTo>
                      <a:pt x="15567" y="3394"/>
                    </a:moveTo>
                    <a:lnTo>
                      <a:pt x="13923" y="4661"/>
                    </a:lnTo>
                    <a:cubicBezTo>
                      <a:pt x="13968" y="4722"/>
                      <a:pt x="13998" y="4767"/>
                      <a:pt x="14028" y="4812"/>
                    </a:cubicBezTo>
                    <a:lnTo>
                      <a:pt x="15703" y="3590"/>
                    </a:lnTo>
                    <a:cubicBezTo>
                      <a:pt x="15657" y="3530"/>
                      <a:pt x="15612" y="3454"/>
                      <a:pt x="15567" y="3394"/>
                    </a:cubicBezTo>
                    <a:close/>
                    <a:moveTo>
                      <a:pt x="15190" y="2942"/>
                    </a:moveTo>
                    <a:lnTo>
                      <a:pt x="13636" y="4329"/>
                    </a:lnTo>
                    <a:cubicBezTo>
                      <a:pt x="13681" y="4360"/>
                      <a:pt x="13711" y="4405"/>
                      <a:pt x="13757" y="4450"/>
                    </a:cubicBezTo>
                    <a:lnTo>
                      <a:pt x="15341" y="3123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205" y="2957"/>
                    </a:lnTo>
                    <a:close/>
                    <a:moveTo>
                      <a:pt x="14782" y="2519"/>
                    </a:moveTo>
                    <a:lnTo>
                      <a:pt x="13334" y="3997"/>
                    </a:lnTo>
                    <a:cubicBezTo>
                      <a:pt x="13365" y="4043"/>
                      <a:pt x="13410" y="4088"/>
                      <a:pt x="13455" y="4118"/>
                    </a:cubicBezTo>
                    <a:lnTo>
                      <a:pt x="14948" y="2685"/>
                    </a:lnTo>
                    <a:cubicBezTo>
                      <a:pt x="14888" y="2625"/>
                      <a:pt x="14843" y="2580"/>
                      <a:pt x="14782" y="2519"/>
                    </a:cubicBezTo>
                    <a:close/>
                    <a:moveTo>
                      <a:pt x="14360" y="2127"/>
                    </a:moveTo>
                    <a:lnTo>
                      <a:pt x="13003" y="3696"/>
                    </a:lnTo>
                    <a:lnTo>
                      <a:pt x="13138" y="3816"/>
                    </a:lnTo>
                    <a:lnTo>
                      <a:pt x="14526" y="2278"/>
                    </a:lnTo>
                    <a:cubicBezTo>
                      <a:pt x="14466" y="2218"/>
                      <a:pt x="14420" y="2172"/>
                      <a:pt x="14360" y="2127"/>
                    </a:cubicBezTo>
                    <a:close/>
                    <a:moveTo>
                      <a:pt x="13892" y="1750"/>
                    </a:moveTo>
                    <a:lnTo>
                      <a:pt x="12656" y="3409"/>
                    </a:lnTo>
                    <a:cubicBezTo>
                      <a:pt x="12701" y="3439"/>
                      <a:pt x="12746" y="3470"/>
                      <a:pt x="12791" y="3515"/>
                    </a:cubicBez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28" y="1871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close/>
                    <a:moveTo>
                      <a:pt x="13410" y="1418"/>
                    </a:moveTo>
                    <a:lnTo>
                      <a:pt x="12279" y="3153"/>
                    </a:lnTo>
                    <a:lnTo>
                      <a:pt x="12429" y="3243"/>
                    </a:lnTo>
                    <a:lnTo>
                      <a:pt x="13606" y="1539"/>
                    </a:lnTo>
                    <a:lnTo>
                      <a:pt x="13455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25" y="1433"/>
                    </a:lnTo>
                    <a:close/>
                    <a:moveTo>
                      <a:pt x="12912" y="1101"/>
                    </a:moveTo>
                    <a:lnTo>
                      <a:pt x="11901" y="2911"/>
                    </a:lnTo>
                    <a:lnTo>
                      <a:pt x="12052" y="3002"/>
                    </a:lnTo>
                    <a:lnTo>
                      <a:pt x="13108" y="1222"/>
                    </a:lnTo>
                    <a:cubicBezTo>
                      <a:pt x="13093" y="1207"/>
                      <a:pt x="13078" y="1207"/>
                      <a:pt x="13063" y="1192"/>
                    </a:cubicBezTo>
                    <a:lnTo>
                      <a:pt x="13033" y="1192"/>
                    </a:lnTo>
                    <a:lnTo>
                      <a:pt x="12912" y="1116"/>
                    </a:lnTo>
                    <a:close/>
                    <a:moveTo>
                      <a:pt x="12399" y="845"/>
                    </a:moveTo>
                    <a:lnTo>
                      <a:pt x="11509" y="2715"/>
                    </a:lnTo>
                    <a:lnTo>
                      <a:pt x="11660" y="2791"/>
                    </a:lnTo>
                    <a:lnTo>
                      <a:pt x="12610" y="935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05" y="905"/>
                    </a:lnTo>
                    <a:lnTo>
                      <a:pt x="1249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44" y="905"/>
                    </a:lnTo>
                    <a:close/>
                    <a:moveTo>
                      <a:pt x="11856" y="604"/>
                    </a:moveTo>
                    <a:lnTo>
                      <a:pt x="11102" y="2534"/>
                    </a:lnTo>
                    <a:lnTo>
                      <a:pt x="11268" y="2610"/>
                    </a:lnTo>
                    <a:lnTo>
                      <a:pt x="12067" y="694"/>
                    </a:lnTo>
                    <a:lnTo>
                      <a:pt x="12052" y="694"/>
                    </a:lnTo>
                    <a:lnTo>
                      <a:pt x="12022" y="694"/>
                    </a:lnTo>
                    <a:lnTo>
                      <a:pt x="11886" y="634"/>
                    </a:lnTo>
                    <a:lnTo>
                      <a:pt x="11871" y="634"/>
                    </a:lnTo>
                    <a:lnTo>
                      <a:pt x="11856" y="634"/>
                    </a:lnTo>
                    <a:close/>
                    <a:moveTo>
                      <a:pt x="11298" y="423"/>
                    </a:moveTo>
                    <a:lnTo>
                      <a:pt x="10680" y="2384"/>
                    </a:lnTo>
                    <a:lnTo>
                      <a:pt x="10846" y="2429"/>
                    </a:lnTo>
                    <a:lnTo>
                      <a:pt x="11509" y="468"/>
                    </a:lnTo>
                    <a:lnTo>
                      <a:pt x="11494" y="468"/>
                    </a:lnTo>
                    <a:lnTo>
                      <a:pt x="11479" y="468"/>
                    </a:lnTo>
                    <a:lnTo>
                      <a:pt x="11404" y="468"/>
                    </a:lnTo>
                    <a:lnTo>
                      <a:pt x="11373" y="468"/>
                    </a:lnTo>
                    <a:lnTo>
                      <a:pt x="11373" y="468"/>
                    </a:lnTo>
                    <a:lnTo>
                      <a:pt x="11298" y="438"/>
                    </a:lnTo>
                    <a:close/>
                    <a:moveTo>
                      <a:pt x="10740" y="257"/>
                    </a:moveTo>
                    <a:lnTo>
                      <a:pt x="10242" y="2278"/>
                    </a:lnTo>
                    <a:lnTo>
                      <a:pt x="10423" y="2323"/>
                    </a:lnTo>
                    <a:lnTo>
                      <a:pt x="10951" y="317"/>
                    </a:lnTo>
                    <a:lnTo>
                      <a:pt x="10936" y="317"/>
                    </a:lnTo>
                    <a:lnTo>
                      <a:pt x="10891" y="317"/>
                    </a:lnTo>
                    <a:lnTo>
                      <a:pt x="10846" y="317"/>
                    </a:lnTo>
                    <a:lnTo>
                      <a:pt x="10740" y="287"/>
                    </a:lnTo>
                    <a:close/>
                    <a:moveTo>
                      <a:pt x="10167" y="136"/>
                    </a:moveTo>
                    <a:lnTo>
                      <a:pt x="9820" y="2187"/>
                    </a:lnTo>
                    <a:lnTo>
                      <a:pt x="9986" y="2218"/>
                    </a:lnTo>
                    <a:lnTo>
                      <a:pt x="10393" y="181"/>
                    </a:lnTo>
                    <a:lnTo>
                      <a:pt x="10227" y="151"/>
                    </a:lnTo>
                    <a:lnTo>
                      <a:pt x="10197" y="151"/>
                    </a:lnTo>
                    <a:lnTo>
                      <a:pt x="10167" y="151"/>
                    </a:lnTo>
                    <a:close/>
                    <a:moveTo>
                      <a:pt x="9594" y="61"/>
                    </a:moveTo>
                    <a:lnTo>
                      <a:pt x="9382" y="2142"/>
                    </a:lnTo>
                    <a:lnTo>
                      <a:pt x="9548" y="2157"/>
                    </a:lnTo>
                    <a:lnTo>
                      <a:pt x="9820" y="106"/>
                    </a:lnTo>
                    <a:lnTo>
                      <a:pt x="9775" y="106"/>
                    </a:lnTo>
                    <a:lnTo>
                      <a:pt x="9714" y="106"/>
                    </a:lnTo>
                    <a:lnTo>
                      <a:pt x="9639" y="91"/>
                    </a:lnTo>
                    <a:lnTo>
                      <a:pt x="9594" y="91"/>
                    </a:lnTo>
                    <a:close/>
                    <a:moveTo>
                      <a:pt x="9005" y="30"/>
                    </a:moveTo>
                    <a:lnTo>
                      <a:pt x="8930" y="2097"/>
                    </a:lnTo>
                    <a:lnTo>
                      <a:pt x="9111" y="2097"/>
                    </a:lnTo>
                    <a:lnTo>
                      <a:pt x="9232" y="30"/>
                    </a:lnTo>
                    <a:lnTo>
                      <a:pt x="9186" y="30"/>
                    </a:lnTo>
                    <a:lnTo>
                      <a:pt x="8990" y="30"/>
                    </a:ln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 rot="10800000">
                <a:off x="3396874" y="3436442"/>
                <a:ext cx="692781" cy="642669"/>
              </a:xfrm>
              <a:custGeom>
                <a:avLst/>
                <a:gdLst/>
                <a:ahLst/>
                <a:cxnLst/>
                <a:rect l="l" t="t" r="r" b="b"/>
                <a:pathLst>
                  <a:path w="13562" h="12581" extrusionOk="0">
                    <a:moveTo>
                      <a:pt x="7528" y="12550"/>
                    </a:moveTo>
                    <a:cubicBezTo>
                      <a:pt x="5084" y="12550"/>
                      <a:pt x="2882" y="11072"/>
                      <a:pt x="1946" y="8824"/>
                    </a:cubicBezTo>
                    <a:cubicBezTo>
                      <a:pt x="1011" y="6562"/>
                      <a:pt x="1524" y="3967"/>
                      <a:pt x="3259" y="2248"/>
                    </a:cubicBezTo>
                    <a:cubicBezTo>
                      <a:pt x="4978" y="528"/>
                      <a:pt x="7573" y="0"/>
                      <a:pt x="9835" y="936"/>
                    </a:cubicBezTo>
                    <a:cubicBezTo>
                      <a:pt x="12083" y="1871"/>
                      <a:pt x="13561" y="4073"/>
                      <a:pt x="13561" y="6517"/>
                    </a:cubicBezTo>
                    <a:cubicBezTo>
                      <a:pt x="13561" y="9850"/>
                      <a:pt x="10861" y="12550"/>
                      <a:pt x="7528" y="12550"/>
                    </a:cubicBezTo>
                    <a:close/>
                    <a:moveTo>
                      <a:pt x="7528" y="890"/>
                    </a:moveTo>
                    <a:cubicBezTo>
                      <a:pt x="2520" y="890"/>
                      <a:pt x="1" y="6939"/>
                      <a:pt x="3545" y="10484"/>
                    </a:cubicBezTo>
                    <a:cubicBezTo>
                      <a:pt x="5159" y="12098"/>
                      <a:pt x="7573" y="12580"/>
                      <a:pt x="9669" y="11705"/>
                    </a:cubicBezTo>
                    <a:cubicBezTo>
                      <a:pt x="11766" y="10831"/>
                      <a:pt x="13139" y="8779"/>
                      <a:pt x="13139" y="6517"/>
                    </a:cubicBezTo>
                    <a:cubicBezTo>
                      <a:pt x="13139" y="3409"/>
                      <a:pt x="10620" y="890"/>
                      <a:pt x="7528" y="89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 rot="10800000">
                <a:off x="3884659" y="3252288"/>
                <a:ext cx="355228" cy="987884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19339" extrusionOk="0">
                    <a:moveTo>
                      <a:pt x="6456" y="19338"/>
                    </a:moveTo>
                    <a:cubicBezTo>
                      <a:pt x="2549" y="17709"/>
                      <a:pt x="0" y="13893"/>
                      <a:pt x="0" y="9670"/>
                    </a:cubicBezTo>
                    <a:cubicBezTo>
                      <a:pt x="0" y="5431"/>
                      <a:pt x="2549" y="1615"/>
                      <a:pt x="6456" y="1"/>
                    </a:cubicBezTo>
                    <a:lnTo>
                      <a:pt x="6954" y="1192"/>
                    </a:lnTo>
                    <a:cubicBezTo>
                      <a:pt x="3515" y="2610"/>
                      <a:pt x="1282" y="5959"/>
                      <a:pt x="1282" y="9670"/>
                    </a:cubicBezTo>
                    <a:cubicBezTo>
                      <a:pt x="1282" y="13380"/>
                      <a:pt x="3515" y="16729"/>
                      <a:pt x="6954" y="181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 rot="10800000">
                <a:off x="3170379" y="3252292"/>
                <a:ext cx="355228" cy="494734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9685" extrusionOk="0">
                    <a:moveTo>
                      <a:pt x="498" y="9684"/>
                    </a:moveTo>
                    <a:lnTo>
                      <a:pt x="0" y="8493"/>
                    </a:lnTo>
                    <a:cubicBezTo>
                      <a:pt x="3424" y="7075"/>
                      <a:pt x="5657" y="3726"/>
                      <a:pt x="5657" y="1"/>
                    </a:cubicBezTo>
                    <a:lnTo>
                      <a:pt x="6939" y="1"/>
                    </a:lnTo>
                    <a:cubicBezTo>
                      <a:pt x="6954" y="4239"/>
                      <a:pt x="4405" y="8055"/>
                      <a:pt x="498" y="96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1"/>
              <p:cNvSpPr/>
              <p:nvPr/>
            </p:nvSpPr>
            <p:spPr>
              <a:xfrm rot="10800000">
                <a:off x="3445454" y="3465713"/>
                <a:ext cx="607984" cy="540964"/>
              </a:xfrm>
              <a:custGeom>
                <a:avLst/>
                <a:gdLst/>
                <a:ahLst/>
                <a:cxnLst/>
                <a:rect l="l" t="t" r="r" b="b"/>
                <a:pathLst>
                  <a:path w="11902" h="10590" extrusionOk="0">
                    <a:moveTo>
                      <a:pt x="6819" y="1297"/>
                    </a:moveTo>
                    <a:cubicBezTo>
                      <a:pt x="10197" y="1282"/>
                      <a:pt x="11902" y="5385"/>
                      <a:pt x="9503" y="7784"/>
                    </a:cubicBezTo>
                    <a:cubicBezTo>
                      <a:pt x="7105" y="10182"/>
                      <a:pt x="3017" y="8492"/>
                      <a:pt x="3017" y="5099"/>
                    </a:cubicBezTo>
                    <a:cubicBezTo>
                      <a:pt x="3017" y="3002"/>
                      <a:pt x="4707" y="1297"/>
                      <a:pt x="6819" y="1297"/>
                    </a:cubicBezTo>
                    <a:close/>
                    <a:moveTo>
                      <a:pt x="6819" y="0"/>
                    </a:moveTo>
                    <a:cubicBezTo>
                      <a:pt x="2278" y="0"/>
                      <a:pt x="1" y="5491"/>
                      <a:pt x="3213" y="8689"/>
                    </a:cubicBezTo>
                    <a:cubicBezTo>
                      <a:pt x="4677" y="10152"/>
                      <a:pt x="6864" y="10589"/>
                      <a:pt x="8764" y="9790"/>
                    </a:cubicBezTo>
                    <a:cubicBezTo>
                      <a:pt x="10665" y="9005"/>
                      <a:pt x="11902" y="7150"/>
                      <a:pt x="11902" y="5099"/>
                    </a:cubicBezTo>
                    <a:cubicBezTo>
                      <a:pt x="11902" y="2278"/>
                      <a:pt x="9624" y="0"/>
                      <a:pt x="681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9" name="Google Shape;979;p31"/>
            <p:cNvSpPr/>
            <p:nvPr/>
          </p:nvSpPr>
          <p:spPr>
            <a:xfrm>
              <a:off x="3373525" y="3382950"/>
              <a:ext cx="1188000" cy="1188000"/>
            </a:xfrm>
            <a:prstGeom prst="ellipse">
              <a:avLst/>
            </a:prstGeom>
            <a:solidFill>
              <a:srgbClr val="61ABFC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80" name="Google Shape;980;p31"/>
          <p:cNvCxnSpPr>
            <a:stCxn id="947" idx="6"/>
          </p:cNvCxnSpPr>
          <p:nvPr/>
        </p:nvCxnSpPr>
        <p:spPr>
          <a:xfrm rot="10800000" flipH="1">
            <a:off x="4671302" y="1791212"/>
            <a:ext cx="2108700" cy="38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Google Shape;981;p31"/>
          <p:cNvCxnSpPr/>
          <p:nvPr/>
        </p:nvCxnSpPr>
        <p:spPr>
          <a:xfrm>
            <a:off x="2823800" y="3043000"/>
            <a:ext cx="4112400" cy="372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2" name="Google Shape;982;p31"/>
          <p:cNvCxnSpPr>
            <a:stCxn id="945" idx="5"/>
          </p:cNvCxnSpPr>
          <p:nvPr/>
        </p:nvCxnSpPr>
        <p:spPr>
          <a:xfrm rot="-5400000" flipH="1">
            <a:off x="4782516" y="2527633"/>
            <a:ext cx="116700" cy="4034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3" name="Google Shape;983;p31"/>
          <p:cNvCxnSpPr>
            <a:stCxn id="979" idx="6"/>
          </p:cNvCxnSpPr>
          <p:nvPr/>
        </p:nvCxnSpPr>
        <p:spPr>
          <a:xfrm>
            <a:off x="4671095" y="5321787"/>
            <a:ext cx="2249400" cy="468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2"/>
          <p:cNvSpPr txBox="1">
            <a:spLocks noGrp="1"/>
          </p:cNvSpPr>
          <p:nvPr>
            <p:ph type="title"/>
          </p:nvPr>
        </p:nvSpPr>
        <p:spPr>
          <a:xfrm>
            <a:off x="838200" y="156303"/>
            <a:ext cx="10515600" cy="138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Source Code and Working of Project</a:t>
            </a:r>
            <a:endParaRPr/>
          </a:p>
        </p:txBody>
      </p:sp>
      <p:sp>
        <p:nvSpPr>
          <p:cNvPr id="989" name="Google Shape;989;p32"/>
          <p:cNvSpPr txBox="1">
            <a:spLocks noGrp="1"/>
          </p:cNvSpPr>
          <p:nvPr>
            <p:ph type="body" idx="1"/>
          </p:nvPr>
        </p:nvSpPr>
        <p:spPr>
          <a:xfrm>
            <a:off x="838200" y="1540042"/>
            <a:ext cx="10515600" cy="46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/>
              <a:t>This program is created using C++ Object Oriented Programming Language.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/>
              <a:t>There are 5 header files used in this program :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E9178"/>
              </a:buClr>
              <a:buSzPts val="2800"/>
              <a:buFont typeface="Noto Sans Symbols"/>
              <a:buChar char="⮚"/>
            </a:pPr>
            <a:r>
              <a:rPr lang="en-GB" b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conio.h</a:t>
            </a:r>
            <a:r>
              <a:rPr lang="en-GB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E9178"/>
              </a:buClr>
              <a:buSzPts val="2800"/>
              <a:buFont typeface="Noto Sans Symbols"/>
              <a:buChar char="⮚"/>
            </a:pPr>
            <a:r>
              <a:rPr lang="en-GB" b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Cstdio</a:t>
            </a:r>
            <a:endParaRPr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E9178"/>
              </a:buClr>
              <a:buSzPts val="2800"/>
              <a:buFont typeface="Noto Sans Symbols"/>
              <a:buChar char="⮚"/>
            </a:pPr>
            <a:r>
              <a:rPr lang="en-GB" b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iostream</a:t>
            </a: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E9178"/>
              </a:buClr>
              <a:buSzPts val="2800"/>
              <a:buFont typeface="Noto Sans Symbols"/>
              <a:buChar char="⮚"/>
            </a:pPr>
            <a:r>
              <a:rPr lang="en-GB" b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string.h</a:t>
            </a: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E9178"/>
              </a:buClr>
              <a:buSzPts val="2800"/>
              <a:buFont typeface="Noto Sans Symbols"/>
              <a:buChar char="⮚"/>
            </a:pPr>
            <a:r>
              <a:rPr lang="en-GB" b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Cstdlib</a:t>
            </a:r>
            <a:endParaRPr b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90" name="Google Shape;99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0900" y="2759400"/>
            <a:ext cx="4749025" cy="24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  <a:effectLst/>
      </p:bgPr>
    </p:bg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3"/>
          <p:cNvSpPr txBox="1">
            <a:spLocks noGrp="1"/>
          </p:cNvSpPr>
          <p:nvPr>
            <p:ph type="body" idx="4294967295"/>
          </p:nvPr>
        </p:nvSpPr>
        <p:spPr>
          <a:xfrm>
            <a:off x="0" y="160421"/>
            <a:ext cx="10515600" cy="601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3900"/>
              <a:buFont typeface="Aldrich"/>
              <a:buChar char="●"/>
            </a:pPr>
            <a:r>
              <a:rPr lang="en-GB" sz="3000" b="1">
                <a:solidFill>
                  <a:srgbClr val="9900FF"/>
                </a:solidFill>
                <a:latin typeface="Aldrich"/>
                <a:ea typeface="Aldrich"/>
                <a:cs typeface="Aldrich"/>
                <a:sym typeface="Aldrich"/>
              </a:rPr>
              <a:t>It consists of 8 function : </a:t>
            </a:r>
            <a:endParaRPr sz="3000" b="1">
              <a:solidFill>
                <a:srgbClr val="9900FF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000" b="1">
              <a:solidFill>
                <a:srgbClr val="9900FF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marL="228600" lvl="0" indent="-298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3900"/>
              <a:buFont typeface="Aldrich"/>
              <a:buChar char="●"/>
            </a:pPr>
            <a:r>
              <a:rPr lang="en-GB" sz="3000" b="1">
                <a:solidFill>
                  <a:srgbClr val="9900FF"/>
                </a:solidFill>
                <a:latin typeface="Aldrich"/>
                <a:ea typeface="Aldrich"/>
                <a:cs typeface="Aldrich"/>
                <a:sym typeface="Aldrich"/>
              </a:rPr>
              <a:t>A main function</a:t>
            </a:r>
            <a:endParaRPr sz="3000" b="1">
              <a:solidFill>
                <a:srgbClr val="9900FF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000" b="1">
              <a:solidFill>
                <a:srgbClr val="9900FF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000" b="1">
              <a:solidFill>
                <a:srgbClr val="9900FF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marL="228600" lvl="0" indent="-298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3900"/>
              <a:buFont typeface="Aldrich"/>
              <a:buChar char="●"/>
            </a:pPr>
            <a:r>
              <a:rPr lang="en-GB" sz="3000" b="1">
                <a:solidFill>
                  <a:srgbClr val="9900FF"/>
                </a:solidFill>
                <a:latin typeface="Aldrich"/>
                <a:ea typeface="Aldrich"/>
                <a:cs typeface="Aldrich"/>
                <a:sym typeface="Aldrich"/>
              </a:rPr>
              <a:t>1 global function</a:t>
            </a:r>
            <a:endParaRPr sz="3000" b="1">
              <a:solidFill>
                <a:srgbClr val="9900FF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000" b="1">
              <a:solidFill>
                <a:srgbClr val="9900FF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000" b="1">
              <a:solidFill>
                <a:srgbClr val="9900FF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000" b="1">
              <a:solidFill>
                <a:srgbClr val="9900FF"/>
              </a:solidFill>
              <a:latin typeface="Aldrich"/>
              <a:ea typeface="Aldrich"/>
              <a:cs typeface="Aldrich"/>
              <a:sym typeface="Aldrich"/>
            </a:endParaRPr>
          </a:p>
          <a:p>
            <a:pPr marL="228600" lvl="0" indent="-29845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9900FF"/>
              </a:buClr>
              <a:buSzPts val="3900"/>
              <a:buFont typeface="Aldrich"/>
              <a:buChar char="●"/>
            </a:pPr>
            <a:r>
              <a:rPr lang="en-GB" sz="3000" b="1">
                <a:solidFill>
                  <a:srgbClr val="9900FF"/>
                </a:solidFill>
                <a:latin typeface="Aldrich"/>
                <a:ea typeface="Aldrich"/>
                <a:cs typeface="Aldrich"/>
                <a:sym typeface="Aldrich"/>
              </a:rPr>
              <a:t>6 functions in class a</a:t>
            </a:r>
            <a:endParaRPr sz="3000" b="1">
              <a:solidFill>
                <a:srgbClr val="9900FF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pic>
        <p:nvPicPr>
          <p:cNvPr id="996" name="Google Shape;99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1979" y="4314199"/>
            <a:ext cx="8390021" cy="254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6551" y="2825787"/>
            <a:ext cx="2903621" cy="139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02025" y="-67700"/>
            <a:ext cx="4889975" cy="429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Main Menu Screen Window</a:t>
            </a:r>
            <a:endParaRPr/>
          </a:p>
        </p:txBody>
      </p:sp>
      <p:pic>
        <p:nvPicPr>
          <p:cNvPr id="1004" name="Google Shape;1004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116962"/>
            <a:ext cx="7358700" cy="3777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5" name="Google Shape;1005;p34"/>
          <p:cNvGrpSpPr/>
          <p:nvPr/>
        </p:nvGrpSpPr>
        <p:grpSpPr>
          <a:xfrm>
            <a:off x="9451365" y="4440885"/>
            <a:ext cx="1510446" cy="1453355"/>
            <a:chOff x="6373840" y="2800585"/>
            <a:chExt cx="1510446" cy="1453355"/>
          </a:xfrm>
        </p:grpSpPr>
        <p:sp>
          <p:nvSpPr>
            <p:cNvPr id="1006" name="Google Shape;1006;p34"/>
            <p:cNvSpPr/>
            <p:nvPr/>
          </p:nvSpPr>
          <p:spPr>
            <a:xfrm>
              <a:off x="7174546" y="3789835"/>
              <a:ext cx="51546" cy="12076"/>
            </a:xfrm>
            <a:custGeom>
              <a:avLst/>
              <a:gdLst/>
              <a:ahLst/>
              <a:cxnLst/>
              <a:rect l="l" t="t" r="r" b="b"/>
              <a:pathLst>
                <a:path w="3116" h="730" extrusionOk="0">
                  <a:moveTo>
                    <a:pt x="0" y="0"/>
                  </a:moveTo>
                  <a:lnTo>
                    <a:pt x="0" y="730"/>
                  </a:lnTo>
                  <a:lnTo>
                    <a:pt x="3115" y="730"/>
                  </a:lnTo>
                  <a:lnTo>
                    <a:pt x="3115" y="0"/>
                  </a:ln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6711839" y="3114025"/>
              <a:ext cx="859242" cy="826719"/>
            </a:xfrm>
            <a:custGeom>
              <a:avLst/>
              <a:gdLst/>
              <a:ahLst/>
              <a:cxnLst/>
              <a:rect l="l" t="t" r="r" b="b"/>
              <a:pathLst>
                <a:path w="35429" h="34088" extrusionOk="0">
                  <a:moveTo>
                    <a:pt x="18394" y="2464"/>
                  </a:moveTo>
                  <a:cubicBezTo>
                    <a:pt x="26438" y="2464"/>
                    <a:pt x="32964" y="8990"/>
                    <a:pt x="32964" y="17034"/>
                  </a:cubicBezTo>
                  <a:cubicBezTo>
                    <a:pt x="32964" y="22928"/>
                    <a:pt x="29415" y="28251"/>
                    <a:pt x="23954" y="30519"/>
                  </a:cubicBezTo>
                  <a:cubicBezTo>
                    <a:pt x="22155" y="31262"/>
                    <a:pt x="20265" y="31623"/>
                    <a:pt x="18391" y="31623"/>
                  </a:cubicBezTo>
                  <a:cubicBezTo>
                    <a:pt x="14597" y="31623"/>
                    <a:pt x="10868" y="30142"/>
                    <a:pt x="8084" y="27345"/>
                  </a:cubicBezTo>
                  <a:cubicBezTo>
                    <a:pt x="3904" y="23185"/>
                    <a:pt x="2662" y="16915"/>
                    <a:pt x="4909" y="11454"/>
                  </a:cubicBezTo>
                  <a:cubicBezTo>
                    <a:pt x="7177" y="6013"/>
                    <a:pt x="12480" y="2464"/>
                    <a:pt x="18394" y="2464"/>
                  </a:cubicBezTo>
                  <a:close/>
                  <a:moveTo>
                    <a:pt x="18377" y="1"/>
                  </a:moveTo>
                  <a:cubicBezTo>
                    <a:pt x="13943" y="1"/>
                    <a:pt x="9585" y="1732"/>
                    <a:pt x="6329" y="4988"/>
                  </a:cubicBezTo>
                  <a:cubicBezTo>
                    <a:pt x="1459" y="9857"/>
                    <a:pt x="0" y="17191"/>
                    <a:pt x="2642" y="23559"/>
                  </a:cubicBezTo>
                  <a:cubicBezTo>
                    <a:pt x="5284" y="29927"/>
                    <a:pt x="11494" y="34087"/>
                    <a:pt x="18394" y="34087"/>
                  </a:cubicBezTo>
                  <a:cubicBezTo>
                    <a:pt x="27798" y="34067"/>
                    <a:pt x="35408" y="26457"/>
                    <a:pt x="35428" y="17034"/>
                  </a:cubicBezTo>
                  <a:cubicBezTo>
                    <a:pt x="35428" y="10153"/>
                    <a:pt x="31268" y="3923"/>
                    <a:pt x="24900" y="1301"/>
                  </a:cubicBezTo>
                  <a:cubicBezTo>
                    <a:pt x="22790" y="426"/>
                    <a:pt x="20574" y="1"/>
                    <a:pt x="18377" y="1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795017" y="3191117"/>
              <a:ext cx="699078" cy="672619"/>
            </a:xfrm>
            <a:custGeom>
              <a:avLst/>
              <a:gdLst/>
              <a:ahLst/>
              <a:cxnLst/>
              <a:rect l="l" t="t" r="r" b="b"/>
              <a:pathLst>
                <a:path w="28825" h="27734" extrusionOk="0">
                  <a:moveTo>
                    <a:pt x="14964" y="251"/>
                  </a:moveTo>
                  <a:cubicBezTo>
                    <a:pt x="22476" y="251"/>
                    <a:pt x="28568" y="6343"/>
                    <a:pt x="28568" y="13855"/>
                  </a:cubicBezTo>
                  <a:cubicBezTo>
                    <a:pt x="28568" y="19375"/>
                    <a:pt x="25256" y="24343"/>
                    <a:pt x="20169" y="26433"/>
                  </a:cubicBezTo>
                  <a:cubicBezTo>
                    <a:pt x="18483" y="27132"/>
                    <a:pt x="16712" y="27472"/>
                    <a:pt x="14955" y="27472"/>
                  </a:cubicBezTo>
                  <a:cubicBezTo>
                    <a:pt x="11415" y="27472"/>
                    <a:pt x="7933" y="26091"/>
                    <a:pt x="5324" y="23495"/>
                  </a:cubicBezTo>
                  <a:cubicBezTo>
                    <a:pt x="1440" y="19592"/>
                    <a:pt x="277" y="13736"/>
                    <a:pt x="2367" y="8650"/>
                  </a:cubicBezTo>
                  <a:cubicBezTo>
                    <a:pt x="4476" y="3563"/>
                    <a:pt x="9444" y="251"/>
                    <a:pt x="14964" y="251"/>
                  </a:cubicBezTo>
                  <a:close/>
                  <a:moveTo>
                    <a:pt x="14952" y="1"/>
                  </a:moveTo>
                  <a:cubicBezTo>
                    <a:pt x="11342" y="1"/>
                    <a:pt x="7795" y="1408"/>
                    <a:pt x="5146" y="4056"/>
                  </a:cubicBezTo>
                  <a:cubicBezTo>
                    <a:pt x="1184" y="8019"/>
                    <a:pt x="1" y="13993"/>
                    <a:pt x="2150" y="19158"/>
                  </a:cubicBezTo>
                  <a:cubicBezTo>
                    <a:pt x="4299" y="24343"/>
                    <a:pt x="9346" y="27734"/>
                    <a:pt x="14964" y="27734"/>
                  </a:cubicBezTo>
                  <a:cubicBezTo>
                    <a:pt x="22614" y="27714"/>
                    <a:pt x="28804" y="21524"/>
                    <a:pt x="28824" y="13855"/>
                  </a:cubicBezTo>
                  <a:cubicBezTo>
                    <a:pt x="28824" y="8256"/>
                    <a:pt x="25433" y="3209"/>
                    <a:pt x="20268" y="1060"/>
                  </a:cubicBezTo>
                  <a:cubicBezTo>
                    <a:pt x="18548" y="347"/>
                    <a:pt x="16742" y="1"/>
                    <a:pt x="14952" y="1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453187" y="2874307"/>
              <a:ext cx="1357461" cy="1305997"/>
            </a:xfrm>
            <a:custGeom>
              <a:avLst/>
              <a:gdLst/>
              <a:ahLst/>
              <a:cxnLst/>
              <a:rect l="l" t="t" r="r" b="b"/>
              <a:pathLst>
                <a:path w="55972" h="53850" extrusionOk="0">
                  <a:moveTo>
                    <a:pt x="29060" y="244"/>
                  </a:moveTo>
                  <a:cubicBezTo>
                    <a:pt x="43768" y="264"/>
                    <a:pt x="55715" y="12211"/>
                    <a:pt x="55735" y="26919"/>
                  </a:cubicBezTo>
                  <a:cubicBezTo>
                    <a:pt x="55735" y="37722"/>
                    <a:pt x="49229" y="47442"/>
                    <a:pt x="39253" y="51582"/>
                  </a:cubicBezTo>
                  <a:cubicBezTo>
                    <a:pt x="35961" y="52944"/>
                    <a:pt x="32504" y="53606"/>
                    <a:pt x="29074" y="53606"/>
                  </a:cubicBezTo>
                  <a:cubicBezTo>
                    <a:pt x="22130" y="53606"/>
                    <a:pt x="15300" y="50893"/>
                    <a:pt x="10193" y="45786"/>
                  </a:cubicBezTo>
                  <a:cubicBezTo>
                    <a:pt x="2564" y="38156"/>
                    <a:pt x="277" y="26682"/>
                    <a:pt x="4397" y="16726"/>
                  </a:cubicBezTo>
                  <a:cubicBezTo>
                    <a:pt x="8537" y="6750"/>
                    <a:pt x="18257" y="244"/>
                    <a:pt x="29060" y="244"/>
                  </a:cubicBezTo>
                  <a:close/>
                  <a:moveTo>
                    <a:pt x="29048" y="0"/>
                  </a:moveTo>
                  <a:cubicBezTo>
                    <a:pt x="22043" y="0"/>
                    <a:pt x="15157" y="2740"/>
                    <a:pt x="10016" y="7894"/>
                  </a:cubicBezTo>
                  <a:cubicBezTo>
                    <a:pt x="2307" y="15583"/>
                    <a:pt x="1" y="27175"/>
                    <a:pt x="4180" y="37230"/>
                  </a:cubicBezTo>
                  <a:cubicBezTo>
                    <a:pt x="8340" y="47284"/>
                    <a:pt x="18158" y="53849"/>
                    <a:pt x="29060" y="53849"/>
                  </a:cubicBezTo>
                  <a:cubicBezTo>
                    <a:pt x="43906" y="53830"/>
                    <a:pt x="55952" y="41784"/>
                    <a:pt x="55971" y="26919"/>
                  </a:cubicBezTo>
                  <a:cubicBezTo>
                    <a:pt x="55971" y="16036"/>
                    <a:pt x="49406" y="6218"/>
                    <a:pt x="39352" y="2058"/>
                  </a:cubicBezTo>
                  <a:cubicBezTo>
                    <a:pt x="36020" y="673"/>
                    <a:pt x="32519" y="0"/>
                    <a:pt x="29048" y="0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640131" y="3047481"/>
              <a:ext cx="997408" cy="959720"/>
            </a:xfrm>
            <a:custGeom>
              <a:avLst/>
              <a:gdLst/>
              <a:ahLst/>
              <a:cxnLst/>
              <a:rect l="l" t="t" r="r" b="b"/>
              <a:pathLst>
                <a:path w="41126" h="39572" extrusionOk="0">
                  <a:moveTo>
                    <a:pt x="21351" y="496"/>
                  </a:moveTo>
                  <a:cubicBezTo>
                    <a:pt x="31997" y="496"/>
                    <a:pt x="40633" y="9132"/>
                    <a:pt x="40633" y="19778"/>
                  </a:cubicBezTo>
                  <a:cubicBezTo>
                    <a:pt x="40633" y="27585"/>
                    <a:pt x="35940" y="34623"/>
                    <a:pt x="28725" y="37620"/>
                  </a:cubicBezTo>
                  <a:cubicBezTo>
                    <a:pt x="26339" y="38604"/>
                    <a:pt x="23836" y="39082"/>
                    <a:pt x="21353" y="39082"/>
                  </a:cubicBezTo>
                  <a:cubicBezTo>
                    <a:pt x="16325" y="39082"/>
                    <a:pt x="11384" y="37122"/>
                    <a:pt x="7689" y="33440"/>
                  </a:cubicBezTo>
                  <a:cubicBezTo>
                    <a:pt x="2189" y="27920"/>
                    <a:pt x="533" y="19620"/>
                    <a:pt x="3509" y="12404"/>
                  </a:cubicBezTo>
                  <a:cubicBezTo>
                    <a:pt x="6506" y="5189"/>
                    <a:pt x="13544" y="496"/>
                    <a:pt x="21351" y="496"/>
                  </a:cubicBezTo>
                  <a:close/>
                  <a:moveTo>
                    <a:pt x="21364" y="1"/>
                  </a:moveTo>
                  <a:cubicBezTo>
                    <a:pt x="16209" y="1"/>
                    <a:pt x="11141" y="2012"/>
                    <a:pt x="7354" y="5800"/>
                  </a:cubicBezTo>
                  <a:cubicBezTo>
                    <a:pt x="1696" y="11458"/>
                    <a:pt x="0" y="19955"/>
                    <a:pt x="3056" y="27348"/>
                  </a:cubicBezTo>
                  <a:cubicBezTo>
                    <a:pt x="6132" y="34761"/>
                    <a:pt x="13347" y="39571"/>
                    <a:pt x="21351" y="39571"/>
                  </a:cubicBezTo>
                  <a:cubicBezTo>
                    <a:pt x="32274" y="39571"/>
                    <a:pt x="41125" y="30700"/>
                    <a:pt x="41125" y="19778"/>
                  </a:cubicBezTo>
                  <a:cubicBezTo>
                    <a:pt x="41125" y="11773"/>
                    <a:pt x="36315" y="4558"/>
                    <a:pt x="28922" y="1502"/>
                  </a:cubicBezTo>
                  <a:cubicBezTo>
                    <a:pt x="26477" y="491"/>
                    <a:pt x="23910" y="1"/>
                    <a:pt x="21364" y="1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492884" y="2910877"/>
              <a:ext cx="1281405" cy="1233070"/>
            </a:xfrm>
            <a:custGeom>
              <a:avLst/>
              <a:gdLst/>
              <a:ahLst/>
              <a:cxnLst/>
              <a:rect l="l" t="t" r="r" b="b"/>
              <a:pathLst>
                <a:path w="52836" h="50843" extrusionOk="0">
                  <a:moveTo>
                    <a:pt x="27423" y="747"/>
                  </a:moveTo>
                  <a:cubicBezTo>
                    <a:pt x="41046" y="747"/>
                    <a:pt x="52087" y="11788"/>
                    <a:pt x="52107" y="25411"/>
                  </a:cubicBezTo>
                  <a:cubicBezTo>
                    <a:pt x="52087" y="35406"/>
                    <a:pt x="46093" y="44396"/>
                    <a:pt x="36867" y="48221"/>
                  </a:cubicBezTo>
                  <a:cubicBezTo>
                    <a:pt x="33815" y="49486"/>
                    <a:pt x="30612" y="50100"/>
                    <a:pt x="27436" y="50100"/>
                  </a:cubicBezTo>
                  <a:cubicBezTo>
                    <a:pt x="21011" y="50100"/>
                    <a:pt x="14699" y="47588"/>
                    <a:pt x="9976" y="42878"/>
                  </a:cubicBezTo>
                  <a:cubicBezTo>
                    <a:pt x="2918" y="35820"/>
                    <a:pt x="808" y="25194"/>
                    <a:pt x="4613" y="15987"/>
                  </a:cubicBezTo>
                  <a:cubicBezTo>
                    <a:pt x="8438" y="6760"/>
                    <a:pt x="17428" y="747"/>
                    <a:pt x="27423" y="747"/>
                  </a:cubicBezTo>
                  <a:close/>
                  <a:moveTo>
                    <a:pt x="27428" y="1"/>
                  </a:moveTo>
                  <a:cubicBezTo>
                    <a:pt x="20812" y="1"/>
                    <a:pt x="14311" y="2582"/>
                    <a:pt x="9443" y="7450"/>
                  </a:cubicBezTo>
                  <a:cubicBezTo>
                    <a:pt x="2188" y="14705"/>
                    <a:pt x="0" y="25647"/>
                    <a:pt x="3943" y="35150"/>
                  </a:cubicBezTo>
                  <a:cubicBezTo>
                    <a:pt x="7866" y="44633"/>
                    <a:pt x="17132" y="50843"/>
                    <a:pt x="27423" y="50843"/>
                  </a:cubicBezTo>
                  <a:cubicBezTo>
                    <a:pt x="41441" y="50823"/>
                    <a:pt x="52816" y="39448"/>
                    <a:pt x="52836" y="25411"/>
                  </a:cubicBezTo>
                  <a:cubicBezTo>
                    <a:pt x="52836" y="15139"/>
                    <a:pt x="46645" y="5873"/>
                    <a:pt x="37143" y="1930"/>
                  </a:cubicBezTo>
                  <a:cubicBezTo>
                    <a:pt x="33999" y="632"/>
                    <a:pt x="30699" y="1"/>
                    <a:pt x="27428" y="1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373840" y="2800585"/>
              <a:ext cx="1510446" cy="1453355"/>
            </a:xfrm>
            <a:custGeom>
              <a:avLst/>
              <a:gdLst/>
              <a:ahLst/>
              <a:cxnLst/>
              <a:rect l="l" t="t" r="r" b="b"/>
              <a:pathLst>
                <a:path w="62280" h="59926" extrusionOk="0">
                  <a:moveTo>
                    <a:pt x="32332" y="997"/>
                  </a:moveTo>
                  <a:cubicBezTo>
                    <a:pt x="48321" y="1017"/>
                    <a:pt x="61274" y="13970"/>
                    <a:pt x="61294" y="29959"/>
                  </a:cubicBezTo>
                  <a:cubicBezTo>
                    <a:pt x="61294" y="41689"/>
                    <a:pt x="54236" y="52256"/>
                    <a:pt x="43412" y="56732"/>
                  </a:cubicBezTo>
                  <a:cubicBezTo>
                    <a:pt x="39826" y="58221"/>
                    <a:pt x="36060" y="58944"/>
                    <a:pt x="32325" y="58944"/>
                  </a:cubicBezTo>
                  <a:cubicBezTo>
                    <a:pt x="24789" y="58944"/>
                    <a:pt x="17379" y="55999"/>
                    <a:pt x="11829" y="50462"/>
                  </a:cubicBezTo>
                  <a:cubicBezTo>
                    <a:pt x="3549" y="42162"/>
                    <a:pt x="1065" y="29702"/>
                    <a:pt x="5560" y="18879"/>
                  </a:cubicBezTo>
                  <a:cubicBezTo>
                    <a:pt x="10035" y="8055"/>
                    <a:pt x="20602" y="997"/>
                    <a:pt x="32332" y="997"/>
                  </a:cubicBezTo>
                  <a:close/>
                  <a:moveTo>
                    <a:pt x="32336" y="1"/>
                  </a:moveTo>
                  <a:cubicBezTo>
                    <a:pt x="24539" y="1"/>
                    <a:pt x="16877" y="3047"/>
                    <a:pt x="11139" y="8785"/>
                  </a:cubicBezTo>
                  <a:cubicBezTo>
                    <a:pt x="2563" y="17341"/>
                    <a:pt x="0" y="30235"/>
                    <a:pt x="4633" y="41433"/>
                  </a:cubicBezTo>
                  <a:cubicBezTo>
                    <a:pt x="9286" y="52631"/>
                    <a:pt x="20208" y="59925"/>
                    <a:pt x="32332" y="59925"/>
                  </a:cubicBezTo>
                  <a:cubicBezTo>
                    <a:pt x="48854" y="59906"/>
                    <a:pt x="62260" y="46499"/>
                    <a:pt x="62279" y="29959"/>
                  </a:cubicBezTo>
                  <a:cubicBezTo>
                    <a:pt x="62279" y="17854"/>
                    <a:pt x="54985" y="6932"/>
                    <a:pt x="43787" y="2279"/>
                  </a:cubicBezTo>
                  <a:cubicBezTo>
                    <a:pt x="40081" y="746"/>
                    <a:pt x="36192" y="1"/>
                    <a:pt x="32336" y="1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590394" y="2961027"/>
              <a:ext cx="1130821" cy="1132713"/>
            </a:xfrm>
            <a:custGeom>
              <a:avLst/>
              <a:gdLst/>
              <a:ahLst/>
              <a:cxnLst/>
              <a:rect l="l" t="t" r="r" b="b"/>
              <a:pathLst>
                <a:path w="46627" h="46705" extrusionOk="0">
                  <a:moveTo>
                    <a:pt x="23343" y="0"/>
                  </a:moveTo>
                  <a:lnTo>
                    <a:pt x="23343" y="5658"/>
                  </a:lnTo>
                  <a:lnTo>
                    <a:pt x="23383" y="5658"/>
                  </a:lnTo>
                  <a:cubicBezTo>
                    <a:pt x="24625" y="5658"/>
                    <a:pt x="25867" y="5796"/>
                    <a:pt x="27069" y="6053"/>
                  </a:cubicBezTo>
                  <a:lnTo>
                    <a:pt x="28252" y="493"/>
                  </a:lnTo>
                  <a:cubicBezTo>
                    <a:pt x="26655" y="158"/>
                    <a:pt x="25019" y="0"/>
                    <a:pt x="23383" y="0"/>
                  </a:cubicBezTo>
                  <a:close/>
                  <a:moveTo>
                    <a:pt x="18513" y="532"/>
                  </a:moveTo>
                  <a:cubicBezTo>
                    <a:pt x="16897" y="868"/>
                    <a:pt x="15339" y="1360"/>
                    <a:pt x="13841" y="2031"/>
                  </a:cubicBezTo>
                  <a:lnTo>
                    <a:pt x="16167" y="7196"/>
                  </a:lnTo>
                  <a:cubicBezTo>
                    <a:pt x="17291" y="6703"/>
                    <a:pt x="18474" y="6329"/>
                    <a:pt x="19696" y="6072"/>
                  </a:cubicBezTo>
                  <a:lnTo>
                    <a:pt x="18513" y="532"/>
                  </a:lnTo>
                  <a:close/>
                  <a:moveTo>
                    <a:pt x="32885" y="2011"/>
                  </a:moveTo>
                  <a:lnTo>
                    <a:pt x="30579" y="7196"/>
                  </a:lnTo>
                  <a:cubicBezTo>
                    <a:pt x="31702" y="7689"/>
                    <a:pt x="32787" y="8300"/>
                    <a:pt x="33792" y="9030"/>
                  </a:cubicBezTo>
                  <a:lnTo>
                    <a:pt x="37124" y="4475"/>
                  </a:lnTo>
                  <a:cubicBezTo>
                    <a:pt x="35803" y="3509"/>
                    <a:pt x="34384" y="2681"/>
                    <a:pt x="32885" y="2011"/>
                  </a:cubicBezTo>
                  <a:close/>
                  <a:moveTo>
                    <a:pt x="9641" y="4475"/>
                  </a:moveTo>
                  <a:cubicBezTo>
                    <a:pt x="8321" y="5441"/>
                    <a:pt x="7098" y="6546"/>
                    <a:pt x="6014" y="7768"/>
                  </a:cubicBezTo>
                  <a:lnTo>
                    <a:pt x="10233" y="11553"/>
                  </a:lnTo>
                  <a:lnTo>
                    <a:pt x="10233" y="11533"/>
                  </a:lnTo>
                  <a:cubicBezTo>
                    <a:pt x="11061" y="10627"/>
                    <a:pt x="11968" y="9779"/>
                    <a:pt x="12973" y="9069"/>
                  </a:cubicBezTo>
                  <a:lnTo>
                    <a:pt x="9641" y="4475"/>
                  </a:lnTo>
                  <a:close/>
                  <a:moveTo>
                    <a:pt x="40752" y="7709"/>
                  </a:moveTo>
                  <a:lnTo>
                    <a:pt x="36533" y="11514"/>
                  </a:lnTo>
                  <a:cubicBezTo>
                    <a:pt x="37361" y="12421"/>
                    <a:pt x="38090" y="13426"/>
                    <a:pt x="38721" y="14510"/>
                  </a:cubicBezTo>
                  <a:lnTo>
                    <a:pt x="43610" y="11652"/>
                  </a:lnTo>
                  <a:cubicBezTo>
                    <a:pt x="42802" y="10252"/>
                    <a:pt x="41836" y="8931"/>
                    <a:pt x="40752" y="7709"/>
                  </a:cubicBezTo>
                  <a:close/>
                  <a:moveTo>
                    <a:pt x="3136" y="11711"/>
                  </a:moveTo>
                  <a:cubicBezTo>
                    <a:pt x="2327" y="13130"/>
                    <a:pt x="1657" y="14609"/>
                    <a:pt x="1164" y="16166"/>
                  </a:cubicBezTo>
                  <a:lnTo>
                    <a:pt x="6566" y="17921"/>
                  </a:lnTo>
                  <a:cubicBezTo>
                    <a:pt x="6941" y="16738"/>
                    <a:pt x="7433" y="15614"/>
                    <a:pt x="8045" y="14530"/>
                  </a:cubicBezTo>
                  <a:lnTo>
                    <a:pt x="3136" y="11711"/>
                  </a:lnTo>
                  <a:close/>
                  <a:moveTo>
                    <a:pt x="45621" y="16127"/>
                  </a:moveTo>
                  <a:lnTo>
                    <a:pt x="40219" y="17882"/>
                  </a:lnTo>
                  <a:cubicBezTo>
                    <a:pt x="40594" y="19045"/>
                    <a:pt x="40850" y="20267"/>
                    <a:pt x="40988" y="21489"/>
                  </a:cubicBezTo>
                  <a:lnTo>
                    <a:pt x="46627" y="20898"/>
                  </a:lnTo>
                  <a:cubicBezTo>
                    <a:pt x="46449" y="19281"/>
                    <a:pt x="46114" y="17684"/>
                    <a:pt x="45621" y="16127"/>
                  </a:cubicBezTo>
                  <a:close/>
                  <a:moveTo>
                    <a:pt x="159" y="20957"/>
                  </a:moveTo>
                  <a:cubicBezTo>
                    <a:pt x="1" y="22574"/>
                    <a:pt x="1" y="24210"/>
                    <a:pt x="159" y="25827"/>
                  </a:cubicBezTo>
                  <a:lnTo>
                    <a:pt x="5817" y="25235"/>
                  </a:lnTo>
                  <a:cubicBezTo>
                    <a:pt x="5738" y="24604"/>
                    <a:pt x="5718" y="23974"/>
                    <a:pt x="5718" y="23343"/>
                  </a:cubicBezTo>
                  <a:cubicBezTo>
                    <a:pt x="5718" y="22731"/>
                    <a:pt x="5738" y="22140"/>
                    <a:pt x="5797" y="21529"/>
                  </a:cubicBezTo>
                  <a:lnTo>
                    <a:pt x="159" y="20957"/>
                  </a:lnTo>
                  <a:close/>
                  <a:moveTo>
                    <a:pt x="40988" y="25196"/>
                  </a:moveTo>
                  <a:cubicBezTo>
                    <a:pt x="40850" y="26418"/>
                    <a:pt x="40594" y="27640"/>
                    <a:pt x="40219" y="28804"/>
                  </a:cubicBezTo>
                  <a:lnTo>
                    <a:pt x="45621" y="30558"/>
                  </a:lnTo>
                  <a:cubicBezTo>
                    <a:pt x="46114" y="29001"/>
                    <a:pt x="46449" y="27404"/>
                    <a:pt x="46627" y="25768"/>
                  </a:cubicBezTo>
                  <a:lnTo>
                    <a:pt x="40988" y="25196"/>
                  </a:lnTo>
                  <a:close/>
                  <a:moveTo>
                    <a:pt x="6566" y="28843"/>
                  </a:moveTo>
                  <a:lnTo>
                    <a:pt x="1184" y="30598"/>
                  </a:lnTo>
                  <a:cubicBezTo>
                    <a:pt x="1696" y="32155"/>
                    <a:pt x="2367" y="33654"/>
                    <a:pt x="3175" y="35053"/>
                  </a:cubicBezTo>
                  <a:lnTo>
                    <a:pt x="8084" y="32214"/>
                  </a:lnTo>
                  <a:cubicBezTo>
                    <a:pt x="7473" y="31150"/>
                    <a:pt x="6960" y="30026"/>
                    <a:pt x="6566" y="28843"/>
                  </a:cubicBezTo>
                  <a:close/>
                  <a:moveTo>
                    <a:pt x="38721" y="32175"/>
                  </a:moveTo>
                  <a:cubicBezTo>
                    <a:pt x="38090" y="33259"/>
                    <a:pt x="37380" y="34245"/>
                    <a:pt x="36552" y="35172"/>
                  </a:cubicBezTo>
                  <a:lnTo>
                    <a:pt x="40771" y="38977"/>
                  </a:lnTo>
                  <a:cubicBezTo>
                    <a:pt x="41856" y="37754"/>
                    <a:pt x="42822" y="36433"/>
                    <a:pt x="43650" y="35034"/>
                  </a:cubicBezTo>
                  <a:lnTo>
                    <a:pt x="38721" y="32175"/>
                  </a:lnTo>
                  <a:close/>
                  <a:moveTo>
                    <a:pt x="10272" y="35211"/>
                  </a:moveTo>
                  <a:lnTo>
                    <a:pt x="6073" y="39016"/>
                  </a:lnTo>
                  <a:cubicBezTo>
                    <a:pt x="7157" y="40219"/>
                    <a:pt x="8380" y="41323"/>
                    <a:pt x="9701" y="42269"/>
                  </a:cubicBezTo>
                  <a:lnTo>
                    <a:pt x="13032" y="37675"/>
                  </a:lnTo>
                  <a:cubicBezTo>
                    <a:pt x="12027" y="36946"/>
                    <a:pt x="11100" y="36118"/>
                    <a:pt x="10272" y="35211"/>
                  </a:cubicBezTo>
                  <a:close/>
                  <a:moveTo>
                    <a:pt x="33812" y="37656"/>
                  </a:moveTo>
                  <a:cubicBezTo>
                    <a:pt x="32826" y="38385"/>
                    <a:pt x="31742" y="39016"/>
                    <a:pt x="30618" y="39509"/>
                  </a:cubicBezTo>
                  <a:lnTo>
                    <a:pt x="32925" y="44694"/>
                  </a:lnTo>
                  <a:lnTo>
                    <a:pt x="32925" y="44674"/>
                  </a:lnTo>
                  <a:cubicBezTo>
                    <a:pt x="34403" y="44024"/>
                    <a:pt x="35843" y="43196"/>
                    <a:pt x="37163" y="42249"/>
                  </a:cubicBezTo>
                  <a:lnTo>
                    <a:pt x="33812" y="37656"/>
                  </a:lnTo>
                  <a:close/>
                  <a:moveTo>
                    <a:pt x="16226" y="39529"/>
                  </a:moveTo>
                  <a:lnTo>
                    <a:pt x="13939" y="44714"/>
                  </a:lnTo>
                  <a:cubicBezTo>
                    <a:pt x="15418" y="45364"/>
                    <a:pt x="16975" y="45877"/>
                    <a:pt x="18572" y="46212"/>
                  </a:cubicBezTo>
                  <a:lnTo>
                    <a:pt x="19735" y="40652"/>
                  </a:lnTo>
                  <a:cubicBezTo>
                    <a:pt x="18533" y="40416"/>
                    <a:pt x="17350" y="40041"/>
                    <a:pt x="16226" y="39529"/>
                  </a:cubicBezTo>
                  <a:close/>
                  <a:moveTo>
                    <a:pt x="27109" y="40652"/>
                  </a:moveTo>
                  <a:cubicBezTo>
                    <a:pt x="25906" y="40909"/>
                    <a:pt x="24664" y="41047"/>
                    <a:pt x="23442" y="41047"/>
                  </a:cubicBezTo>
                  <a:lnTo>
                    <a:pt x="23442" y="46705"/>
                  </a:lnTo>
                  <a:cubicBezTo>
                    <a:pt x="25059" y="46705"/>
                    <a:pt x="26695" y="46527"/>
                    <a:pt x="28292" y="46192"/>
                  </a:cubicBezTo>
                  <a:lnTo>
                    <a:pt x="27109" y="40652"/>
                  </a:ln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871526" y="3241195"/>
              <a:ext cx="571874" cy="571874"/>
            </a:xfrm>
            <a:custGeom>
              <a:avLst/>
              <a:gdLst/>
              <a:ahLst/>
              <a:cxnLst/>
              <a:rect l="l" t="t" r="r" b="b"/>
              <a:pathLst>
                <a:path w="23580" h="23580" extrusionOk="0">
                  <a:moveTo>
                    <a:pt x="11790" y="0"/>
                  </a:moveTo>
                  <a:lnTo>
                    <a:pt x="11790" y="2464"/>
                  </a:lnTo>
                  <a:cubicBezTo>
                    <a:pt x="12007" y="2464"/>
                    <a:pt x="12223" y="2484"/>
                    <a:pt x="12440" y="2484"/>
                  </a:cubicBezTo>
                  <a:lnTo>
                    <a:pt x="12618" y="40"/>
                  </a:lnTo>
                  <a:cubicBezTo>
                    <a:pt x="12342" y="0"/>
                    <a:pt x="12066" y="0"/>
                    <a:pt x="11790" y="0"/>
                  </a:cubicBezTo>
                  <a:close/>
                  <a:moveTo>
                    <a:pt x="11179" y="20"/>
                  </a:moveTo>
                  <a:cubicBezTo>
                    <a:pt x="10922" y="40"/>
                    <a:pt x="10646" y="59"/>
                    <a:pt x="10370" y="99"/>
                  </a:cubicBezTo>
                  <a:lnTo>
                    <a:pt x="10666" y="2543"/>
                  </a:lnTo>
                  <a:cubicBezTo>
                    <a:pt x="10883" y="2524"/>
                    <a:pt x="11100" y="2504"/>
                    <a:pt x="11317" y="2484"/>
                  </a:cubicBezTo>
                  <a:lnTo>
                    <a:pt x="11179" y="20"/>
                  </a:lnTo>
                  <a:close/>
                  <a:moveTo>
                    <a:pt x="13446" y="118"/>
                  </a:moveTo>
                  <a:lnTo>
                    <a:pt x="13091" y="2563"/>
                  </a:lnTo>
                  <a:cubicBezTo>
                    <a:pt x="13308" y="2583"/>
                    <a:pt x="13525" y="2622"/>
                    <a:pt x="13742" y="2681"/>
                  </a:cubicBezTo>
                  <a:lnTo>
                    <a:pt x="14254" y="256"/>
                  </a:lnTo>
                  <a:cubicBezTo>
                    <a:pt x="13978" y="197"/>
                    <a:pt x="13702" y="158"/>
                    <a:pt x="13446" y="118"/>
                  </a:cubicBezTo>
                  <a:close/>
                  <a:moveTo>
                    <a:pt x="9542" y="217"/>
                  </a:moveTo>
                  <a:cubicBezTo>
                    <a:pt x="9286" y="276"/>
                    <a:pt x="9010" y="335"/>
                    <a:pt x="8754" y="394"/>
                  </a:cubicBezTo>
                  <a:lnTo>
                    <a:pt x="9385" y="2780"/>
                  </a:lnTo>
                  <a:lnTo>
                    <a:pt x="9385" y="2800"/>
                  </a:lnTo>
                  <a:cubicBezTo>
                    <a:pt x="9601" y="2740"/>
                    <a:pt x="9818" y="2681"/>
                    <a:pt x="10015" y="2642"/>
                  </a:cubicBezTo>
                  <a:lnTo>
                    <a:pt x="9542" y="217"/>
                  </a:lnTo>
                  <a:close/>
                  <a:moveTo>
                    <a:pt x="15062" y="454"/>
                  </a:moveTo>
                  <a:lnTo>
                    <a:pt x="14372" y="2819"/>
                  </a:lnTo>
                  <a:cubicBezTo>
                    <a:pt x="14589" y="2878"/>
                    <a:pt x="14786" y="2957"/>
                    <a:pt x="15003" y="3036"/>
                  </a:cubicBezTo>
                  <a:lnTo>
                    <a:pt x="15831" y="710"/>
                  </a:lnTo>
                  <a:cubicBezTo>
                    <a:pt x="15575" y="611"/>
                    <a:pt x="15319" y="532"/>
                    <a:pt x="15062" y="454"/>
                  </a:cubicBezTo>
                  <a:close/>
                  <a:moveTo>
                    <a:pt x="7965" y="651"/>
                  </a:moveTo>
                  <a:cubicBezTo>
                    <a:pt x="7709" y="730"/>
                    <a:pt x="7433" y="828"/>
                    <a:pt x="7196" y="946"/>
                  </a:cubicBezTo>
                  <a:lnTo>
                    <a:pt x="8162" y="3214"/>
                  </a:lnTo>
                  <a:cubicBezTo>
                    <a:pt x="8359" y="3135"/>
                    <a:pt x="8556" y="3056"/>
                    <a:pt x="8754" y="2977"/>
                  </a:cubicBezTo>
                  <a:lnTo>
                    <a:pt x="7965" y="651"/>
                  </a:lnTo>
                  <a:close/>
                  <a:moveTo>
                    <a:pt x="16600" y="1025"/>
                  </a:moveTo>
                  <a:lnTo>
                    <a:pt x="15595" y="3273"/>
                  </a:lnTo>
                  <a:cubicBezTo>
                    <a:pt x="15792" y="3371"/>
                    <a:pt x="15989" y="3450"/>
                    <a:pt x="16186" y="3569"/>
                  </a:cubicBezTo>
                  <a:lnTo>
                    <a:pt x="17349" y="1380"/>
                  </a:lnTo>
                  <a:cubicBezTo>
                    <a:pt x="17093" y="1262"/>
                    <a:pt x="16856" y="1144"/>
                    <a:pt x="16600" y="1025"/>
                  </a:cubicBezTo>
                  <a:close/>
                  <a:moveTo>
                    <a:pt x="6447" y="1301"/>
                  </a:moveTo>
                  <a:cubicBezTo>
                    <a:pt x="6191" y="1420"/>
                    <a:pt x="5954" y="1558"/>
                    <a:pt x="5718" y="1696"/>
                  </a:cubicBezTo>
                  <a:lnTo>
                    <a:pt x="6999" y="3805"/>
                  </a:lnTo>
                  <a:cubicBezTo>
                    <a:pt x="7176" y="3687"/>
                    <a:pt x="7374" y="3588"/>
                    <a:pt x="7571" y="3490"/>
                  </a:cubicBezTo>
                  <a:lnTo>
                    <a:pt x="6447" y="1301"/>
                  </a:lnTo>
                  <a:close/>
                  <a:moveTo>
                    <a:pt x="18059" y="1814"/>
                  </a:moveTo>
                  <a:lnTo>
                    <a:pt x="16758" y="3904"/>
                  </a:lnTo>
                  <a:cubicBezTo>
                    <a:pt x="16935" y="4022"/>
                    <a:pt x="17113" y="4140"/>
                    <a:pt x="17290" y="4259"/>
                  </a:cubicBezTo>
                  <a:lnTo>
                    <a:pt x="18749" y="2287"/>
                  </a:lnTo>
                  <a:cubicBezTo>
                    <a:pt x="18532" y="2110"/>
                    <a:pt x="18315" y="1952"/>
                    <a:pt x="18059" y="1814"/>
                  </a:cubicBezTo>
                  <a:close/>
                  <a:moveTo>
                    <a:pt x="5028" y="2149"/>
                  </a:moveTo>
                  <a:cubicBezTo>
                    <a:pt x="4811" y="2307"/>
                    <a:pt x="4574" y="2464"/>
                    <a:pt x="4377" y="2642"/>
                  </a:cubicBezTo>
                  <a:lnTo>
                    <a:pt x="5934" y="4554"/>
                  </a:lnTo>
                  <a:cubicBezTo>
                    <a:pt x="6092" y="4416"/>
                    <a:pt x="6270" y="4298"/>
                    <a:pt x="6447" y="4160"/>
                  </a:cubicBezTo>
                  <a:lnTo>
                    <a:pt x="5028" y="2149"/>
                  </a:lnTo>
                  <a:close/>
                  <a:moveTo>
                    <a:pt x="19380" y="2800"/>
                  </a:moveTo>
                  <a:lnTo>
                    <a:pt x="17783" y="4673"/>
                  </a:lnTo>
                  <a:cubicBezTo>
                    <a:pt x="17961" y="4811"/>
                    <a:pt x="18118" y="4968"/>
                    <a:pt x="18276" y="5106"/>
                  </a:cubicBezTo>
                  <a:lnTo>
                    <a:pt x="19991" y="3352"/>
                  </a:lnTo>
                  <a:cubicBezTo>
                    <a:pt x="19794" y="3154"/>
                    <a:pt x="19597" y="2957"/>
                    <a:pt x="19380" y="2800"/>
                  </a:cubicBezTo>
                  <a:close/>
                  <a:moveTo>
                    <a:pt x="3746" y="3194"/>
                  </a:moveTo>
                  <a:cubicBezTo>
                    <a:pt x="3549" y="3371"/>
                    <a:pt x="3352" y="3569"/>
                    <a:pt x="3174" y="3766"/>
                  </a:cubicBezTo>
                  <a:lnTo>
                    <a:pt x="4968" y="5461"/>
                  </a:lnTo>
                  <a:lnTo>
                    <a:pt x="4968" y="5441"/>
                  </a:lnTo>
                  <a:cubicBezTo>
                    <a:pt x="5126" y="5284"/>
                    <a:pt x="5284" y="5126"/>
                    <a:pt x="5442" y="4988"/>
                  </a:cubicBezTo>
                  <a:lnTo>
                    <a:pt x="3746" y="3194"/>
                  </a:lnTo>
                  <a:close/>
                  <a:moveTo>
                    <a:pt x="20583" y="3943"/>
                  </a:moveTo>
                  <a:lnTo>
                    <a:pt x="18749" y="5599"/>
                  </a:lnTo>
                  <a:cubicBezTo>
                    <a:pt x="18887" y="5737"/>
                    <a:pt x="19025" y="5915"/>
                    <a:pt x="19163" y="6092"/>
                  </a:cubicBezTo>
                  <a:lnTo>
                    <a:pt x="21115" y="4574"/>
                  </a:lnTo>
                  <a:cubicBezTo>
                    <a:pt x="20937" y="4357"/>
                    <a:pt x="20760" y="4160"/>
                    <a:pt x="20583" y="3943"/>
                  </a:cubicBezTo>
                  <a:close/>
                  <a:moveTo>
                    <a:pt x="2622" y="4397"/>
                  </a:moveTo>
                  <a:cubicBezTo>
                    <a:pt x="2465" y="4613"/>
                    <a:pt x="2287" y="4830"/>
                    <a:pt x="2129" y="5047"/>
                  </a:cubicBezTo>
                  <a:lnTo>
                    <a:pt x="4160" y="6467"/>
                  </a:lnTo>
                  <a:cubicBezTo>
                    <a:pt x="4278" y="6289"/>
                    <a:pt x="4416" y="6112"/>
                    <a:pt x="4535" y="5954"/>
                  </a:cubicBezTo>
                  <a:lnTo>
                    <a:pt x="2622" y="4397"/>
                  </a:lnTo>
                  <a:close/>
                  <a:moveTo>
                    <a:pt x="21608" y="5244"/>
                  </a:moveTo>
                  <a:lnTo>
                    <a:pt x="19557" y="6605"/>
                  </a:lnTo>
                  <a:cubicBezTo>
                    <a:pt x="19676" y="6782"/>
                    <a:pt x="19794" y="6979"/>
                    <a:pt x="19893" y="7157"/>
                  </a:cubicBezTo>
                  <a:lnTo>
                    <a:pt x="22041" y="5934"/>
                  </a:lnTo>
                  <a:cubicBezTo>
                    <a:pt x="21903" y="5698"/>
                    <a:pt x="21746" y="5461"/>
                    <a:pt x="21608" y="5244"/>
                  </a:cubicBezTo>
                  <a:close/>
                  <a:moveTo>
                    <a:pt x="1696" y="5737"/>
                  </a:moveTo>
                  <a:cubicBezTo>
                    <a:pt x="1538" y="5974"/>
                    <a:pt x="1420" y="6230"/>
                    <a:pt x="1282" y="6467"/>
                  </a:cubicBezTo>
                  <a:lnTo>
                    <a:pt x="3490" y="7590"/>
                  </a:lnTo>
                  <a:cubicBezTo>
                    <a:pt x="3588" y="7393"/>
                    <a:pt x="3687" y="7216"/>
                    <a:pt x="3805" y="7019"/>
                  </a:cubicBezTo>
                  <a:lnTo>
                    <a:pt x="1696" y="5737"/>
                  </a:lnTo>
                  <a:close/>
                  <a:moveTo>
                    <a:pt x="22416" y="6664"/>
                  </a:moveTo>
                  <a:lnTo>
                    <a:pt x="20208" y="7748"/>
                  </a:lnTo>
                  <a:cubicBezTo>
                    <a:pt x="20307" y="7926"/>
                    <a:pt x="20385" y="8142"/>
                    <a:pt x="20464" y="8340"/>
                  </a:cubicBezTo>
                  <a:lnTo>
                    <a:pt x="22751" y="7413"/>
                  </a:lnTo>
                  <a:cubicBezTo>
                    <a:pt x="22653" y="7157"/>
                    <a:pt x="22534" y="6920"/>
                    <a:pt x="22416" y="6664"/>
                  </a:cubicBezTo>
                  <a:close/>
                  <a:moveTo>
                    <a:pt x="927" y="7216"/>
                  </a:moveTo>
                  <a:cubicBezTo>
                    <a:pt x="828" y="7472"/>
                    <a:pt x="730" y="7728"/>
                    <a:pt x="631" y="7985"/>
                  </a:cubicBezTo>
                  <a:lnTo>
                    <a:pt x="2977" y="8793"/>
                  </a:lnTo>
                  <a:cubicBezTo>
                    <a:pt x="3056" y="8576"/>
                    <a:pt x="3115" y="8379"/>
                    <a:pt x="3194" y="8182"/>
                  </a:cubicBezTo>
                  <a:lnTo>
                    <a:pt x="927" y="7216"/>
                  </a:lnTo>
                  <a:close/>
                  <a:moveTo>
                    <a:pt x="23027" y="8202"/>
                  </a:moveTo>
                  <a:lnTo>
                    <a:pt x="20681" y="8951"/>
                  </a:lnTo>
                  <a:cubicBezTo>
                    <a:pt x="20740" y="9168"/>
                    <a:pt x="20799" y="9365"/>
                    <a:pt x="20859" y="9582"/>
                  </a:cubicBezTo>
                  <a:lnTo>
                    <a:pt x="23244" y="8990"/>
                  </a:lnTo>
                  <a:cubicBezTo>
                    <a:pt x="23185" y="8734"/>
                    <a:pt x="23106" y="8458"/>
                    <a:pt x="23027" y="8202"/>
                  </a:cubicBezTo>
                  <a:close/>
                  <a:moveTo>
                    <a:pt x="395" y="8793"/>
                  </a:moveTo>
                  <a:cubicBezTo>
                    <a:pt x="335" y="9049"/>
                    <a:pt x="276" y="9325"/>
                    <a:pt x="217" y="9582"/>
                  </a:cubicBezTo>
                  <a:lnTo>
                    <a:pt x="2642" y="10055"/>
                  </a:lnTo>
                  <a:cubicBezTo>
                    <a:pt x="2681" y="9838"/>
                    <a:pt x="2721" y="9621"/>
                    <a:pt x="2780" y="9424"/>
                  </a:cubicBezTo>
                  <a:lnTo>
                    <a:pt x="395" y="8793"/>
                  </a:lnTo>
                  <a:close/>
                  <a:moveTo>
                    <a:pt x="23402" y="9798"/>
                  </a:moveTo>
                  <a:lnTo>
                    <a:pt x="20977" y="10212"/>
                  </a:lnTo>
                  <a:cubicBezTo>
                    <a:pt x="21016" y="10429"/>
                    <a:pt x="21056" y="10646"/>
                    <a:pt x="21075" y="10863"/>
                  </a:cubicBezTo>
                  <a:lnTo>
                    <a:pt x="23520" y="10626"/>
                  </a:lnTo>
                  <a:cubicBezTo>
                    <a:pt x="23500" y="10350"/>
                    <a:pt x="23461" y="10074"/>
                    <a:pt x="23402" y="9798"/>
                  </a:cubicBezTo>
                  <a:close/>
                  <a:moveTo>
                    <a:pt x="99" y="10410"/>
                  </a:moveTo>
                  <a:cubicBezTo>
                    <a:pt x="59" y="10686"/>
                    <a:pt x="20" y="10962"/>
                    <a:pt x="20" y="11238"/>
                  </a:cubicBezTo>
                  <a:lnTo>
                    <a:pt x="2484" y="11356"/>
                  </a:lnTo>
                  <a:lnTo>
                    <a:pt x="2484" y="11336"/>
                  </a:lnTo>
                  <a:cubicBezTo>
                    <a:pt x="2504" y="11119"/>
                    <a:pt x="2524" y="10902"/>
                    <a:pt x="2543" y="10705"/>
                  </a:cubicBezTo>
                  <a:lnTo>
                    <a:pt x="99" y="10410"/>
                  </a:lnTo>
                  <a:close/>
                  <a:moveTo>
                    <a:pt x="23579" y="11454"/>
                  </a:moveTo>
                  <a:lnTo>
                    <a:pt x="21115" y="11514"/>
                  </a:lnTo>
                  <a:lnTo>
                    <a:pt x="21115" y="11809"/>
                  </a:lnTo>
                  <a:lnTo>
                    <a:pt x="21115" y="12164"/>
                  </a:lnTo>
                  <a:lnTo>
                    <a:pt x="23579" y="12263"/>
                  </a:lnTo>
                  <a:cubicBezTo>
                    <a:pt x="23579" y="12105"/>
                    <a:pt x="23579" y="11908"/>
                    <a:pt x="23579" y="11809"/>
                  </a:cubicBezTo>
                  <a:lnTo>
                    <a:pt x="23579" y="11454"/>
                  </a:lnTo>
                  <a:close/>
                  <a:moveTo>
                    <a:pt x="2465" y="12006"/>
                  </a:moveTo>
                  <a:lnTo>
                    <a:pt x="0" y="12046"/>
                  </a:lnTo>
                  <a:cubicBezTo>
                    <a:pt x="20" y="12322"/>
                    <a:pt x="40" y="12598"/>
                    <a:pt x="59" y="12874"/>
                  </a:cubicBezTo>
                  <a:lnTo>
                    <a:pt x="2504" y="12657"/>
                  </a:lnTo>
                  <a:cubicBezTo>
                    <a:pt x="2484" y="12440"/>
                    <a:pt x="2465" y="12223"/>
                    <a:pt x="2465" y="12006"/>
                  </a:cubicBezTo>
                  <a:close/>
                  <a:moveTo>
                    <a:pt x="21056" y="12835"/>
                  </a:moveTo>
                  <a:cubicBezTo>
                    <a:pt x="21036" y="13051"/>
                    <a:pt x="21016" y="13268"/>
                    <a:pt x="20977" y="13465"/>
                  </a:cubicBezTo>
                  <a:lnTo>
                    <a:pt x="23402" y="13919"/>
                  </a:lnTo>
                  <a:lnTo>
                    <a:pt x="23402" y="13899"/>
                  </a:lnTo>
                  <a:cubicBezTo>
                    <a:pt x="23441" y="13643"/>
                    <a:pt x="23481" y="13367"/>
                    <a:pt x="23520" y="13091"/>
                  </a:cubicBezTo>
                  <a:lnTo>
                    <a:pt x="21056" y="12835"/>
                  </a:lnTo>
                  <a:close/>
                  <a:moveTo>
                    <a:pt x="2603" y="13308"/>
                  </a:moveTo>
                  <a:lnTo>
                    <a:pt x="158" y="13702"/>
                  </a:lnTo>
                  <a:cubicBezTo>
                    <a:pt x="197" y="13958"/>
                    <a:pt x="257" y="14234"/>
                    <a:pt x="316" y="14510"/>
                  </a:cubicBezTo>
                  <a:lnTo>
                    <a:pt x="2721" y="13939"/>
                  </a:lnTo>
                  <a:cubicBezTo>
                    <a:pt x="2662" y="13722"/>
                    <a:pt x="2622" y="13505"/>
                    <a:pt x="2603" y="13308"/>
                  </a:cubicBezTo>
                  <a:close/>
                  <a:moveTo>
                    <a:pt x="20839" y="14116"/>
                  </a:moveTo>
                  <a:cubicBezTo>
                    <a:pt x="20780" y="14313"/>
                    <a:pt x="20721" y="14530"/>
                    <a:pt x="20661" y="14727"/>
                  </a:cubicBezTo>
                  <a:lnTo>
                    <a:pt x="22988" y="15516"/>
                  </a:lnTo>
                  <a:lnTo>
                    <a:pt x="22988" y="15496"/>
                  </a:lnTo>
                  <a:cubicBezTo>
                    <a:pt x="23086" y="15240"/>
                    <a:pt x="23165" y="14983"/>
                    <a:pt x="23224" y="14707"/>
                  </a:cubicBezTo>
                  <a:lnTo>
                    <a:pt x="20839" y="14116"/>
                  </a:lnTo>
                  <a:close/>
                  <a:moveTo>
                    <a:pt x="2898" y="14569"/>
                  </a:moveTo>
                  <a:lnTo>
                    <a:pt x="552" y="15299"/>
                  </a:lnTo>
                  <a:cubicBezTo>
                    <a:pt x="631" y="15555"/>
                    <a:pt x="710" y="15831"/>
                    <a:pt x="809" y="16087"/>
                  </a:cubicBezTo>
                  <a:lnTo>
                    <a:pt x="3115" y="15181"/>
                  </a:lnTo>
                  <a:cubicBezTo>
                    <a:pt x="3036" y="14983"/>
                    <a:pt x="2957" y="14767"/>
                    <a:pt x="2898" y="14569"/>
                  </a:cubicBezTo>
                  <a:close/>
                  <a:moveTo>
                    <a:pt x="20425" y="15338"/>
                  </a:moveTo>
                  <a:cubicBezTo>
                    <a:pt x="20326" y="15535"/>
                    <a:pt x="20247" y="15733"/>
                    <a:pt x="20149" y="15930"/>
                  </a:cubicBezTo>
                  <a:lnTo>
                    <a:pt x="22357" y="17034"/>
                  </a:lnTo>
                  <a:cubicBezTo>
                    <a:pt x="22495" y="16778"/>
                    <a:pt x="22594" y="16541"/>
                    <a:pt x="22692" y="16265"/>
                  </a:cubicBezTo>
                  <a:lnTo>
                    <a:pt x="20425" y="15338"/>
                  </a:lnTo>
                  <a:close/>
                  <a:moveTo>
                    <a:pt x="3352" y="15772"/>
                  </a:moveTo>
                  <a:lnTo>
                    <a:pt x="1144" y="16817"/>
                  </a:lnTo>
                  <a:cubicBezTo>
                    <a:pt x="1262" y="17073"/>
                    <a:pt x="1380" y="17310"/>
                    <a:pt x="1518" y="17566"/>
                  </a:cubicBezTo>
                  <a:lnTo>
                    <a:pt x="3647" y="16344"/>
                  </a:lnTo>
                  <a:cubicBezTo>
                    <a:pt x="3549" y="16147"/>
                    <a:pt x="3450" y="15949"/>
                    <a:pt x="3352" y="15772"/>
                  </a:cubicBezTo>
                  <a:close/>
                  <a:moveTo>
                    <a:pt x="19853" y="16521"/>
                  </a:moveTo>
                  <a:cubicBezTo>
                    <a:pt x="19735" y="16699"/>
                    <a:pt x="19617" y="16876"/>
                    <a:pt x="19498" y="17073"/>
                  </a:cubicBezTo>
                  <a:lnTo>
                    <a:pt x="21529" y="18453"/>
                  </a:lnTo>
                  <a:cubicBezTo>
                    <a:pt x="21687" y="18236"/>
                    <a:pt x="21825" y="18000"/>
                    <a:pt x="21963" y="17763"/>
                  </a:cubicBezTo>
                  <a:lnTo>
                    <a:pt x="19853" y="16521"/>
                  </a:lnTo>
                  <a:close/>
                  <a:moveTo>
                    <a:pt x="4002" y="16916"/>
                  </a:moveTo>
                  <a:lnTo>
                    <a:pt x="1932" y="18276"/>
                  </a:lnTo>
                  <a:cubicBezTo>
                    <a:pt x="2090" y="18493"/>
                    <a:pt x="2248" y="18729"/>
                    <a:pt x="2425" y="18946"/>
                  </a:cubicBezTo>
                  <a:lnTo>
                    <a:pt x="4377" y="17448"/>
                  </a:lnTo>
                  <a:cubicBezTo>
                    <a:pt x="4239" y="17270"/>
                    <a:pt x="4121" y="17093"/>
                    <a:pt x="4002" y="16916"/>
                  </a:cubicBezTo>
                  <a:close/>
                  <a:moveTo>
                    <a:pt x="19104" y="17586"/>
                  </a:moveTo>
                  <a:cubicBezTo>
                    <a:pt x="18966" y="17763"/>
                    <a:pt x="18828" y="17921"/>
                    <a:pt x="18670" y="18079"/>
                  </a:cubicBezTo>
                  <a:lnTo>
                    <a:pt x="20504" y="19735"/>
                  </a:lnTo>
                  <a:lnTo>
                    <a:pt x="20504" y="19754"/>
                  </a:lnTo>
                  <a:cubicBezTo>
                    <a:pt x="20681" y="19538"/>
                    <a:pt x="20878" y="19340"/>
                    <a:pt x="21036" y="19124"/>
                  </a:cubicBezTo>
                  <a:lnTo>
                    <a:pt x="19104" y="17586"/>
                  </a:lnTo>
                  <a:close/>
                  <a:moveTo>
                    <a:pt x="4791" y="17941"/>
                  </a:moveTo>
                  <a:lnTo>
                    <a:pt x="2938" y="19577"/>
                  </a:lnTo>
                  <a:cubicBezTo>
                    <a:pt x="3115" y="19774"/>
                    <a:pt x="3312" y="19991"/>
                    <a:pt x="3509" y="20168"/>
                  </a:cubicBezTo>
                  <a:lnTo>
                    <a:pt x="5244" y="18434"/>
                  </a:lnTo>
                  <a:cubicBezTo>
                    <a:pt x="5087" y="18276"/>
                    <a:pt x="4929" y="18118"/>
                    <a:pt x="4791" y="17941"/>
                  </a:cubicBezTo>
                  <a:close/>
                  <a:moveTo>
                    <a:pt x="18237" y="18552"/>
                  </a:moveTo>
                  <a:cubicBezTo>
                    <a:pt x="18059" y="18690"/>
                    <a:pt x="17901" y="18848"/>
                    <a:pt x="17744" y="18986"/>
                  </a:cubicBezTo>
                  <a:lnTo>
                    <a:pt x="19301" y="20878"/>
                  </a:lnTo>
                  <a:cubicBezTo>
                    <a:pt x="19518" y="20701"/>
                    <a:pt x="19735" y="20523"/>
                    <a:pt x="19932" y="20326"/>
                  </a:cubicBezTo>
                  <a:lnTo>
                    <a:pt x="18237" y="18552"/>
                  </a:lnTo>
                  <a:close/>
                  <a:moveTo>
                    <a:pt x="5718" y="18867"/>
                  </a:moveTo>
                  <a:lnTo>
                    <a:pt x="4121" y="20740"/>
                  </a:lnTo>
                  <a:cubicBezTo>
                    <a:pt x="4338" y="20918"/>
                    <a:pt x="4554" y="21095"/>
                    <a:pt x="4771" y="21253"/>
                  </a:cubicBezTo>
                  <a:lnTo>
                    <a:pt x="6230" y="19281"/>
                  </a:lnTo>
                  <a:cubicBezTo>
                    <a:pt x="6053" y="19143"/>
                    <a:pt x="5895" y="19005"/>
                    <a:pt x="5718" y="18867"/>
                  </a:cubicBezTo>
                  <a:close/>
                  <a:moveTo>
                    <a:pt x="17211" y="19380"/>
                  </a:moveTo>
                  <a:cubicBezTo>
                    <a:pt x="17034" y="19498"/>
                    <a:pt x="16856" y="19636"/>
                    <a:pt x="16679" y="19754"/>
                  </a:cubicBezTo>
                  <a:lnTo>
                    <a:pt x="17961" y="21844"/>
                  </a:lnTo>
                  <a:cubicBezTo>
                    <a:pt x="18197" y="21706"/>
                    <a:pt x="18434" y="21549"/>
                    <a:pt x="18651" y="21391"/>
                  </a:cubicBezTo>
                  <a:lnTo>
                    <a:pt x="17211" y="19380"/>
                  </a:lnTo>
                  <a:close/>
                  <a:moveTo>
                    <a:pt x="6782" y="19656"/>
                  </a:moveTo>
                  <a:lnTo>
                    <a:pt x="5442" y="21726"/>
                  </a:lnTo>
                  <a:cubicBezTo>
                    <a:pt x="5678" y="21864"/>
                    <a:pt x="5915" y="22022"/>
                    <a:pt x="6151" y="22140"/>
                  </a:cubicBezTo>
                  <a:lnTo>
                    <a:pt x="7334" y="19991"/>
                  </a:lnTo>
                  <a:cubicBezTo>
                    <a:pt x="7137" y="19873"/>
                    <a:pt x="6960" y="19774"/>
                    <a:pt x="6782" y="19656"/>
                  </a:cubicBezTo>
                  <a:close/>
                  <a:moveTo>
                    <a:pt x="16107" y="20070"/>
                  </a:moveTo>
                  <a:cubicBezTo>
                    <a:pt x="15910" y="20168"/>
                    <a:pt x="15713" y="20267"/>
                    <a:pt x="15516" y="20346"/>
                  </a:cubicBezTo>
                  <a:lnTo>
                    <a:pt x="16502" y="22613"/>
                  </a:lnTo>
                  <a:cubicBezTo>
                    <a:pt x="16778" y="22495"/>
                    <a:pt x="17014" y="22377"/>
                    <a:pt x="17251" y="22258"/>
                  </a:cubicBezTo>
                  <a:lnTo>
                    <a:pt x="16107" y="20070"/>
                  </a:lnTo>
                  <a:close/>
                  <a:moveTo>
                    <a:pt x="7906" y="20267"/>
                  </a:moveTo>
                  <a:lnTo>
                    <a:pt x="6881" y="22515"/>
                  </a:lnTo>
                  <a:cubicBezTo>
                    <a:pt x="7137" y="22633"/>
                    <a:pt x="7413" y="22731"/>
                    <a:pt x="7650" y="22830"/>
                  </a:cubicBezTo>
                  <a:lnTo>
                    <a:pt x="8517" y="20523"/>
                  </a:lnTo>
                  <a:cubicBezTo>
                    <a:pt x="8320" y="20444"/>
                    <a:pt x="8103" y="20366"/>
                    <a:pt x="7906" y="20267"/>
                  </a:cubicBezTo>
                  <a:close/>
                  <a:moveTo>
                    <a:pt x="14924" y="20582"/>
                  </a:moveTo>
                  <a:cubicBezTo>
                    <a:pt x="14727" y="20661"/>
                    <a:pt x="14510" y="20721"/>
                    <a:pt x="14313" y="20780"/>
                  </a:cubicBezTo>
                  <a:lnTo>
                    <a:pt x="14944" y="23165"/>
                  </a:lnTo>
                  <a:lnTo>
                    <a:pt x="14964" y="23165"/>
                  </a:lnTo>
                  <a:cubicBezTo>
                    <a:pt x="15220" y="23086"/>
                    <a:pt x="15476" y="23007"/>
                    <a:pt x="15752" y="22909"/>
                  </a:cubicBezTo>
                  <a:lnTo>
                    <a:pt x="14924" y="20582"/>
                  </a:lnTo>
                  <a:close/>
                  <a:moveTo>
                    <a:pt x="9148" y="20740"/>
                  </a:moveTo>
                  <a:lnTo>
                    <a:pt x="8438" y="23106"/>
                  </a:lnTo>
                  <a:cubicBezTo>
                    <a:pt x="8694" y="23185"/>
                    <a:pt x="8971" y="23244"/>
                    <a:pt x="9227" y="23303"/>
                  </a:cubicBezTo>
                  <a:lnTo>
                    <a:pt x="9759" y="20898"/>
                  </a:lnTo>
                  <a:cubicBezTo>
                    <a:pt x="9562" y="20859"/>
                    <a:pt x="9345" y="20799"/>
                    <a:pt x="9148" y="20740"/>
                  </a:cubicBezTo>
                  <a:close/>
                  <a:moveTo>
                    <a:pt x="13663" y="20937"/>
                  </a:moveTo>
                  <a:cubicBezTo>
                    <a:pt x="13446" y="20977"/>
                    <a:pt x="13229" y="21016"/>
                    <a:pt x="13012" y="21036"/>
                  </a:cubicBezTo>
                  <a:lnTo>
                    <a:pt x="13327" y="23481"/>
                  </a:lnTo>
                  <a:cubicBezTo>
                    <a:pt x="13604" y="23441"/>
                    <a:pt x="13880" y="23402"/>
                    <a:pt x="14156" y="23343"/>
                  </a:cubicBezTo>
                  <a:lnTo>
                    <a:pt x="13663" y="20937"/>
                  </a:lnTo>
                  <a:close/>
                  <a:moveTo>
                    <a:pt x="10410" y="21016"/>
                  </a:moveTo>
                  <a:lnTo>
                    <a:pt x="10055" y="23461"/>
                  </a:lnTo>
                  <a:cubicBezTo>
                    <a:pt x="10311" y="23500"/>
                    <a:pt x="10587" y="23520"/>
                    <a:pt x="10863" y="23540"/>
                  </a:cubicBezTo>
                  <a:lnTo>
                    <a:pt x="11060" y="21095"/>
                  </a:lnTo>
                  <a:cubicBezTo>
                    <a:pt x="10843" y="21075"/>
                    <a:pt x="10627" y="21056"/>
                    <a:pt x="10410" y="21016"/>
                  </a:cubicBezTo>
                  <a:close/>
                  <a:moveTo>
                    <a:pt x="12361" y="21095"/>
                  </a:moveTo>
                  <a:cubicBezTo>
                    <a:pt x="12184" y="21115"/>
                    <a:pt x="11987" y="21115"/>
                    <a:pt x="11809" y="21115"/>
                  </a:cubicBezTo>
                  <a:lnTo>
                    <a:pt x="11711" y="21115"/>
                  </a:lnTo>
                  <a:lnTo>
                    <a:pt x="11691" y="23579"/>
                  </a:lnTo>
                  <a:lnTo>
                    <a:pt x="11809" y="23579"/>
                  </a:lnTo>
                  <a:cubicBezTo>
                    <a:pt x="12046" y="23579"/>
                    <a:pt x="12283" y="23579"/>
                    <a:pt x="12519" y="23559"/>
                  </a:cubicBezTo>
                  <a:lnTo>
                    <a:pt x="12361" y="21095"/>
                  </a:ln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34"/>
          <p:cNvGrpSpPr/>
          <p:nvPr/>
        </p:nvGrpSpPr>
        <p:grpSpPr>
          <a:xfrm>
            <a:off x="9064409" y="3270149"/>
            <a:ext cx="2284360" cy="1044576"/>
            <a:chOff x="6000921" y="1641574"/>
            <a:chExt cx="2284360" cy="1044576"/>
          </a:xfrm>
        </p:grpSpPr>
        <p:sp>
          <p:nvSpPr>
            <p:cNvPr id="1016" name="Google Shape;1016;p34"/>
            <p:cNvSpPr/>
            <p:nvPr/>
          </p:nvSpPr>
          <p:spPr>
            <a:xfrm>
              <a:off x="6110411" y="2198442"/>
              <a:ext cx="263940" cy="263964"/>
            </a:xfrm>
            <a:custGeom>
              <a:avLst/>
              <a:gdLst/>
              <a:ahLst/>
              <a:cxnLst/>
              <a:rect l="l" t="t" r="r" b="b"/>
              <a:pathLst>
                <a:path w="10883" h="10884" extrusionOk="0">
                  <a:moveTo>
                    <a:pt x="10528" y="1"/>
                  </a:moveTo>
                  <a:lnTo>
                    <a:pt x="0" y="10529"/>
                  </a:lnTo>
                  <a:lnTo>
                    <a:pt x="355" y="10883"/>
                  </a:lnTo>
                  <a:lnTo>
                    <a:pt x="10883" y="356"/>
                  </a:lnTo>
                  <a:lnTo>
                    <a:pt x="10528" y="1"/>
                  </a:ln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049203" y="2408598"/>
              <a:ext cx="114787" cy="98732"/>
            </a:xfrm>
            <a:custGeom>
              <a:avLst/>
              <a:gdLst/>
              <a:ahLst/>
              <a:cxnLst/>
              <a:rect l="l" t="t" r="r" b="b"/>
              <a:pathLst>
                <a:path w="4733" h="4071" extrusionOk="0">
                  <a:moveTo>
                    <a:pt x="2702" y="266"/>
                  </a:moveTo>
                  <a:cubicBezTo>
                    <a:pt x="3687" y="266"/>
                    <a:pt x="4476" y="1054"/>
                    <a:pt x="4496" y="2040"/>
                  </a:cubicBezTo>
                  <a:cubicBezTo>
                    <a:pt x="4496" y="3109"/>
                    <a:pt x="3608" y="3825"/>
                    <a:pt x="2685" y="3825"/>
                  </a:cubicBezTo>
                  <a:cubicBezTo>
                    <a:pt x="2247" y="3825"/>
                    <a:pt x="1802" y="3664"/>
                    <a:pt x="1440" y="3302"/>
                  </a:cubicBezTo>
                  <a:cubicBezTo>
                    <a:pt x="336" y="2178"/>
                    <a:pt x="1124" y="266"/>
                    <a:pt x="2702" y="266"/>
                  </a:cubicBezTo>
                  <a:close/>
                  <a:moveTo>
                    <a:pt x="2692" y="1"/>
                  </a:moveTo>
                  <a:cubicBezTo>
                    <a:pt x="2195" y="1"/>
                    <a:pt x="1690" y="186"/>
                    <a:pt x="1282" y="601"/>
                  </a:cubicBezTo>
                  <a:cubicBezTo>
                    <a:pt x="1" y="1882"/>
                    <a:pt x="907" y="4071"/>
                    <a:pt x="2702" y="4071"/>
                  </a:cubicBezTo>
                  <a:cubicBezTo>
                    <a:pt x="3825" y="4051"/>
                    <a:pt x="4732" y="3144"/>
                    <a:pt x="4732" y="2040"/>
                  </a:cubicBezTo>
                  <a:cubicBezTo>
                    <a:pt x="4732" y="813"/>
                    <a:pt x="3730" y="1"/>
                    <a:pt x="2692" y="1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000921" y="2372731"/>
              <a:ext cx="199404" cy="170956"/>
            </a:xfrm>
            <a:custGeom>
              <a:avLst/>
              <a:gdLst/>
              <a:ahLst/>
              <a:cxnLst/>
              <a:rect l="l" t="t" r="r" b="b"/>
              <a:pathLst>
                <a:path w="8222" h="7049" extrusionOk="0">
                  <a:moveTo>
                    <a:pt x="4729" y="502"/>
                  </a:moveTo>
                  <a:cubicBezTo>
                    <a:pt x="6388" y="502"/>
                    <a:pt x="7729" y="1855"/>
                    <a:pt x="7729" y="3519"/>
                  </a:cubicBezTo>
                  <a:cubicBezTo>
                    <a:pt x="7729" y="5348"/>
                    <a:pt x="6237" y="6553"/>
                    <a:pt x="4680" y="6553"/>
                  </a:cubicBezTo>
                  <a:cubicBezTo>
                    <a:pt x="3938" y="6553"/>
                    <a:pt x="3181" y="6279"/>
                    <a:pt x="2563" y="5668"/>
                  </a:cubicBezTo>
                  <a:cubicBezTo>
                    <a:pt x="651" y="3756"/>
                    <a:pt x="2011" y="503"/>
                    <a:pt x="4693" y="503"/>
                  </a:cubicBezTo>
                  <a:cubicBezTo>
                    <a:pt x="4705" y="503"/>
                    <a:pt x="4717" y="502"/>
                    <a:pt x="4729" y="502"/>
                  </a:cubicBezTo>
                  <a:close/>
                  <a:moveTo>
                    <a:pt x="4671" y="0"/>
                  </a:moveTo>
                  <a:cubicBezTo>
                    <a:pt x="3805" y="0"/>
                    <a:pt x="2923" y="320"/>
                    <a:pt x="2208" y="1035"/>
                  </a:cubicBezTo>
                  <a:cubicBezTo>
                    <a:pt x="0" y="3243"/>
                    <a:pt x="1558" y="7048"/>
                    <a:pt x="4693" y="7048"/>
                  </a:cubicBezTo>
                  <a:cubicBezTo>
                    <a:pt x="6644" y="7028"/>
                    <a:pt x="8222" y="5471"/>
                    <a:pt x="8222" y="3519"/>
                  </a:cubicBezTo>
                  <a:cubicBezTo>
                    <a:pt x="8222" y="1399"/>
                    <a:pt x="6481" y="0"/>
                    <a:pt x="4671" y="0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944664" y="2225772"/>
              <a:ext cx="53574" cy="45861"/>
            </a:xfrm>
            <a:custGeom>
              <a:avLst/>
              <a:gdLst/>
              <a:ahLst/>
              <a:cxnLst/>
              <a:rect l="l" t="t" r="r" b="b"/>
              <a:pathLst>
                <a:path w="2209" h="1891" extrusionOk="0">
                  <a:moveTo>
                    <a:pt x="949" y="0"/>
                  </a:moveTo>
                  <a:cubicBezTo>
                    <a:pt x="466" y="0"/>
                    <a:pt x="1" y="381"/>
                    <a:pt x="1" y="944"/>
                  </a:cubicBezTo>
                  <a:cubicBezTo>
                    <a:pt x="1" y="1476"/>
                    <a:pt x="415" y="1890"/>
                    <a:pt x="947" y="1890"/>
                  </a:cubicBezTo>
                  <a:cubicBezTo>
                    <a:pt x="1775" y="1890"/>
                    <a:pt x="2209" y="885"/>
                    <a:pt x="1598" y="274"/>
                  </a:cubicBezTo>
                  <a:cubicBezTo>
                    <a:pt x="1408" y="84"/>
                    <a:pt x="1177" y="0"/>
                    <a:pt x="949" y="0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932709" y="2222862"/>
              <a:ext cx="60753" cy="52119"/>
            </a:xfrm>
            <a:custGeom>
              <a:avLst/>
              <a:gdLst/>
              <a:ahLst/>
              <a:cxnLst/>
              <a:rect l="l" t="t" r="r" b="b"/>
              <a:pathLst>
                <a:path w="2505" h="2149" extrusionOk="0">
                  <a:moveTo>
                    <a:pt x="1440" y="256"/>
                  </a:moveTo>
                  <a:cubicBezTo>
                    <a:pt x="1893" y="256"/>
                    <a:pt x="2248" y="610"/>
                    <a:pt x="2248" y="1064"/>
                  </a:cubicBezTo>
                  <a:cubicBezTo>
                    <a:pt x="2248" y="1570"/>
                    <a:pt x="1843" y="1896"/>
                    <a:pt x="1422" y="1896"/>
                  </a:cubicBezTo>
                  <a:cubicBezTo>
                    <a:pt x="1220" y="1896"/>
                    <a:pt x="1015" y="1821"/>
                    <a:pt x="848" y="1655"/>
                  </a:cubicBezTo>
                  <a:cubicBezTo>
                    <a:pt x="336" y="1143"/>
                    <a:pt x="691" y="256"/>
                    <a:pt x="1440" y="256"/>
                  </a:cubicBezTo>
                  <a:close/>
                  <a:moveTo>
                    <a:pt x="1421" y="1"/>
                  </a:moveTo>
                  <a:cubicBezTo>
                    <a:pt x="1157" y="1"/>
                    <a:pt x="888" y="98"/>
                    <a:pt x="671" y="315"/>
                  </a:cubicBezTo>
                  <a:cubicBezTo>
                    <a:pt x="1" y="985"/>
                    <a:pt x="474" y="2148"/>
                    <a:pt x="1440" y="2148"/>
                  </a:cubicBezTo>
                  <a:cubicBezTo>
                    <a:pt x="2012" y="2148"/>
                    <a:pt x="2505" y="1655"/>
                    <a:pt x="2505" y="1064"/>
                  </a:cubicBezTo>
                  <a:cubicBezTo>
                    <a:pt x="2505" y="424"/>
                    <a:pt x="1973" y="1"/>
                    <a:pt x="1421" y="1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008733" y="2318943"/>
              <a:ext cx="45934" cy="45910"/>
            </a:xfrm>
            <a:custGeom>
              <a:avLst/>
              <a:gdLst/>
              <a:ahLst/>
              <a:cxnLst/>
              <a:rect l="l" t="t" r="r" b="b"/>
              <a:pathLst>
                <a:path w="1894" h="1893" extrusionOk="0">
                  <a:moveTo>
                    <a:pt x="947" y="0"/>
                  </a:moveTo>
                  <a:cubicBezTo>
                    <a:pt x="434" y="0"/>
                    <a:pt x="0" y="414"/>
                    <a:pt x="0" y="946"/>
                  </a:cubicBezTo>
                  <a:cubicBezTo>
                    <a:pt x="0" y="1459"/>
                    <a:pt x="434" y="1893"/>
                    <a:pt x="947" y="1893"/>
                  </a:cubicBezTo>
                  <a:cubicBezTo>
                    <a:pt x="1479" y="1893"/>
                    <a:pt x="1893" y="1459"/>
                    <a:pt x="1893" y="946"/>
                  </a:cubicBezTo>
                  <a:cubicBezTo>
                    <a:pt x="1893" y="414"/>
                    <a:pt x="1479" y="0"/>
                    <a:pt x="947" y="0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997263" y="2315621"/>
              <a:ext cx="60753" cy="52094"/>
            </a:xfrm>
            <a:custGeom>
              <a:avLst/>
              <a:gdLst/>
              <a:ahLst/>
              <a:cxnLst/>
              <a:rect l="l" t="t" r="r" b="b"/>
              <a:pathLst>
                <a:path w="2505" h="2148" extrusionOk="0">
                  <a:moveTo>
                    <a:pt x="1420" y="255"/>
                  </a:moveTo>
                  <a:cubicBezTo>
                    <a:pt x="1873" y="255"/>
                    <a:pt x="2248" y="630"/>
                    <a:pt x="2248" y="1083"/>
                  </a:cubicBezTo>
                  <a:cubicBezTo>
                    <a:pt x="2248" y="1575"/>
                    <a:pt x="1844" y="1897"/>
                    <a:pt x="1424" y="1897"/>
                  </a:cubicBezTo>
                  <a:cubicBezTo>
                    <a:pt x="1221" y="1897"/>
                    <a:pt x="1015" y="1822"/>
                    <a:pt x="848" y="1655"/>
                  </a:cubicBezTo>
                  <a:cubicBezTo>
                    <a:pt x="335" y="1142"/>
                    <a:pt x="690" y="255"/>
                    <a:pt x="1420" y="255"/>
                  </a:cubicBezTo>
                  <a:close/>
                  <a:moveTo>
                    <a:pt x="1418" y="1"/>
                  </a:moveTo>
                  <a:cubicBezTo>
                    <a:pt x="1155" y="1"/>
                    <a:pt x="887" y="98"/>
                    <a:pt x="671" y="314"/>
                  </a:cubicBezTo>
                  <a:cubicBezTo>
                    <a:pt x="0" y="985"/>
                    <a:pt x="473" y="2148"/>
                    <a:pt x="1420" y="2148"/>
                  </a:cubicBezTo>
                  <a:cubicBezTo>
                    <a:pt x="2011" y="2148"/>
                    <a:pt x="2504" y="1675"/>
                    <a:pt x="2504" y="1083"/>
                  </a:cubicBezTo>
                  <a:cubicBezTo>
                    <a:pt x="2504" y="429"/>
                    <a:pt x="1971" y="1"/>
                    <a:pt x="1418" y="1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089996" y="2250095"/>
              <a:ext cx="45934" cy="45910"/>
            </a:xfrm>
            <a:custGeom>
              <a:avLst/>
              <a:gdLst/>
              <a:ahLst/>
              <a:cxnLst/>
              <a:rect l="l" t="t" r="r" b="b"/>
              <a:pathLst>
                <a:path w="1894" h="1893" extrusionOk="0">
                  <a:moveTo>
                    <a:pt x="947" y="0"/>
                  </a:moveTo>
                  <a:cubicBezTo>
                    <a:pt x="435" y="0"/>
                    <a:pt x="1" y="434"/>
                    <a:pt x="1" y="946"/>
                  </a:cubicBezTo>
                  <a:cubicBezTo>
                    <a:pt x="1" y="1479"/>
                    <a:pt x="435" y="1893"/>
                    <a:pt x="947" y="1893"/>
                  </a:cubicBezTo>
                  <a:cubicBezTo>
                    <a:pt x="1480" y="1893"/>
                    <a:pt x="1894" y="1479"/>
                    <a:pt x="1894" y="946"/>
                  </a:cubicBezTo>
                  <a:cubicBezTo>
                    <a:pt x="1894" y="434"/>
                    <a:pt x="1480" y="0"/>
                    <a:pt x="947" y="0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078525" y="2247234"/>
              <a:ext cx="60753" cy="52119"/>
            </a:xfrm>
            <a:custGeom>
              <a:avLst/>
              <a:gdLst/>
              <a:ahLst/>
              <a:cxnLst/>
              <a:rect l="l" t="t" r="r" b="b"/>
              <a:pathLst>
                <a:path w="2505" h="2149" extrusionOk="0">
                  <a:moveTo>
                    <a:pt x="1396" y="256"/>
                  </a:moveTo>
                  <a:cubicBezTo>
                    <a:pt x="1404" y="256"/>
                    <a:pt x="1412" y="256"/>
                    <a:pt x="1420" y="256"/>
                  </a:cubicBezTo>
                  <a:cubicBezTo>
                    <a:pt x="1874" y="256"/>
                    <a:pt x="2248" y="611"/>
                    <a:pt x="2248" y="1064"/>
                  </a:cubicBezTo>
                  <a:cubicBezTo>
                    <a:pt x="2248" y="1561"/>
                    <a:pt x="1837" y="1893"/>
                    <a:pt x="1413" y="1893"/>
                  </a:cubicBezTo>
                  <a:cubicBezTo>
                    <a:pt x="1214" y="1893"/>
                    <a:pt x="1012" y="1820"/>
                    <a:pt x="849" y="1656"/>
                  </a:cubicBezTo>
                  <a:cubicBezTo>
                    <a:pt x="342" y="1129"/>
                    <a:pt x="683" y="256"/>
                    <a:pt x="1396" y="256"/>
                  </a:cubicBezTo>
                  <a:close/>
                  <a:moveTo>
                    <a:pt x="1421" y="1"/>
                  </a:moveTo>
                  <a:cubicBezTo>
                    <a:pt x="1157" y="1"/>
                    <a:pt x="888" y="98"/>
                    <a:pt x="671" y="315"/>
                  </a:cubicBezTo>
                  <a:cubicBezTo>
                    <a:pt x="1" y="986"/>
                    <a:pt x="474" y="2149"/>
                    <a:pt x="1420" y="2149"/>
                  </a:cubicBezTo>
                  <a:cubicBezTo>
                    <a:pt x="2012" y="2129"/>
                    <a:pt x="2505" y="1656"/>
                    <a:pt x="2505" y="1064"/>
                  </a:cubicBezTo>
                  <a:cubicBezTo>
                    <a:pt x="2505" y="425"/>
                    <a:pt x="1973" y="1"/>
                    <a:pt x="1421" y="1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7073263" y="2411653"/>
              <a:ext cx="53574" cy="45958"/>
            </a:xfrm>
            <a:custGeom>
              <a:avLst/>
              <a:gdLst/>
              <a:ahLst/>
              <a:cxnLst/>
              <a:rect l="l" t="t" r="r" b="b"/>
              <a:pathLst>
                <a:path w="2209" h="1895" extrusionOk="0">
                  <a:moveTo>
                    <a:pt x="956" y="0"/>
                  </a:moveTo>
                  <a:cubicBezTo>
                    <a:pt x="469" y="0"/>
                    <a:pt x="1" y="375"/>
                    <a:pt x="1" y="948"/>
                  </a:cubicBezTo>
                  <a:cubicBezTo>
                    <a:pt x="1" y="1461"/>
                    <a:pt x="435" y="1894"/>
                    <a:pt x="947" y="1894"/>
                  </a:cubicBezTo>
                  <a:cubicBezTo>
                    <a:pt x="1795" y="1894"/>
                    <a:pt x="2209" y="869"/>
                    <a:pt x="1618" y="278"/>
                  </a:cubicBezTo>
                  <a:cubicBezTo>
                    <a:pt x="1426" y="86"/>
                    <a:pt x="1189" y="0"/>
                    <a:pt x="956" y="0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7061793" y="2408622"/>
              <a:ext cx="60753" cy="51852"/>
            </a:xfrm>
            <a:custGeom>
              <a:avLst/>
              <a:gdLst/>
              <a:ahLst/>
              <a:cxnLst/>
              <a:rect l="l" t="t" r="r" b="b"/>
              <a:pathLst>
                <a:path w="2505" h="2138" extrusionOk="0">
                  <a:moveTo>
                    <a:pt x="1420" y="245"/>
                  </a:moveTo>
                  <a:cubicBezTo>
                    <a:pt x="1874" y="245"/>
                    <a:pt x="2248" y="620"/>
                    <a:pt x="2248" y="1073"/>
                  </a:cubicBezTo>
                  <a:cubicBezTo>
                    <a:pt x="2248" y="1565"/>
                    <a:pt x="1845" y="1895"/>
                    <a:pt x="1425" y="1895"/>
                  </a:cubicBezTo>
                  <a:cubicBezTo>
                    <a:pt x="1222" y="1895"/>
                    <a:pt x="1015" y="1818"/>
                    <a:pt x="848" y="1645"/>
                  </a:cubicBezTo>
                  <a:cubicBezTo>
                    <a:pt x="316" y="1132"/>
                    <a:pt x="691" y="245"/>
                    <a:pt x="1420" y="245"/>
                  </a:cubicBezTo>
                  <a:close/>
                  <a:moveTo>
                    <a:pt x="1422" y="1"/>
                  </a:moveTo>
                  <a:cubicBezTo>
                    <a:pt x="1157" y="1"/>
                    <a:pt x="888" y="100"/>
                    <a:pt x="671" y="324"/>
                  </a:cubicBezTo>
                  <a:cubicBezTo>
                    <a:pt x="1" y="994"/>
                    <a:pt x="474" y="2138"/>
                    <a:pt x="1420" y="2138"/>
                  </a:cubicBezTo>
                  <a:cubicBezTo>
                    <a:pt x="2012" y="2138"/>
                    <a:pt x="2505" y="1664"/>
                    <a:pt x="2505" y="1073"/>
                  </a:cubicBezTo>
                  <a:cubicBezTo>
                    <a:pt x="2505" y="433"/>
                    <a:pt x="1973" y="1"/>
                    <a:pt x="1422" y="1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931763" y="2637305"/>
              <a:ext cx="53574" cy="45958"/>
            </a:xfrm>
            <a:custGeom>
              <a:avLst/>
              <a:gdLst/>
              <a:ahLst/>
              <a:cxnLst/>
              <a:rect l="l" t="t" r="r" b="b"/>
              <a:pathLst>
                <a:path w="2209" h="1895" extrusionOk="0">
                  <a:moveTo>
                    <a:pt x="940" y="0"/>
                  </a:moveTo>
                  <a:cubicBezTo>
                    <a:pt x="460" y="0"/>
                    <a:pt x="0" y="375"/>
                    <a:pt x="0" y="948"/>
                  </a:cubicBezTo>
                  <a:cubicBezTo>
                    <a:pt x="0" y="1461"/>
                    <a:pt x="414" y="1895"/>
                    <a:pt x="947" y="1895"/>
                  </a:cubicBezTo>
                  <a:cubicBezTo>
                    <a:pt x="1775" y="1895"/>
                    <a:pt x="2208" y="870"/>
                    <a:pt x="1597" y="278"/>
                  </a:cubicBezTo>
                  <a:cubicBezTo>
                    <a:pt x="1406" y="87"/>
                    <a:pt x="1171" y="0"/>
                    <a:pt x="940" y="0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919808" y="2634056"/>
              <a:ext cx="60753" cy="52094"/>
            </a:xfrm>
            <a:custGeom>
              <a:avLst/>
              <a:gdLst/>
              <a:ahLst/>
              <a:cxnLst/>
              <a:rect l="l" t="t" r="r" b="b"/>
              <a:pathLst>
                <a:path w="2505" h="2148" extrusionOk="0">
                  <a:moveTo>
                    <a:pt x="1440" y="254"/>
                  </a:moveTo>
                  <a:cubicBezTo>
                    <a:pt x="1893" y="254"/>
                    <a:pt x="2248" y="629"/>
                    <a:pt x="2248" y="1082"/>
                  </a:cubicBezTo>
                  <a:cubicBezTo>
                    <a:pt x="2248" y="1574"/>
                    <a:pt x="1845" y="1905"/>
                    <a:pt x="1425" y="1905"/>
                  </a:cubicBezTo>
                  <a:cubicBezTo>
                    <a:pt x="1222" y="1905"/>
                    <a:pt x="1015" y="1828"/>
                    <a:pt x="848" y="1654"/>
                  </a:cubicBezTo>
                  <a:cubicBezTo>
                    <a:pt x="336" y="1142"/>
                    <a:pt x="690" y="254"/>
                    <a:pt x="1440" y="254"/>
                  </a:cubicBezTo>
                  <a:close/>
                  <a:moveTo>
                    <a:pt x="1418" y="0"/>
                  </a:moveTo>
                  <a:cubicBezTo>
                    <a:pt x="1155" y="0"/>
                    <a:pt x="887" y="97"/>
                    <a:pt x="671" y="314"/>
                  </a:cubicBezTo>
                  <a:cubicBezTo>
                    <a:pt x="0" y="1004"/>
                    <a:pt x="474" y="2147"/>
                    <a:pt x="1440" y="2147"/>
                  </a:cubicBezTo>
                  <a:cubicBezTo>
                    <a:pt x="2011" y="2147"/>
                    <a:pt x="2504" y="1674"/>
                    <a:pt x="2504" y="1082"/>
                  </a:cubicBezTo>
                  <a:cubicBezTo>
                    <a:pt x="2504" y="428"/>
                    <a:pt x="1971" y="0"/>
                    <a:pt x="1418" y="0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952328" y="2540303"/>
              <a:ext cx="121942" cy="121942"/>
            </a:xfrm>
            <a:custGeom>
              <a:avLst/>
              <a:gdLst/>
              <a:ahLst/>
              <a:cxnLst/>
              <a:rect l="l" t="t" r="r" b="b"/>
              <a:pathLst>
                <a:path w="5028" h="5028" extrusionOk="0">
                  <a:moveTo>
                    <a:pt x="4850" y="0"/>
                  </a:moveTo>
                  <a:lnTo>
                    <a:pt x="0" y="4850"/>
                  </a:lnTo>
                  <a:lnTo>
                    <a:pt x="177" y="5027"/>
                  </a:lnTo>
                  <a:lnTo>
                    <a:pt x="5027" y="177"/>
                  </a:lnTo>
                  <a:lnTo>
                    <a:pt x="4850" y="0"/>
                  </a:ln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224653" y="2147297"/>
              <a:ext cx="890794" cy="126259"/>
            </a:xfrm>
            <a:custGeom>
              <a:avLst/>
              <a:gdLst/>
              <a:ahLst/>
              <a:cxnLst/>
              <a:rect l="l" t="t" r="r" b="b"/>
              <a:pathLst>
                <a:path w="36730" h="5206" extrusionOk="0">
                  <a:moveTo>
                    <a:pt x="1" y="0"/>
                  </a:moveTo>
                  <a:lnTo>
                    <a:pt x="1" y="237"/>
                  </a:lnTo>
                  <a:lnTo>
                    <a:pt x="32590" y="237"/>
                  </a:lnTo>
                  <a:lnTo>
                    <a:pt x="36533" y="5205"/>
                  </a:lnTo>
                  <a:lnTo>
                    <a:pt x="36730" y="5047"/>
                  </a:lnTo>
                  <a:lnTo>
                    <a:pt x="32708" y="0"/>
                  </a:ln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052065" y="2192233"/>
              <a:ext cx="2210931" cy="479593"/>
            </a:xfrm>
            <a:custGeom>
              <a:avLst/>
              <a:gdLst/>
              <a:ahLst/>
              <a:cxnLst/>
              <a:rect l="l" t="t" r="r" b="b"/>
              <a:pathLst>
                <a:path w="91163" h="19775" extrusionOk="0">
                  <a:moveTo>
                    <a:pt x="1" y="1"/>
                  </a:moveTo>
                  <a:lnTo>
                    <a:pt x="1" y="986"/>
                  </a:lnTo>
                  <a:lnTo>
                    <a:pt x="31308" y="986"/>
                  </a:lnTo>
                  <a:lnTo>
                    <a:pt x="45601" y="19775"/>
                  </a:lnTo>
                  <a:lnTo>
                    <a:pt x="59875" y="986"/>
                  </a:lnTo>
                  <a:lnTo>
                    <a:pt x="91163" y="986"/>
                  </a:lnTo>
                  <a:lnTo>
                    <a:pt x="91163" y="1"/>
                  </a:lnTo>
                  <a:lnTo>
                    <a:pt x="59382" y="1"/>
                  </a:lnTo>
                  <a:lnTo>
                    <a:pt x="45601" y="18158"/>
                  </a:lnTo>
                  <a:lnTo>
                    <a:pt x="31781" y="1"/>
                  </a:ln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7940521" y="2198442"/>
              <a:ext cx="263964" cy="263479"/>
            </a:xfrm>
            <a:custGeom>
              <a:avLst/>
              <a:gdLst/>
              <a:ahLst/>
              <a:cxnLst/>
              <a:rect l="l" t="t" r="r" b="b"/>
              <a:pathLst>
                <a:path w="10884" h="10864" extrusionOk="0">
                  <a:moveTo>
                    <a:pt x="356" y="1"/>
                  </a:moveTo>
                  <a:lnTo>
                    <a:pt x="1" y="356"/>
                  </a:lnTo>
                  <a:lnTo>
                    <a:pt x="10528" y="10864"/>
                  </a:lnTo>
                  <a:lnTo>
                    <a:pt x="10883" y="10529"/>
                  </a:lnTo>
                  <a:lnTo>
                    <a:pt x="356" y="1"/>
                  </a:ln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8085877" y="2372731"/>
              <a:ext cx="199404" cy="170956"/>
            </a:xfrm>
            <a:custGeom>
              <a:avLst/>
              <a:gdLst/>
              <a:ahLst/>
              <a:cxnLst/>
              <a:rect l="l" t="t" r="r" b="b"/>
              <a:pathLst>
                <a:path w="8222" h="7049" extrusionOk="0">
                  <a:moveTo>
                    <a:pt x="4712" y="503"/>
                  </a:moveTo>
                  <a:cubicBezTo>
                    <a:pt x="6388" y="503"/>
                    <a:pt x="7728" y="1843"/>
                    <a:pt x="7728" y="3519"/>
                  </a:cubicBezTo>
                  <a:cubicBezTo>
                    <a:pt x="7728" y="5348"/>
                    <a:pt x="6237" y="6553"/>
                    <a:pt x="4680" y="6553"/>
                  </a:cubicBezTo>
                  <a:cubicBezTo>
                    <a:pt x="3938" y="6553"/>
                    <a:pt x="3180" y="6279"/>
                    <a:pt x="2563" y="5668"/>
                  </a:cubicBezTo>
                  <a:cubicBezTo>
                    <a:pt x="670" y="3756"/>
                    <a:pt x="2011" y="503"/>
                    <a:pt x="4712" y="503"/>
                  </a:cubicBezTo>
                  <a:close/>
                  <a:moveTo>
                    <a:pt x="4685" y="0"/>
                  </a:moveTo>
                  <a:cubicBezTo>
                    <a:pt x="3822" y="0"/>
                    <a:pt x="2942" y="320"/>
                    <a:pt x="2228" y="1035"/>
                  </a:cubicBezTo>
                  <a:cubicBezTo>
                    <a:pt x="0" y="3243"/>
                    <a:pt x="1577" y="7048"/>
                    <a:pt x="4712" y="7048"/>
                  </a:cubicBezTo>
                  <a:cubicBezTo>
                    <a:pt x="6644" y="7028"/>
                    <a:pt x="8221" y="5471"/>
                    <a:pt x="8221" y="3519"/>
                  </a:cubicBezTo>
                  <a:cubicBezTo>
                    <a:pt x="8221" y="1399"/>
                    <a:pt x="6490" y="0"/>
                    <a:pt x="4685" y="0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316613" y="2225772"/>
              <a:ext cx="54059" cy="45861"/>
            </a:xfrm>
            <a:custGeom>
              <a:avLst/>
              <a:gdLst/>
              <a:ahLst/>
              <a:cxnLst/>
              <a:rect l="l" t="t" r="r" b="b"/>
              <a:pathLst>
                <a:path w="2229" h="1891" extrusionOk="0">
                  <a:moveTo>
                    <a:pt x="1265" y="0"/>
                  </a:moveTo>
                  <a:cubicBezTo>
                    <a:pt x="1035" y="0"/>
                    <a:pt x="801" y="84"/>
                    <a:pt x="612" y="274"/>
                  </a:cubicBezTo>
                  <a:cubicBezTo>
                    <a:pt x="1" y="885"/>
                    <a:pt x="435" y="1890"/>
                    <a:pt x="1282" y="1890"/>
                  </a:cubicBezTo>
                  <a:cubicBezTo>
                    <a:pt x="1795" y="1890"/>
                    <a:pt x="2229" y="1476"/>
                    <a:pt x="2229" y="944"/>
                  </a:cubicBezTo>
                  <a:cubicBezTo>
                    <a:pt x="2229" y="381"/>
                    <a:pt x="1754" y="0"/>
                    <a:pt x="1265" y="0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312806" y="2222862"/>
              <a:ext cx="60728" cy="52119"/>
            </a:xfrm>
            <a:custGeom>
              <a:avLst/>
              <a:gdLst/>
              <a:ahLst/>
              <a:cxnLst/>
              <a:rect l="l" t="t" r="r" b="b"/>
              <a:pathLst>
                <a:path w="2504" h="2149" extrusionOk="0">
                  <a:moveTo>
                    <a:pt x="1439" y="256"/>
                  </a:moveTo>
                  <a:cubicBezTo>
                    <a:pt x="1893" y="256"/>
                    <a:pt x="2248" y="610"/>
                    <a:pt x="2248" y="1064"/>
                  </a:cubicBezTo>
                  <a:cubicBezTo>
                    <a:pt x="2248" y="1570"/>
                    <a:pt x="1842" y="1896"/>
                    <a:pt x="1421" y="1896"/>
                  </a:cubicBezTo>
                  <a:cubicBezTo>
                    <a:pt x="1219" y="1896"/>
                    <a:pt x="1014" y="1821"/>
                    <a:pt x="848" y="1655"/>
                  </a:cubicBezTo>
                  <a:cubicBezTo>
                    <a:pt x="335" y="1143"/>
                    <a:pt x="690" y="256"/>
                    <a:pt x="1439" y="256"/>
                  </a:cubicBezTo>
                  <a:close/>
                  <a:moveTo>
                    <a:pt x="1420" y="1"/>
                  </a:moveTo>
                  <a:cubicBezTo>
                    <a:pt x="1156" y="1"/>
                    <a:pt x="887" y="98"/>
                    <a:pt x="670" y="315"/>
                  </a:cubicBezTo>
                  <a:cubicBezTo>
                    <a:pt x="0" y="985"/>
                    <a:pt x="473" y="2148"/>
                    <a:pt x="1439" y="2148"/>
                  </a:cubicBezTo>
                  <a:cubicBezTo>
                    <a:pt x="2031" y="2148"/>
                    <a:pt x="2504" y="1655"/>
                    <a:pt x="2504" y="1064"/>
                  </a:cubicBezTo>
                  <a:cubicBezTo>
                    <a:pt x="2504" y="424"/>
                    <a:pt x="1972" y="1"/>
                    <a:pt x="1420" y="1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7252569" y="2318676"/>
              <a:ext cx="53574" cy="46177"/>
            </a:xfrm>
            <a:custGeom>
              <a:avLst/>
              <a:gdLst/>
              <a:ahLst/>
              <a:cxnLst/>
              <a:rect l="l" t="t" r="r" b="b"/>
              <a:pathLst>
                <a:path w="2209" h="1904" extrusionOk="0">
                  <a:moveTo>
                    <a:pt x="1254" y="1"/>
                  </a:moveTo>
                  <a:cubicBezTo>
                    <a:pt x="1020" y="1"/>
                    <a:pt x="783" y="89"/>
                    <a:pt x="591" y="287"/>
                  </a:cubicBezTo>
                  <a:cubicBezTo>
                    <a:pt x="0" y="878"/>
                    <a:pt x="414" y="1904"/>
                    <a:pt x="1262" y="1904"/>
                  </a:cubicBezTo>
                  <a:cubicBezTo>
                    <a:pt x="1774" y="1904"/>
                    <a:pt x="2208" y="1470"/>
                    <a:pt x="2208" y="957"/>
                  </a:cubicBezTo>
                  <a:cubicBezTo>
                    <a:pt x="2208" y="384"/>
                    <a:pt x="1740" y="1"/>
                    <a:pt x="1254" y="1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7248252" y="2315621"/>
              <a:ext cx="60753" cy="52094"/>
            </a:xfrm>
            <a:custGeom>
              <a:avLst/>
              <a:gdLst/>
              <a:ahLst/>
              <a:cxnLst/>
              <a:rect l="l" t="t" r="r" b="b"/>
              <a:pathLst>
                <a:path w="2505" h="2148" extrusionOk="0">
                  <a:moveTo>
                    <a:pt x="1440" y="255"/>
                  </a:moveTo>
                  <a:cubicBezTo>
                    <a:pt x="1893" y="255"/>
                    <a:pt x="2248" y="630"/>
                    <a:pt x="2268" y="1083"/>
                  </a:cubicBezTo>
                  <a:cubicBezTo>
                    <a:pt x="2268" y="1575"/>
                    <a:pt x="1864" y="1897"/>
                    <a:pt x="1438" y="1897"/>
                  </a:cubicBezTo>
                  <a:cubicBezTo>
                    <a:pt x="1233" y="1897"/>
                    <a:pt x="1022" y="1822"/>
                    <a:pt x="848" y="1655"/>
                  </a:cubicBezTo>
                  <a:cubicBezTo>
                    <a:pt x="336" y="1142"/>
                    <a:pt x="710" y="255"/>
                    <a:pt x="1440" y="255"/>
                  </a:cubicBezTo>
                  <a:close/>
                  <a:moveTo>
                    <a:pt x="1427" y="1"/>
                  </a:moveTo>
                  <a:cubicBezTo>
                    <a:pt x="1163" y="1"/>
                    <a:pt x="894" y="98"/>
                    <a:pt x="671" y="314"/>
                  </a:cubicBezTo>
                  <a:cubicBezTo>
                    <a:pt x="1" y="985"/>
                    <a:pt x="474" y="2148"/>
                    <a:pt x="1440" y="2148"/>
                  </a:cubicBezTo>
                  <a:cubicBezTo>
                    <a:pt x="2031" y="2148"/>
                    <a:pt x="2504" y="1675"/>
                    <a:pt x="2504" y="1083"/>
                  </a:cubicBezTo>
                  <a:cubicBezTo>
                    <a:pt x="2504" y="429"/>
                    <a:pt x="1980" y="1"/>
                    <a:pt x="1427" y="1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7171282" y="2250047"/>
              <a:ext cx="53574" cy="45958"/>
            </a:xfrm>
            <a:custGeom>
              <a:avLst/>
              <a:gdLst/>
              <a:ahLst/>
              <a:cxnLst/>
              <a:rect l="l" t="t" r="r" b="b"/>
              <a:pathLst>
                <a:path w="2209" h="1895" extrusionOk="0">
                  <a:moveTo>
                    <a:pt x="1254" y="0"/>
                  </a:moveTo>
                  <a:cubicBezTo>
                    <a:pt x="1021" y="0"/>
                    <a:pt x="784" y="86"/>
                    <a:pt x="592" y="278"/>
                  </a:cubicBezTo>
                  <a:cubicBezTo>
                    <a:pt x="0" y="889"/>
                    <a:pt x="414" y="1895"/>
                    <a:pt x="1262" y="1895"/>
                  </a:cubicBezTo>
                  <a:cubicBezTo>
                    <a:pt x="1775" y="1895"/>
                    <a:pt x="2209" y="1481"/>
                    <a:pt x="2209" y="948"/>
                  </a:cubicBezTo>
                  <a:cubicBezTo>
                    <a:pt x="2209" y="375"/>
                    <a:pt x="1740" y="0"/>
                    <a:pt x="1254" y="0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7166990" y="2247234"/>
              <a:ext cx="60728" cy="52119"/>
            </a:xfrm>
            <a:custGeom>
              <a:avLst/>
              <a:gdLst/>
              <a:ahLst/>
              <a:cxnLst/>
              <a:rect l="l" t="t" r="r" b="b"/>
              <a:pathLst>
                <a:path w="2504" h="2149" extrusionOk="0">
                  <a:moveTo>
                    <a:pt x="1439" y="256"/>
                  </a:moveTo>
                  <a:cubicBezTo>
                    <a:pt x="1893" y="256"/>
                    <a:pt x="2267" y="611"/>
                    <a:pt x="2267" y="1064"/>
                  </a:cubicBezTo>
                  <a:cubicBezTo>
                    <a:pt x="2267" y="1561"/>
                    <a:pt x="1856" y="1893"/>
                    <a:pt x="1426" y="1893"/>
                  </a:cubicBezTo>
                  <a:cubicBezTo>
                    <a:pt x="1224" y="1893"/>
                    <a:pt x="1018" y="1820"/>
                    <a:pt x="848" y="1656"/>
                  </a:cubicBezTo>
                  <a:cubicBezTo>
                    <a:pt x="335" y="1124"/>
                    <a:pt x="710" y="256"/>
                    <a:pt x="1439" y="256"/>
                  </a:cubicBezTo>
                  <a:close/>
                  <a:moveTo>
                    <a:pt x="1435" y="1"/>
                  </a:moveTo>
                  <a:cubicBezTo>
                    <a:pt x="1174" y="1"/>
                    <a:pt x="907" y="98"/>
                    <a:pt x="690" y="315"/>
                  </a:cubicBezTo>
                  <a:cubicBezTo>
                    <a:pt x="0" y="986"/>
                    <a:pt x="493" y="2129"/>
                    <a:pt x="1439" y="2149"/>
                  </a:cubicBezTo>
                  <a:cubicBezTo>
                    <a:pt x="2031" y="2129"/>
                    <a:pt x="2504" y="1656"/>
                    <a:pt x="2504" y="1064"/>
                  </a:cubicBezTo>
                  <a:cubicBezTo>
                    <a:pt x="2504" y="425"/>
                    <a:pt x="1981" y="1"/>
                    <a:pt x="1435" y="1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7187530" y="2411653"/>
              <a:ext cx="54059" cy="45958"/>
            </a:xfrm>
            <a:custGeom>
              <a:avLst/>
              <a:gdLst/>
              <a:ahLst/>
              <a:cxnLst/>
              <a:rect l="l" t="t" r="r" b="b"/>
              <a:pathLst>
                <a:path w="2229" h="1895" extrusionOk="0">
                  <a:moveTo>
                    <a:pt x="1274" y="0"/>
                  </a:moveTo>
                  <a:cubicBezTo>
                    <a:pt x="1041" y="0"/>
                    <a:pt x="804" y="86"/>
                    <a:pt x="612" y="278"/>
                  </a:cubicBezTo>
                  <a:cubicBezTo>
                    <a:pt x="1" y="869"/>
                    <a:pt x="435" y="1894"/>
                    <a:pt x="1282" y="1894"/>
                  </a:cubicBezTo>
                  <a:cubicBezTo>
                    <a:pt x="1795" y="1894"/>
                    <a:pt x="2229" y="1461"/>
                    <a:pt x="2229" y="948"/>
                  </a:cubicBezTo>
                  <a:cubicBezTo>
                    <a:pt x="2229" y="375"/>
                    <a:pt x="1760" y="0"/>
                    <a:pt x="1274" y="0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7183723" y="2408622"/>
              <a:ext cx="60728" cy="51852"/>
            </a:xfrm>
            <a:custGeom>
              <a:avLst/>
              <a:gdLst/>
              <a:ahLst/>
              <a:cxnLst/>
              <a:rect l="l" t="t" r="r" b="b"/>
              <a:pathLst>
                <a:path w="2504" h="2138" extrusionOk="0">
                  <a:moveTo>
                    <a:pt x="1439" y="245"/>
                  </a:moveTo>
                  <a:cubicBezTo>
                    <a:pt x="1893" y="245"/>
                    <a:pt x="2248" y="620"/>
                    <a:pt x="2248" y="1073"/>
                  </a:cubicBezTo>
                  <a:cubicBezTo>
                    <a:pt x="2248" y="1565"/>
                    <a:pt x="1844" y="1895"/>
                    <a:pt x="1424" y="1895"/>
                  </a:cubicBezTo>
                  <a:cubicBezTo>
                    <a:pt x="1222" y="1895"/>
                    <a:pt x="1015" y="1818"/>
                    <a:pt x="848" y="1645"/>
                  </a:cubicBezTo>
                  <a:cubicBezTo>
                    <a:pt x="335" y="1132"/>
                    <a:pt x="690" y="245"/>
                    <a:pt x="1439" y="245"/>
                  </a:cubicBezTo>
                  <a:close/>
                  <a:moveTo>
                    <a:pt x="1421" y="1"/>
                  </a:moveTo>
                  <a:cubicBezTo>
                    <a:pt x="1157" y="1"/>
                    <a:pt x="888" y="100"/>
                    <a:pt x="670" y="324"/>
                  </a:cubicBezTo>
                  <a:cubicBezTo>
                    <a:pt x="0" y="994"/>
                    <a:pt x="473" y="2138"/>
                    <a:pt x="1439" y="2138"/>
                  </a:cubicBezTo>
                  <a:cubicBezTo>
                    <a:pt x="2011" y="2138"/>
                    <a:pt x="2504" y="1664"/>
                    <a:pt x="2504" y="1073"/>
                  </a:cubicBezTo>
                  <a:cubicBezTo>
                    <a:pt x="2504" y="433"/>
                    <a:pt x="1972" y="1"/>
                    <a:pt x="1421" y="1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7329539" y="2637305"/>
              <a:ext cx="54035" cy="45958"/>
            </a:xfrm>
            <a:custGeom>
              <a:avLst/>
              <a:gdLst/>
              <a:ahLst/>
              <a:cxnLst/>
              <a:rect l="l" t="t" r="r" b="b"/>
              <a:pathLst>
                <a:path w="2228" h="1895" extrusionOk="0">
                  <a:moveTo>
                    <a:pt x="1273" y="0"/>
                  </a:moveTo>
                  <a:cubicBezTo>
                    <a:pt x="1040" y="0"/>
                    <a:pt x="803" y="87"/>
                    <a:pt x="611" y="278"/>
                  </a:cubicBezTo>
                  <a:cubicBezTo>
                    <a:pt x="0" y="870"/>
                    <a:pt x="434" y="1895"/>
                    <a:pt x="1282" y="1895"/>
                  </a:cubicBezTo>
                  <a:cubicBezTo>
                    <a:pt x="1794" y="1895"/>
                    <a:pt x="2228" y="1461"/>
                    <a:pt x="2228" y="948"/>
                  </a:cubicBezTo>
                  <a:cubicBezTo>
                    <a:pt x="2228" y="375"/>
                    <a:pt x="1759" y="0"/>
                    <a:pt x="1273" y="0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7325707" y="2634056"/>
              <a:ext cx="60753" cy="52094"/>
            </a:xfrm>
            <a:custGeom>
              <a:avLst/>
              <a:gdLst/>
              <a:ahLst/>
              <a:cxnLst/>
              <a:rect l="l" t="t" r="r" b="b"/>
              <a:pathLst>
                <a:path w="2505" h="2148" extrusionOk="0">
                  <a:moveTo>
                    <a:pt x="1440" y="254"/>
                  </a:moveTo>
                  <a:cubicBezTo>
                    <a:pt x="1893" y="254"/>
                    <a:pt x="2248" y="629"/>
                    <a:pt x="2248" y="1082"/>
                  </a:cubicBezTo>
                  <a:cubicBezTo>
                    <a:pt x="2248" y="1574"/>
                    <a:pt x="1845" y="1905"/>
                    <a:pt x="1425" y="1905"/>
                  </a:cubicBezTo>
                  <a:cubicBezTo>
                    <a:pt x="1222" y="1905"/>
                    <a:pt x="1015" y="1828"/>
                    <a:pt x="848" y="1654"/>
                  </a:cubicBezTo>
                  <a:cubicBezTo>
                    <a:pt x="336" y="1142"/>
                    <a:pt x="710" y="254"/>
                    <a:pt x="1440" y="254"/>
                  </a:cubicBezTo>
                  <a:close/>
                  <a:moveTo>
                    <a:pt x="1418" y="0"/>
                  </a:moveTo>
                  <a:cubicBezTo>
                    <a:pt x="1155" y="0"/>
                    <a:pt x="887" y="97"/>
                    <a:pt x="671" y="314"/>
                  </a:cubicBezTo>
                  <a:cubicBezTo>
                    <a:pt x="0" y="1004"/>
                    <a:pt x="474" y="2147"/>
                    <a:pt x="1440" y="2147"/>
                  </a:cubicBezTo>
                  <a:cubicBezTo>
                    <a:pt x="2031" y="2147"/>
                    <a:pt x="2504" y="1674"/>
                    <a:pt x="2504" y="1082"/>
                  </a:cubicBezTo>
                  <a:cubicBezTo>
                    <a:pt x="2504" y="428"/>
                    <a:pt x="1971" y="0"/>
                    <a:pt x="1418" y="0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7240613" y="2540303"/>
              <a:ext cx="121942" cy="121942"/>
            </a:xfrm>
            <a:custGeom>
              <a:avLst/>
              <a:gdLst/>
              <a:ahLst/>
              <a:cxnLst/>
              <a:rect l="l" t="t" r="r" b="b"/>
              <a:pathLst>
                <a:path w="5028" h="5028" extrusionOk="0">
                  <a:moveTo>
                    <a:pt x="178" y="0"/>
                  </a:moveTo>
                  <a:lnTo>
                    <a:pt x="0" y="177"/>
                  </a:lnTo>
                  <a:lnTo>
                    <a:pt x="4850" y="5027"/>
                  </a:lnTo>
                  <a:lnTo>
                    <a:pt x="5027" y="4850"/>
                  </a:lnTo>
                  <a:lnTo>
                    <a:pt x="178" y="0"/>
                  </a:ln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7199970" y="2147297"/>
              <a:ext cx="890309" cy="126259"/>
            </a:xfrm>
            <a:custGeom>
              <a:avLst/>
              <a:gdLst/>
              <a:ahLst/>
              <a:cxnLst/>
              <a:rect l="l" t="t" r="r" b="b"/>
              <a:pathLst>
                <a:path w="36710" h="5206" extrusionOk="0">
                  <a:moveTo>
                    <a:pt x="4002" y="0"/>
                  </a:moveTo>
                  <a:lnTo>
                    <a:pt x="0" y="5047"/>
                  </a:lnTo>
                  <a:lnTo>
                    <a:pt x="178" y="5205"/>
                  </a:lnTo>
                  <a:lnTo>
                    <a:pt x="4121" y="237"/>
                  </a:lnTo>
                  <a:lnTo>
                    <a:pt x="36710" y="237"/>
                  </a:lnTo>
                  <a:lnTo>
                    <a:pt x="36710" y="0"/>
                  </a:ln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6" name="Google Shape;1046;p34"/>
            <p:cNvGrpSpPr/>
            <p:nvPr/>
          </p:nvGrpSpPr>
          <p:grpSpPr>
            <a:xfrm>
              <a:off x="6880135" y="1641574"/>
              <a:ext cx="535059" cy="514396"/>
              <a:chOff x="6880135" y="1641574"/>
              <a:chExt cx="535059" cy="514396"/>
            </a:xfrm>
          </p:grpSpPr>
          <p:sp>
            <p:nvSpPr>
              <p:cNvPr id="1047" name="Google Shape;1047;p34"/>
              <p:cNvSpPr/>
              <p:nvPr/>
            </p:nvSpPr>
            <p:spPr>
              <a:xfrm>
                <a:off x="6918862" y="1676883"/>
                <a:ext cx="460943" cy="443699"/>
              </a:xfrm>
              <a:custGeom>
                <a:avLst/>
                <a:gdLst/>
                <a:ahLst/>
                <a:cxnLst/>
                <a:rect l="l" t="t" r="r" b="b"/>
                <a:pathLst>
                  <a:path w="19006" h="18295" extrusionOk="0">
                    <a:moveTo>
                      <a:pt x="9857" y="255"/>
                    </a:moveTo>
                    <a:cubicBezTo>
                      <a:pt x="14766" y="255"/>
                      <a:pt x="18749" y="4238"/>
                      <a:pt x="18769" y="9147"/>
                    </a:cubicBezTo>
                    <a:cubicBezTo>
                      <a:pt x="18749" y="12754"/>
                      <a:pt x="16600" y="15988"/>
                      <a:pt x="13268" y="17368"/>
                    </a:cubicBezTo>
                    <a:cubicBezTo>
                      <a:pt x="12159" y="17827"/>
                      <a:pt x="10996" y="18050"/>
                      <a:pt x="9843" y="18050"/>
                    </a:cubicBezTo>
                    <a:cubicBezTo>
                      <a:pt x="7533" y="18050"/>
                      <a:pt x="5265" y="17152"/>
                      <a:pt x="3568" y="15455"/>
                    </a:cubicBezTo>
                    <a:cubicBezTo>
                      <a:pt x="1025" y="12912"/>
                      <a:pt x="256" y="9068"/>
                      <a:pt x="1636" y="5756"/>
                    </a:cubicBezTo>
                    <a:cubicBezTo>
                      <a:pt x="2997" y="2424"/>
                      <a:pt x="6250" y="255"/>
                      <a:pt x="9857" y="255"/>
                    </a:cubicBezTo>
                    <a:close/>
                    <a:moveTo>
                      <a:pt x="9867" y="0"/>
                    </a:moveTo>
                    <a:cubicBezTo>
                      <a:pt x="7484" y="0"/>
                      <a:pt x="5146" y="925"/>
                      <a:pt x="3391" y="2680"/>
                    </a:cubicBezTo>
                    <a:cubicBezTo>
                      <a:pt x="769" y="5282"/>
                      <a:pt x="0" y="9225"/>
                      <a:pt x="1400" y="12636"/>
                    </a:cubicBezTo>
                    <a:cubicBezTo>
                      <a:pt x="2819" y="16067"/>
                      <a:pt x="6151" y="18294"/>
                      <a:pt x="9857" y="18294"/>
                    </a:cubicBezTo>
                    <a:cubicBezTo>
                      <a:pt x="14904" y="18294"/>
                      <a:pt x="19005" y="14194"/>
                      <a:pt x="19005" y="9147"/>
                    </a:cubicBezTo>
                    <a:cubicBezTo>
                      <a:pt x="19005" y="5460"/>
                      <a:pt x="16777" y="2108"/>
                      <a:pt x="13367" y="689"/>
                    </a:cubicBezTo>
                    <a:cubicBezTo>
                      <a:pt x="12232" y="226"/>
                      <a:pt x="11044" y="0"/>
                      <a:pt x="986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4"/>
              <p:cNvSpPr/>
              <p:nvPr/>
            </p:nvSpPr>
            <p:spPr>
              <a:xfrm>
                <a:off x="6880135" y="1641574"/>
                <a:ext cx="535059" cy="514396"/>
              </a:xfrm>
              <a:custGeom>
                <a:avLst/>
                <a:gdLst/>
                <a:ahLst/>
                <a:cxnLst/>
                <a:rect l="l" t="t" r="r" b="b"/>
                <a:pathLst>
                  <a:path w="22062" h="21210" extrusionOk="0">
                    <a:moveTo>
                      <a:pt x="11454" y="489"/>
                    </a:moveTo>
                    <a:cubicBezTo>
                      <a:pt x="17034" y="489"/>
                      <a:pt x="21548" y="5023"/>
                      <a:pt x="21568" y="10603"/>
                    </a:cubicBezTo>
                    <a:cubicBezTo>
                      <a:pt x="21568" y="14703"/>
                      <a:pt x="19104" y="18390"/>
                      <a:pt x="15319" y="19947"/>
                    </a:cubicBezTo>
                    <a:cubicBezTo>
                      <a:pt x="14062" y="20471"/>
                      <a:pt x="12743" y="20725"/>
                      <a:pt x="11436" y="20725"/>
                    </a:cubicBezTo>
                    <a:cubicBezTo>
                      <a:pt x="8804" y="20725"/>
                      <a:pt x="6221" y="19695"/>
                      <a:pt x="4298" y="17759"/>
                    </a:cubicBezTo>
                    <a:cubicBezTo>
                      <a:pt x="1400" y="14861"/>
                      <a:pt x="532" y="10504"/>
                      <a:pt x="2090" y="6738"/>
                    </a:cubicBezTo>
                    <a:cubicBezTo>
                      <a:pt x="3667" y="2953"/>
                      <a:pt x="7354" y="489"/>
                      <a:pt x="11454" y="489"/>
                    </a:cubicBezTo>
                    <a:close/>
                    <a:moveTo>
                      <a:pt x="11448" y="0"/>
                    </a:moveTo>
                    <a:cubicBezTo>
                      <a:pt x="8688" y="0"/>
                      <a:pt x="5975" y="1079"/>
                      <a:pt x="3943" y="3111"/>
                    </a:cubicBezTo>
                    <a:cubicBezTo>
                      <a:pt x="907" y="6127"/>
                      <a:pt x="0" y="10701"/>
                      <a:pt x="1636" y="14664"/>
                    </a:cubicBezTo>
                    <a:cubicBezTo>
                      <a:pt x="3292" y="18627"/>
                      <a:pt x="7157" y="21209"/>
                      <a:pt x="11454" y="21209"/>
                    </a:cubicBezTo>
                    <a:cubicBezTo>
                      <a:pt x="17310" y="21209"/>
                      <a:pt x="22041" y="16458"/>
                      <a:pt x="22061" y="10603"/>
                    </a:cubicBezTo>
                    <a:cubicBezTo>
                      <a:pt x="22061" y="6305"/>
                      <a:pt x="19478" y="2441"/>
                      <a:pt x="15496" y="804"/>
                    </a:cubicBezTo>
                    <a:cubicBezTo>
                      <a:pt x="14186" y="263"/>
                      <a:pt x="12811" y="0"/>
                      <a:pt x="1144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4"/>
              <p:cNvSpPr/>
              <p:nvPr/>
            </p:nvSpPr>
            <p:spPr>
              <a:xfrm>
                <a:off x="6971922" y="1715563"/>
                <a:ext cx="370093" cy="367716"/>
              </a:xfrm>
              <a:custGeom>
                <a:avLst/>
                <a:gdLst/>
                <a:ahLst/>
                <a:cxnLst/>
                <a:rect l="l" t="t" r="r" b="b"/>
                <a:pathLst>
                  <a:path w="15260" h="15162" extrusionOk="0">
                    <a:moveTo>
                      <a:pt x="6723" y="1"/>
                    </a:moveTo>
                    <a:cubicBezTo>
                      <a:pt x="5737" y="139"/>
                      <a:pt x="4791" y="454"/>
                      <a:pt x="3924" y="947"/>
                    </a:cubicBezTo>
                    <a:lnTo>
                      <a:pt x="5146" y="3096"/>
                    </a:lnTo>
                    <a:cubicBezTo>
                      <a:pt x="5718" y="2761"/>
                      <a:pt x="6349" y="2544"/>
                      <a:pt x="7019" y="2465"/>
                    </a:cubicBezTo>
                    <a:lnTo>
                      <a:pt x="6723" y="1"/>
                    </a:lnTo>
                    <a:close/>
                    <a:moveTo>
                      <a:pt x="8754" y="20"/>
                    </a:moveTo>
                    <a:lnTo>
                      <a:pt x="8399" y="2465"/>
                    </a:lnTo>
                    <a:cubicBezTo>
                      <a:pt x="9049" y="2564"/>
                      <a:pt x="9680" y="2781"/>
                      <a:pt x="10272" y="3116"/>
                    </a:cubicBezTo>
                    <a:lnTo>
                      <a:pt x="11514" y="987"/>
                    </a:lnTo>
                    <a:cubicBezTo>
                      <a:pt x="10666" y="494"/>
                      <a:pt x="9720" y="158"/>
                      <a:pt x="8754" y="20"/>
                    </a:cubicBezTo>
                    <a:close/>
                    <a:moveTo>
                      <a:pt x="2287" y="2169"/>
                    </a:moveTo>
                    <a:cubicBezTo>
                      <a:pt x="1597" y="2859"/>
                      <a:pt x="1045" y="3687"/>
                      <a:pt x="651" y="4594"/>
                    </a:cubicBezTo>
                    <a:lnTo>
                      <a:pt x="2918" y="5560"/>
                    </a:lnTo>
                    <a:cubicBezTo>
                      <a:pt x="3174" y="4929"/>
                      <a:pt x="3569" y="4377"/>
                      <a:pt x="4022" y="3904"/>
                    </a:cubicBezTo>
                    <a:lnTo>
                      <a:pt x="2287" y="2169"/>
                    </a:lnTo>
                    <a:close/>
                    <a:moveTo>
                      <a:pt x="13130" y="2268"/>
                    </a:moveTo>
                    <a:lnTo>
                      <a:pt x="11356" y="3983"/>
                    </a:lnTo>
                    <a:cubicBezTo>
                      <a:pt x="11829" y="4456"/>
                      <a:pt x="12184" y="5028"/>
                      <a:pt x="12440" y="5639"/>
                    </a:cubicBezTo>
                    <a:lnTo>
                      <a:pt x="14727" y="4713"/>
                    </a:lnTo>
                    <a:cubicBezTo>
                      <a:pt x="14353" y="3806"/>
                      <a:pt x="13821" y="2958"/>
                      <a:pt x="13130" y="2268"/>
                    </a:cubicBezTo>
                    <a:close/>
                    <a:moveTo>
                      <a:pt x="119" y="6586"/>
                    </a:moveTo>
                    <a:lnTo>
                      <a:pt x="119" y="6586"/>
                    </a:lnTo>
                    <a:cubicBezTo>
                      <a:pt x="0" y="7552"/>
                      <a:pt x="60" y="8537"/>
                      <a:pt x="316" y="9503"/>
                    </a:cubicBezTo>
                    <a:lnTo>
                      <a:pt x="2701" y="8872"/>
                    </a:lnTo>
                    <a:cubicBezTo>
                      <a:pt x="2583" y="8439"/>
                      <a:pt x="2524" y="8005"/>
                      <a:pt x="2524" y="7571"/>
                    </a:cubicBezTo>
                    <a:cubicBezTo>
                      <a:pt x="2524" y="7335"/>
                      <a:pt x="2544" y="7118"/>
                      <a:pt x="2563" y="6901"/>
                    </a:cubicBezTo>
                    <a:lnTo>
                      <a:pt x="119" y="6586"/>
                    </a:lnTo>
                    <a:close/>
                    <a:moveTo>
                      <a:pt x="15220" y="6704"/>
                    </a:moveTo>
                    <a:lnTo>
                      <a:pt x="12776" y="6980"/>
                    </a:lnTo>
                    <a:cubicBezTo>
                      <a:pt x="12795" y="7177"/>
                      <a:pt x="12795" y="7354"/>
                      <a:pt x="12795" y="7552"/>
                    </a:cubicBezTo>
                    <a:cubicBezTo>
                      <a:pt x="12795" y="8025"/>
                      <a:pt x="12736" y="8498"/>
                      <a:pt x="12618" y="8951"/>
                    </a:cubicBezTo>
                    <a:lnTo>
                      <a:pt x="14984" y="9622"/>
                    </a:lnTo>
                    <a:cubicBezTo>
                      <a:pt x="15181" y="8951"/>
                      <a:pt x="15260" y="8242"/>
                      <a:pt x="15260" y="7552"/>
                    </a:cubicBezTo>
                    <a:cubicBezTo>
                      <a:pt x="15260" y="7276"/>
                      <a:pt x="15260" y="6980"/>
                      <a:pt x="15220" y="6704"/>
                    </a:cubicBezTo>
                    <a:close/>
                    <a:moveTo>
                      <a:pt x="3214" y="10154"/>
                    </a:moveTo>
                    <a:lnTo>
                      <a:pt x="1085" y="11376"/>
                    </a:lnTo>
                    <a:cubicBezTo>
                      <a:pt x="1578" y="12224"/>
                      <a:pt x="2228" y="12973"/>
                      <a:pt x="3017" y="13584"/>
                    </a:cubicBezTo>
                    <a:lnTo>
                      <a:pt x="4515" y="11633"/>
                    </a:lnTo>
                    <a:cubicBezTo>
                      <a:pt x="4002" y="11219"/>
                      <a:pt x="3549" y="10726"/>
                      <a:pt x="3214" y="10154"/>
                    </a:cubicBezTo>
                    <a:close/>
                    <a:moveTo>
                      <a:pt x="12046" y="10233"/>
                    </a:moveTo>
                    <a:cubicBezTo>
                      <a:pt x="11711" y="10785"/>
                      <a:pt x="11258" y="11297"/>
                      <a:pt x="10725" y="11692"/>
                    </a:cubicBezTo>
                    <a:lnTo>
                      <a:pt x="12204" y="13663"/>
                    </a:lnTo>
                    <a:cubicBezTo>
                      <a:pt x="12992" y="13072"/>
                      <a:pt x="13643" y="12342"/>
                      <a:pt x="14156" y="11495"/>
                    </a:cubicBezTo>
                    <a:lnTo>
                      <a:pt x="12046" y="10233"/>
                    </a:lnTo>
                    <a:close/>
                    <a:moveTo>
                      <a:pt x="5718" y="12323"/>
                    </a:moveTo>
                    <a:lnTo>
                      <a:pt x="4791" y="14610"/>
                    </a:lnTo>
                    <a:cubicBezTo>
                      <a:pt x="5698" y="14964"/>
                      <a:pt x="6684" y="15162"/>
                      <a:pt x="7669" y="15162"/>
                    </a:cubicBezTo>
                    <a:cubicBezTo>
                      <a:pt x="8596" y="15162"/>
                      <a:pt x="9523" y="14984"/>
                      <a:pt x="10410" y="14649"/>
                    </a:cubicBezTo>
                    <a:lnTo>
                      <a:pt x="9523" y="12362"/>
                    </a:lnTo>
                    <a:cubicBezTo>
                      <a:pt x="8924" y="12584"/>
                      <a:pt x="8293" y="12697"/>
                      <a:pt x="7661" y="12697"/>
                    </a:cubicBezTo>
                    <a:cubicBezTo>
                      <a:pt x="7001" y="12697"/>
                      <a:pt x="6342" y="12574"/>
                      <a:pt x="5718" y="123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DB00A6"/>
                  </a:gs>
                  <a:gs pos="50000">
                    <a:srgbClr val="DF596E"/>
                  </a:gs>
                  <a:gs pos="100000">
                    <a:srgbClr val="EAC93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34"/>
          <p:cNvGrpSpPr/>
          <p:nvPr/>
        </p:nvGrpSpPr>
        <p:grpSpPr>
          <a:xfrm>
            <a:off x="8495175" y="5703754"/>
            <a:ext cx="956190" cy="920041"/>
            <a:chOff x="5363325" y="3688529"/>
            <a:chExt cx="956190" cy="920041"/>
          </a:xfrm>
        </p:grpSpPr>
        <p:sp>
          <p:nvSpPr>
            <p:cNvPr id="1051" name="Google Shape;1051;p34"/>
            <p:cNvSpPr/>
            <p:nvPr/>
          </p:nvSpPr>
          <p:spPr>
            <a:xfrm>
              <a:off x="5363325" y="3688529"/>
              <a:ext cx="956190" cy="920041"/>
            </a:xfrm>
            <a:custGeom>
              <a:avLst/>
              <a:gdLst/>
              <a:ahLst/>
              <a:cxnLst/>
              <a:rect l="l" t="t" r="r" b="b"/>
              <a:pathLst>
                <a:path w="41264" h="39704" extrusionOk="0">
                  <a:moveTo>
                    <a:pt x="21411" y="254"/>
                  </a:moveTo>
                  <a:cubicBezTo>
                    <a:pt x="32234" y="273"/>
                    <a:pt x="41007" y="9046"/>
                    <a:pt x="41027" y="19850"/>
                  </a:cubicBezTo>
                  <a:cubicBezTo>
                    <a:pt x="41027" y="27795"/>
                    <a:pt x="36236" y="34932"/>
                    <a:pt x="28922" y="37968"/>
                  </a:cubicBezTo>
                  <a:cubicBezTo>
                    <a:pt x="26492" y="38974"/>
                    <a:pt x="23942" y="39463"/>
                    <a:pt x="21415" y="39463"/>
                  </a:cubicBezTo>
                  <a:cubicBezTo>
                    <a:pt x="16316" y="39463"/>
                    <a:pt x="11308" y="37473"/>
                    <a:pt x="7551" y="33729"/>
                  </a:cubicBezTo>
                  <a:cubicBezTo>
                    <a:pt x="1952" y="28111"/>
                    <a:pt x="276" y="19692"/>
                    <a:pt x="3312" y="12359"/>
                  </a:cubicBezTo>
                  <a:cubicBezTo>
                    <a:pt x="6329" y="5025"/>
                    <a:pt x="13485" y="254"/>
                    <a:pt x="21411" y="254"/>
                  </a:cubicBezTo>
                  <a:close/>
                  <a:moveTo>
                    <a:pt x="21412" y="1"/>
                  </a:moveTo>
                  <a:cubicBezTo>
                    <a:pt x="16244" y="1"/>
                    <a:pt x="11170" y="2017"/>
                    <a:pt x="7374" y="5813"/>
                  </a:cubicBezTo>
                  <a:cubicBezTo>
                    <a:pt x="1696" y="11491"/>
                    <a:pt x="0" y="20028"/>
                    <a:pt x="3076" y="27460"/>
                  </a:cubicBezTo>
                  <a:cubicBezTo>
                    <a:pt x="6151" y="34873"/>
                    <a:pt x="13387" y="39703"/>
                    <a:pt x="21411" y="39703"/>
                  </a:cubicBezTo>
                  <a:cubicBezTo>
                    <a:pt x="32372" y="39703"/>
                    <a:pt x="41263" y="30812"/>
                    <a:pt x="41263" y="19870"/>
                  </a:cubicBezTo>
                  <a:cubicBezTo>
                    <a:pt x="41263" y="11826"/>
                    <a:pt x="36433" y="4591"/>
                    <a:pt x="29020" y="1515"/>
                  </a:cubicBezTo>
                  <a:cubicBezTo>
                    <a:pt x="26557" y="496"/>
                    <a:pt x="23973" y="1"/>
                    <a:pt x="21412" y="1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440068" y="3759759"/>
              <a:ext cx="808164" cy="777994"/>
            </a:xfrm>
            <a:custGeom>
              <a:avLst/>
              <a:gdLst/>
              <a:ahLst/>
              <a:cxnLst/>
              <a:rect l="l" t="t" r="r" b="b"/>
              <a:pathLst>
                <a:path w="34876" h="33574" extrusionOk="0">
                  <a:moveTo>
                    <a:pt x="18099" y="985"/>
                  </a:moveTo>
                  <a:cubicBezTo>
                    <a:pt x="26832" y="985"/>
                    <a:pt x="33890" y="8062"/>
                    <a:pt x="33890" y="16796"/>
                  </a:cubicBezTo>
                  <a:cubicBezTo>
                    <a:pt x="33890" y="23184"/>
                    <a:pt x="30046" y="28940"/>
                    <a:pt x="24151" y="31385"/>
                  </a:cubicBezTo>
                  <a:cubicBezTo>
                    <a:pt x="22196" y="32193"/>
                    <a:pt x="20146" y="32585"/>
                    <a:pt x="18114" y="32585"/>
                  </a:cubicBezTo>
                  <a:cubicBezTo>
                    <a:pt x="14000" y="32585"/>
                    <a:pt x="9962" y="30977"/>
                    <a:pt x="6940" y="27955"/>
                  </a:cubicBezTo>
                  <a:cubicBezTo>
                    <a:pt x="2425" y="23440"/>
                    <a:pt x="1065" y="16638"/>
                    <a:pt x="3509" y="10743"/>
                  </a:cubicBezTo>
                  <a:cubicBezTo>
                    <a:pt x="5954" y="4849"/>
                    <a:pt x="11711" y="985"/>
                    <a:pt x="18099" y="985"/>
                  </a:cubicBezTo>
                  <a:close/>
                  <a:moveTo>
                    <a:pt x="18110" y="0"/>
                  </a:moveTo>
                  <a:cubicBezTo>
                    <a:pt x="13742" y="0"/>
                    <a:pt x="9448" y="1710"/>
                    <a:pt x="6230" y="4928"/>
                  </a:cubicBezTo>
                  <a:cubicBezTo>
                    <a:pt x="1439" y="9718"/>
                    <a:pt x="0" y="16934"/>
                    <a:pt x="2603" y="23203"/>
                  </a:cubicBezTo>
                  <a:cubicBezTo>
                    <a:pt x="5205" y="29473"/>
                    <a:pt x="11317" y="33573"/>
                    <a:pt x="18099" y="33573"/>
                  </a:cubicBezTo>
                  <a:cubicBezTo>
                    <a:pt x="27365" y="33554"/>
                    <a:pt x="34876" y="26042"/>
                    <a:pt x="34876" y="16796"/>
                  </a:cubicBezTo>
                  <a:cubicBezTo>
                    <a:pt x="34876" y="9994"/>
                    <a:pt x="30795" y="3883"/>
                    <a:pt x="24526" y="1280"/>
                  </a:cubicBezTo>
                  <a:cubicBezTo>
                    <a:pt x="22450" y="419"/>
                    <a:pt x="20271" y="0"/>
                    <a:pt x="18110" y="0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603611" y="3892209"/>
              <a:ext cx="512599" cy="513039"/>
            </a:xfrm>
            <a:custGeom>
              <a:avLst/>
              <a:gdLst/>
              <a:ahLst/>
              <a:cxnLst/>
              <a:rect l="l" t="t" r="r" b="b"/>
              <a:pathLst>
                <a:path w="22121" h="22140" extrusionOk="0">
                  <a:moveTo>
                    <a:pt x="10883" y="0"/>
                  </a:moveTo>
                  <a:cubicBezTo>
                    <a:pt x="10607" y="0"/>
                    <a:pt x="10311" y="0"/>
                    <a:pt x="10055" y="40"/>
                  </a:cubicBezTo>
                  <a:lnTo>
                    <a:pt x="10272" y="2504"/>
                  </a:lnTo>
                  <a:cubicBezTo>
                    <a:pt x="10489" y="2484"/>
                    <a:pt x="10705" y="2484"/>
                    <a:pt x="10922" y="2464"/>
                  </a:cubicBezTo>
                  <a:lnTo>
                    <a:pt x="10883" y="0"/>
                  </a:lnTo>
                  <a:close/>
                  <a:moveTo>
                    <a:pt x="11711" y="20"/>
                  </a:moveTo>
                  <a:lnTo>
                    <a:pt x="11553" y="2484"/>
                  </a:lnTo>
                  <a:cubicBezTo>
                    <a:pt x="11770" y="2484"/>
                    <a:pt x="11987" y="2504"/>
                    <a:pt x="12204" y="2543"/>
                  </a:cubicBezTo>
                  <a:lnTo>
                    <a:pt x="12539" y="99"/>
                  </a:lnTo>
                  <a:cubicBezTo>
                    <a:pt x="12263" y="59"/>
                    <a:pt x="11987" y="40"/>
                    <a:pt x="11711" y="20"/>
                  </a:cubicBezTo>
                  <a:close/>
                  <a:moveTo>
                    <a:pt x="9227" y="158"/>
                  </a:moveTo>
                  <a:cubicBezTo>
                    <a:pt x="8951" y="197"/>
                    <a:pt x="8675" y="256"/>
                    <a:pt x="8418" y="316"/>
                  </a:cubicBezTo>
                  <a:lnTo>
                    <a:pt x="8990" y="2701"/>
                  </a:lnTo>
                  <a:lnTo>
                    <a:pt x="8990" y="2721"/>
                  </a:lnTo>
                  <a:cubicBezTo>
                    <a:pt x="9207" y="2662"/>
                    <a:pt x="9424" y="2622"/>
                    <a:pt x="9641" y="2583"/>
                  </a:cubicBezTo>
                  <a:lnTo>
                    <a:pt x="9227" y="158"/>
                  </a:lnTo>
                  <a:close/>
                  <a:moveTo>
                    <a:pt x="13367" y="237"/>
                  </a:moveTo>
                  <a:lnTo>
                    <a:pt x="12854" y="2642"/>
                  </a:lnTo>
                  <a:cubicBezTo>
                    <a:pt x="13051" y="2701"/>
                    <a:pt x="13268" y="2740"/>
                    <a:pt x="13485" y="2800"/>
                  </a:cubicBezTo>
                  <a:lnTo>
                    <a:pt x="14175" y="434"/>
                  </a:lnTo>
                  <a:cubicBezTo>
                    <a:pt x="13899" y="375"/>
                    <a:pt x="13623" y="296"/>
                    <a:pt x="13367" y="237"/>
                  </a:cubicBezTo>
                  <a:close/>
                  <a:moveTo>
                    <a:pt x="7610" y="552"/>
                  </a:moveTo>
                  <a:cubicBezTo>
                    <a:pt x="7354" y="631"/>
                    <a:pt x="7078" y="730"/>
                    <a:pt x="6841" y="848"/>
                  </a:cubicBezTo>
                  <a:lnTo>
                    <a:pt x="7768" y="3115"/>
                  </a:lnTo>
                  <a:cubicBezTo>
                    <a:pt x="7965" y="3036"/>
                    <a:pt x="8162" y="2957"/>
                    <a:pt x="8379" y="2898"/>
                  </a:cubicBezTo>
                  <a:lnTo>
                    <a:pt x="7610" y="552"/>
                  </a:lnTo>
                  <a:close/>
                  <a:moveTo>
                    <a:pt x="14944" y="710"/>
                  </a:moveTo>
                  <a:lnTo>
                    <a:pt x="14077" y="3016"/>
                  </a:lnTo>
                  <a:cubicBezTo>
                    <a:pt x="14274" y="3095"/>
                    <a:pt x="14491" y="3174"/>
                    <a:pt x="14668" y="3273"/>
                  </a:cubicBezTo>
                  <a:lnTo>
                    <a:pt x="15713" y="1025"/>
                  </a:lnTo>
                  <a:cubicBezTo>
                    <a:pt x="15457" y="907"/>
                    <a:pt x="15200" y="808"/>
                    <a:pt x="14944" y="710"/>
                  </a:cubicBezTo>
                  <a:close/>
                  <a:moveTo>
                    <a:pt x="6072" y="1183"/>
                  </a:moveTo>
                  <a:cubicBezTo>
                    <a:pt x="5836" y="1321"/>
                    <a:pt x="5599" y="1439"/>
                    <a:pt x="5363" y="1597"/>
                  </a:cubicBezTo>
                  <a:lnTo>
                    <a:pt x="6605" y="3687"/>
                  </a:lnTo>
                  <a:lnTo>
                    <a:pt x="6605" y="3707"/>
                  </a:lnTo>
                  <a:cubicBezTo>
                    <a:pt x="6802" y="3588"/>
                    <a:pt x="6979" y="3490"/>
                    <a:pt x="7196" y="3391"/>
                  </a:cubicBezTo>
                  <a:lnTo>
                    <a:pt x="6072" y="1183"/>
                  </a:lnTo>
                  <a:close/>
                  <a:moveTo>
                    <a:pt x="16462" y="1400"/>
                  </a:moveTo>
                  <a:lnTo>
                    <a:pt x="15260" y="3549"/>
                  </a:lnTo>
                  <a:cubicBezTo>
                    <a:pt x="15437" y="3667"/>
                    <a:pt x="15614" y="3785"/>
                    <a:pt x="15792" y="3904"/>
                  </a:cubicBezTo>
                  <a:lnTo>
                    <a:pt x="17172" y="1834"/>
                  </a:lnTo>
                  <a:cubicBezTo>
                    <a:pt x="16935" y="1696"/>
                    <a:pt x="16699" y="1538"/>
                    <a:pt x="16462" y="1400"/>
                  </a:cubicBezTo>
                  <a:close/>
                  <a:moveTo>
                    <a:pt x="4653" y="2050"/>
                  </a:moveTo>
                  <a:cubicBezTo>
                    <a:pt x="4416" y="2188"/>
                    <a:pt x="4199" y="2366"/>
                    <a:pt x="3983" y="2543"/>
                  </a:cubicBezTo>
                  <a:lnTo>
                    <a:pt x="5560" y="4436"/>
                  </a:lnTo>
                  <a:lnTo>
                    <a:pt x="5560" y="4456"/>
                  </a:lnTo>
                  <a:cubicBezTo>
                    <a:pt x="5717" y="4318"/>
                    <a:pt x="5895" y="4180"/>
                    <a:pt x="6072" y="4061"/>
                  </a:cubicBezTo>
                  <a:lnTo>
                    <a:pt x="4653" y="2050"/>
                  </a:lnTo>
                  <a:close/>
                  <a:moveTo>
                    <a:pt x="17842" y="2326"/>
                  </a:moveTo>
                  <a:lnTo>
                    <a:pt x="16324" y="4259"/>
                  </a:lnTo>
                  <a:cubicBezTo>
                    <a:pt x="16502" y="4397"/>
                    <a:pt x="16659" y="4535"/>
                    <a:pt x="16817" y="4673"/>
                  </a:cubicBezTo>
                  <a:lnTo>
                    <a:pt x="18493" y="2859"/>
                  </a:lnTo>
                  <a:cubicBezTo>
                    <a:pt x="18276" y="2662"/>
                    <a:pt x="18059" y="2484"/>
                    <a:pt x="17842" y="2326"/>
                  </a:cubicBezTo>
                  <a:close/>
                  <a:moveTo>
                    <a:pt x="3371" y="3095"/>
                  </a:moveTo>
                  <a:cubicBezTo>
                    <a:pt x="3174" y="3293"/>
                    <a:pt x="2977" y="3490"/>
                    <a:pt x="2800" y="3687"/>
                  </a:cubicBezTo>
                  <a:lnTo>
                    <a:pt x="4633" y="5323"/>
                  </a:lnTo>
                  <a:lnTo>
                    <a:pt x="4633" y="5343"/>
                  </a:lnTo>
                  <a:cubicBezTo>
                    <a:pt x="4771" y="5185"/>
                    <a:pt x="4929" y="5027"/>
                    <a:pt x="5087" y="4870"/>
                  </a:cubicBezTo>
                  <a:lnTo>
                    <a:pt x="3371" y="3095"/>
                  </a:lnTo>
                  <a:close/>
                  <a:moveTo>
                    <a:pt x="19084" y="3431"/>
                  </a:moveTo>
                  <a:lnTo>
                    <a:pt x="17290" y="5126"/>
                  </a:lnTo>
                  <a:cubicBezTo>
                    <a:pt x="17448" y="5284"/>
                    <a:pt x="17586" y="5461"/>
                    <a:pt x="17724" y="5619"/>
                  </a:cubicBezTo>
                  <a:lnTo>
                    <a:pt x="19617" y="4061"/>
                  </a:lnTo>
                  <a:cubicBezTo>
                    <a:pt x="19459" y="3845"/>
                    <a:pt x="19262" y="3628"/>
                    <a:pt x="19084" y="3431"/>
                  </a:cubicBezTo>
                  <a:close/>
                  <a:moveTo>
                    <a:pt x="2267" y="4337"/>
                  </a:moveTo>
                  <a:cubicBezTo>
                    <a:pt x="2090" y="4554"/>
                    <a:pt x="1932" y="4791"/>
                    <a:pt x="1794" y="5008"/>
                  </a:cubicBezTo>
                  <a:lnTo>
                    <a:pt x="3845" y="6368"/>
                  </a:lnTo>
                  <a:cubicBezTo>
                    <a:pt x="3963" y="6191"/>
                    <a:pt x="4081" y="6013"/>
                    <a:pt x="4219" y="5836"/>
                  </a:cubicBezTo>
                  <a:lnTo>
                    <a:pt x="2267" y="4337"/>
                  </a:lnTo>
                  <a:close/>
                  <a:moveTo>
                    <a:pt x="20129" y="4732"/>
                  </a:moveTo>
                  <a:lnTo>
                    <a:pt x="18118" y="6131"/>
                  </a:lnTo>
                  <a:cubicBezTo>
                    <a:pt x="18236" y="6309"/>
                    <a:pt x="18355" y="6506"/>
                    <a:pt x="18453" y="6683"/>
                  </a:cubicBezTo>
                  <a:lnTo>
                    <a:pt x="20583" y="5422"/>
                  </a:lnTo>
                  <a:cubicBezTo>
                    <a:pt x="20445" y="5185"/>
                    <a:pt x="20287" y="4949"/>
                    <a:pt x="20129" y="4732"/>
                  </a:cubicBezTo>
                  <a:close/>
                  <a:moveTo>
                    <a:pt x="1361" y="5717"/>
                  </a:moveTo>
                  <a:cubicBezTo>
                    <a:pt x="1242" y="5974"/>
                    <a:pt x="1104" y="6210"/>
                    <a:pt x="986" y="6467"/>
                  </a:cubicBezTo>
                  <a:lnTo>
                    <a:pt x="3225" y="7488"/>
                  </a:lnTo>
                  <a:lnTo>
                    <a:pt x="3225" y="7488"/>
                  </a:lnTo>
                  <a:cubicBezTo>
                    <a:pt x="3320" y="7299"/>
                    <a:pt x="3415" y="7109"/>
                    <a:pt x="3509" y="6920"/>
                  </a:cubicBezTo>
                  <a:lnTo>
                    <a:pt x="1361" y="5717"/>
                  </a:lnTo>
                  <a:close/>
                  <a:moveTo>
                    <a:pt x="3225" y="7488"/>
                  </a:moveTo>
                  <a:cubicBezTo>
                    <a:pt x="3221" y="7496"/>
                    <a:pt x="3218" y="7504"/>
                    <a:pt x="3214" y="7511"/>
                  </a:cubicBezTo>
                  <a:lnTo>
                    <a:pt x="3233" y="7492"/>
                  </a:lnTo>
                  <a:lnTo>
                    <a:pt x="3225" y="7488"/>
                  </a:lnTo>
                  <a:close/>
                  <a:moveTo>
                    <a:pt x="20977" y="6151"/>
                  </a:moveTo>
                  <a:lnTo>
                    <a:pt x="18769" y="7255"/>
                  </a:lnTo>
                  <a:cubicBezTo>
                    <a:pt x="18867" y="7433"/>
                    <a:pt x="18946" y="7650"/>
                    <a:pt x="19025" y="7847"/>
                  </a:cubicBezTo>
                  <a:lnTo>
                    <a:pt x="21332" y="6920"/>
                  </a:lnTo>
                  <a:cubicBezTo>
                    <a:pt x="21233" y="6644"/>
                    <a:pt x="21115" y="6407"/>
                    <a:pt x="20977" y="6151"/>
                  </a:cubicBezTo>
                  <a:close/>
                  <a:moveTo>
                    <a:pt x="651" y="7235"/>
                  </a:moveTo>
                  <a:cubicBezTo>
                    <a:pt x="572" y="7492"/>
                    <a:pt x="493" y="7768"/>
                    <a:pt x="414" y="8024"/>
                  </a:cubicBezTo>
                  <a:lnTo>
                    <a:pt x="2780" y="8694"/>
                  </a:lnTo>
                  <a:lnTo>
                    <a:pt x="2780" y="8714"/>
                  </a:lnTo>
                  <a:cubicBezTo>
                    <a:pt x="2839" y="8497"/>
                    <a:pt x="2898" y="8300"/>
                    <a:pt x="2977" y="8083"/>
                  </a:cubicBezTo>
                  <a:lnTo>
                    <a:pt x="651" y="7235"/>
                  </a:lnTo>
                  <a:close/>
                  <a:moveTo>
                    <a:pt x="21588" y="7709"/>
                  </a:moveTo>
                  <a:lnTo>
                    <a:pt x="19262" y="8458"/>
                  </a:lnTo>
                  <a:cubicBezTo>
                    <a:pt x="19321" y="8655"/>
                    <a:pt x="19380" y="8852"/>
                    <a:pt x="19419" y="9069"/>
                  </a:cubicBezTo>
                  <a:lnTo>
                    <a:pt x="21825" y="8517"/>
                  </a:lnTo>
                  <a:cubicBezTo>
                    <a:pt x="21765" y="8241"/>
                    <a:pt x="21687" y="7965"/>
                    <a:pt x="21588" y="7709"/>
                  </a:cubicBezTo>
                  <a:close/>
                  <a:moveTo>
                    <a:pt x="217" y="8832"/>
                  </a:moveTo>
                  <a:cubicBezTo>
                    <a:pt x="158" y="9108"/>
                    <a:pt x="118" y="9384"/>
                    <a:pt x="79" y="9660"/>
                  </a:cubicBezTo>
                  <a:lnTo>
                    <a:pt x="2524" y="9956"/>
                  </a:lnTo>
                  <a:lnTo>
                    <a:pt x="2524" y="9976"/>
                  </a:lnTo>
                  <a:cubicBezTo>
                    <a:pt x="2543" y="9759"/>
                    <a:pt x="2583" y="9562"/>
                    <a:pt x="2622" y="9325"/>
                  </a:cubicBezTo>
                  <a:lnTo>
                    <a:pt x="217" y="8832"/>
                  </a:lnTo>
                  <a:close/>
                  <a:moveTo>
                    <a:pt x="21982" y="9325"/>
                  </a:moveTo>
                  <a:lnTo>
                    <a:pt x="19557" y="9700"/>
                  </a:lnTo>
                  <a:cubicBezTo>
                    <a:pt x="19577" y="9917"/>
                    <a:pt x="19617" y="10134"/>
                    <a:pt x="19617" y="10350"/>
                  </a:cubicBezTo>
                  <a:lnTo>
                    <a:pt x="22081" y="10153"/>
                  </a:lnTo>
                  <a:cubicBezTo>
                    <a:pt x="22061" y="9877"/>
                    <a:pt x="22022" y="9582"/>
                    <a:pt x="21982" y="9325"/>
                  </a:cubicBezTo>
                  <a:close/>
                  <a:moveTo>
                    <a:pt x="0" y="10488"/>
                  </a:moveTo>
                  <a:cubicBezTo>
                    <a:pt x="0" y="10686"/>
                    <a:pt x="0" y="10883"/>
                    <a:pt x="0" y="11060"/>
                  </a:cubicBezTo>
                  <a:lnTo>
                    <a:pt x="0" y="11316"/>
                  </a:lnTo>
                  <a:lnTo>
                    <a:pt x="2465" y="11257"/>
                  </a:lnTo>
                  <a:lnTo>
                    <a:pt x="2465" y="11060"/>
                  </a:lnTo>
                  <a:cubicBezTo>
                    <a:pt x="2465" y="10922"/>
                    <a:pt x="2465" y="10764"/>
                    <a:pt x="2465" y="10626"/>
                  </a:cubicBezTo>
                  <a:lnTo>
                    <a:pt x="0" y="10488"/>
                  </a:lnTo>
                  <a:close/>
                  <a:moveTo>
                    <a:pt x="19656" y="10981"/>
                  </a:moveTo>
                  <a:lnTo>
                    <a:pt x="19656" y="11060"/>
                  </a:lnTo>
                  <a:cubicBezTo>
                    <a:pt x="19656" y="11257"/>
                    <a:pt x="19636" y="11454"/>
                    <a:pt x="19636" y="11632"/>
                  </a:cubicBezTo>
                  <a:lnTo>
                    <a:pt x="22081" y="11808"/>
                  </a:lnTo>
                  <a:lnTo>
                    <a:pt x="22081" y="11808"/>
                  </a:lnTo>
                  <a:cubicBezTo>
                    <a:pt x="22120" y="11572"/>
                    <a:pt x="22120" y="11316"/>
                    <a:pt x="22120" y="11080"/>
                  </a:cubicBezTo>
                  <a:lnTo>
                    <a:pt x="22120" y="10981"/>
                  </a:lnTo>
                  <a:close/>
                  <a:moveTo>
                    <a:pt x="22081" y="11808"/>
                  </a:moveTo>
                  <a:cubicBezTo>
                    <a:pt x="22081" y="11808"/>
                    <a:pt x="22081" y="11809"/>
                    <a:pt x="22081" y="11809"/>
                  </a:cubicBezTo>
                  <a:lnTo>
                    <a:pt x="22101" y="11809"/>
                  </a:lnTo>
                  <a:lnTo>
                    <a:pt x="22081" y="11808"/>
                  </a:lnTo>
                  <a:close/>
                  <a:moveTo>
                    <a:pt x="2504" y="11908"/>
                  </a:moveTo>
                  <a:lnTo>
                    <a:pt x="40" y="12145"/>
                  </a:lnTo>
                  <a:cubicBezTo>
                    <a:pt x="79" y="12421"/>
                    <a:pt x="118" y="12697"/>
                    <a:pt x="158" y="12973"/>
                  </a:cubicBezTo>
                  <a:lnTo>
                    <a:pt x="2603" y="12539"/>
                  </a:lnTo>
                  <a:cubicBezTo>
                    <a:pt x="2563" y="12322"/>
                    <a:pt x="2524" y="12105"/>
                    <a:pt x="2504" y="11908"/>
                  </a:cubicBezTo>
                  <a:close/>
                  <a:moveTo>
                    <a:pt x="19577" y="12302"/>
                  </a:moveTo>
                  <a:cubicBezTo>
                    <a:pt x="19538" y="12499"/>
                    <a:pt x="19498" y="12716"/>
                    <a:pt x="19459" y="12933"/>
                  </a:cubicBezTo>
                  <a:lnTo>
                    <a:pt x="21864" y="13465"/>
                  </a:lnTo>
                  <a:cubicBezTo>
                    <a:pt x="21923" y="13189"/>
                    <a:pt x="21963" y="12913"/>
                    <a:pt x="22022" y="12637"/>
                  </a:cubicBezTo>
                  <a:lnTo>
                    <a:pt x="19577" y="12302"/>
                  </a:lnTo>
                  <a:close/>
                  <a:moveTo>
                    <a:pt x="2701" y="13189"/>
                  </a:moveTo>
                  <a:lnTo>
                    <a:pt x="316" y="13801"/>
                  </a:lnTo>
                  <a:cubicBezTo>
                    <a:pt x="394" y="14057"/>
                    <a:pt x="473" y="14333"/>
                    <a:pt x="552" y="14589"/>
                  </a:cubicBezTo>
                  <a:lnTo>
                    <a:pt x="2898" y="13801"/>
                  </a:lnTo>
                  <a:cubicBezTo>
                    <a:pt x="2819" y="13603"/>
                    <a:pt x="2760" y="13387"/>
                    <a:pt x="2701" y="13189"/>
                  </a:cubicBezTo>
                  <a:close/>
                  <a:moveTo>
                    <a:pt x="19281" y="13564"/>
                  </a:moveTo>
                  <a:cubicBezTo>
                    <a:pt x="19222" y="13761"/>
                    <a:pt x="19143" y="13958"/>
                    <a:pt x="19064" y="14175"/>
                  </a:cubicBezTo>
                  <a:lnTo>
                    <a:pt x="21371" y="15062"/>
                  </a:lnTo>
                  <a:cubicBezTo>
                    <a:pt x="21470" y="14786"/>
                    <a:pt x="21568" y="14530"/>
                    <a:pt x="21647" y="14274"/>
                  </a:cubicBezTo>
                  <a:lnTo>
                    <a:pt x="19281" y="13564"/>
                  </a:lnTo>
                  <a:close/>
                  <a:moveTo>
                    <a:pt x="3115" y="14412"/>
                  </a:moveTo>
                  <a:lnTo>
                    <a:pt x="848" y="15378"/>
                  </a:lnTo>
                  <a:cubicBezTo>
                    <a:pt x="946" y="15634"/>
                    <a:pt x="1065" y="15871"/>
                    <a:pt x="1203" y="16127"/>
                  </a:cubicBezTo>
                  <a:lnTo>
                    <a:pt x="3391" y="15003"/>
                  </a:lnTo>
                  <a:cubicBezTo>
                    <a:pt x="3293" y="14806"/>
                    <a:pt x="3194" y="14609"/>
                    <a:pt x="3115" y="14412"/>
                  </a:cubicBezTo>
                  <a:close/>
                  <a:moveTo>
                    <a:pt x="18808" y="14747"/>
                  </a:moveTo>
                  <a:cubicBezTo>
                    <a:pt x="18710" y="14944"/>
                    <a:pt x="18611" y="15141"/>
                    <a:pt x="18512" y="15319"/>
                  </a:cubicBezTo>
                  <a:lnTo>
                    <a:pt x="20661" y="16561"/>
                  </a:lnTo>
                  <a:cubicBezTo>
                    <a:pt x="20799" y="16324"/>
                    <a:pt x="20918" y="16068"/>
                    <a:pt x="21036" y="15811"/>
                  </a:cubicBezTo>
                  <a:lnTo>
                    <a:pt x="18808" y="14747"/>
                  </a:lnTo>
                  <a:close/>
                  <a:moveTo>
                    <a:pt x="3707" y="15555"/>
                  </a:moveTo>
                  <a:lnTo>
                    <a:pt x="1597" y="16856"/>
                  </a:lnTo>
                  <a:cubicBezTo>
                    <a:pt x="1755" y="17093"/>
                    <a:pt x="1913" y="17310"/>
                    <a:pt x="2070" y="17546"/>
                  </a:cubicBezTo>
                  <a:lnTo>
                    <a:pt x="4061" y="16087"/>
                  </a:lnTo>
                  <a:cubicBezTo>
                    <a:pt x="3943" y="15930"/>
                    <a:pt x="3825" y="15752"/>
                    <a:pt x="3707" y="15555"/>
                  </a:cubicBezTo>
                  <a:close/>
                  <a:moveTo>
                    <a:pt x="18177" y="15871"/>
                  </a:moveTo>
                  <a:cubicBezTo>
                    <a:pt x="18059" y="16048"/>
                    <a:pt x="17921" y="16225"/>
                    <a:pt x="17783" y="16403"/>
                  </a:cubicBezTo>
                  <a:lnTo>
                    <a:pt x="19715" y="17921"/>
                  </a:lnTo>
                  <a:lnTo>
                    <a:pt x="19735" y="17941"/>
                  </a:lnTo>
                  <a:cubicBezTo>
                    <a:pt x="19893" y="17704"/>
                    <a:pt x="20070" y="17487"/>
                    <a:pt x="20208" y="17251"/>
                  </a:cubicBezTo>
                  <a:lnTo>
                    <a:pt x="18177" y="15871"/>
                  </a:lnTo>
                  <a:close/>
                  <a:moveTo>
                    <a:pt x="4456" y="16600"/>
                  </a:moveTo>
                  <a:lnTo>
                    <a:pt x="2583" y="18197"/>
                  </a:lnTo>
                  <a:cubicBezTo>
                    <a:pt x="2760" y="18414"/>
                    <a:pt x="2938" y="18611"/>
                    <a:pt x="3135" y="18808"/>
                  </a:cubicBezTo>
                  <a:lnTo>
                    <a:pt x="4889" y="17093"/>
                  </a:lnTo>
                  <a:cubicBezTo>
                    <a:pt x="4751" y="16935"/>
                    <a:pt x="4594" y="16778"/>
                    <a:pt x="4456" y="16600"/>
                  </a:cubicBezTo>
                  <a:close/>
                  <a:moveTo>
                    <a:pt x="17369" y="16896"/>
                  </a:moveTo>
                  <a:cubicBezTo>
                    <a:pt x="17231" y="17054"/>
                    <a:pt x="17073" y="17211"/>
                    <a:pt x="16916" y="17349"/>
                  </a:cubicBezTo>
                  <a:lnTo>
                    <a:pt x="18611" y="19163"/>
                  </a:lnTo>
                  <a:lnTo>
                    <a:pt x="18611" y="19143"/>
                  </a:lnTo>
                  <a:cubicBezTo>
                    <a:pt x="18808" y="18966"/>
                    <a:pt x="19005" y="18769"/>
                    <a:pt x="19183" y="18572"/>
                  </a:cubicBezTo>
                  <a:lnTo>
                    <a:pt x="17369" y="16896"/>
                  </a:lnTo>
                  <a:close/>
                  <a:moveTo>
                    <a:pt x="5382" y="17546"/>
                  </a:moveTo>
                  <a:lnTo>
                    <a:pt x="3746" y="19380"/>
                  </a:lnTo>
                  <a:cubicBezTo>
                    <a:pt x="3963" y="19577"/>
                    <a:pt x="4180" y="19754"/>
                    <a:pt x="4397" y="19912"/>
                  </a:cubicBezTo>
                  <a:lnTo>
                    <a:pt x="5875" y="17941"/>
                  </a:lnTo>
                  <a:cubicBezTo>
                    <a:pt x="5698" y="17822"/>
                    <a:pt x="5540" y="17684"/>
                    <a:pt x="5382" y="17546"/>
                  </a:cubicBezTo>
                  <a:close/>
                  <a:moveTo>
                    <a:pt x="16442" y="17783"/>
                  </a:moveTo>
                  <a:cubicBezTo>
                    <a:pt x="16265" y="17921"/>
                    <a:pt x="16088" y="18039"/>
                    <a:pt x="15910" y="18177"/>
                  </a:cubicBezTo>
                  <a:lnTo>
                    <a:pt x="17310" y="20208"/>
                  </a:lnTo>
                  <a:lnTo>
                    <a:pt x="17310" y="20188"/>
                  </a:lnTo>
                  <a:cubicBezTo>
                    <a:pt x="17546" y="20030"/>
                    <a:pt x="17763" y="19873"/>
                    <a:pt x="17980" y="19695"/>
                  </a:cubicBezTo>
                  <a:lnTo>
                    <a:pt x="16442" y="17783"/>
                  </a:lnTo>
                  <a:close/>
                  <a:moveTo>
                    <a:pt x="6408" y="18315"/>
                  </a:moveTo>
                  <a:lnTo>
                    <a:pt x="5067" y="20385"/>
                  </a:lnTo>
                  <a:cubicBezTo>
                    <a:pt x="5303" y="20543"/>
                    <a:pt x="5540" y="20681"/>
                    <a:pt x="5796" y="20819"/>
                  </a:cubicBezTo>
                  <a:lnTo>
                    <a:pt x="6960" y="18650"/>
                  </a:lnTo>
                  <a:cubicBezTo>
                    <a:pt x="6782" y="18552"/>
                    <a:pt x="6585" y="18434"/>
                    <a:pt x="6408" y="18315"/>
                  </a:cubicBezTo>
                  <a:close/>
                  <a:moveTo>
                    <a:pt x="15378" y="18512"/>
                  </a:moveTo>
                  <a:cubicBezTo>
                    <a:pt x="15181" y="18631"/>
                    <a:pt x="14983" y="18729"/>
                    <a:pt x="14806" y="18828"/>
                  </a:cubicBezTo>
                  <a:lnTo>
                    <a:pt x="15871" y="21036"/>
                  </a:lnTo>
                  <a:cubicBezTo>
                    <a:pt x="16127" y="20898"/>
                    <a:pt x="16364" y="20780"/>
                    <a:pt x="16600" y="20642"/>
                  </a:cubicBezTo>
                  <a:lnTo>
                    <a:pt x="15378" y="18512"/>
                  </a:lnTo>
                  <a:close/>
                  <a:moveTo>
                    <a:pt x="7551" y="18926"/>
                  </a:moveTo>
                  <a:lnTo>
                    <a:pt x="6546" y="21174"/>
                  </a:lnTo>
                  <a:cubicBezTo>
                    <a:pt x="6782" y="21292"/>
                    <a:pt x="7038" y="21391"/>
                    <a:pt x="7314" y="21489"/>
                  </a:cubicBezTo>
                  <a:lnTo>
                    <a:pt x="8142" y="19183"/>
                  </a:lnTo>
                  <a:cubicBezTo>
                    <a:pt x="7945" y="19104"/>
                    <a:pt x="7728" y="19025"/>
                    <a:pt x="7551" y="18926"/>
                  </a:cubicBezTo>
                  <a:close/>
                  <a:moveTo>
                    <a:pt x="14195" y="19084"/>
                  </a:moveTo>
                  <a:cubicBezTo>
                    <a:pt x="13998" y="19163"/>
                    <a:pt x="13801" y="19222"/>
                    <a:pt x="13584" y="19301"/>
                  </a:cubicBezTo>
                  <a:lnTo>
                    <a:pt x="14333" y="21647"/>
                  </a:lnTo>
                  <a:cubicBezTo>
                    <a:pt x="14589" y="21568"/>
                    <a:pt x="14845" y="21470"/>
                    <a:pt x="15102" y="21371"/>
                  </a:cubicBezTo>
                  <a:lnTo>
                    <a:pt x="14195" y="19084"/>
                  </a:lnTo>
                  <a:close/>
                  <a:moveTo>
                    <a:pt x="8754" y="19360"/>
                  </a:moveTo>
                  <a:lnTo>
                    <a:pt x="8103" y="21746"/>
                  </a:lnTo>
                  <a:cubicBezTo>
                    <a:pt x="8359" y="21805"/>
                    <a:pt x="8635" y="21884"/>
                    <a:pt x="8911" y="21943"/>
                  </a:cubicBezTo>
                  <a:lnTo>
                    <a:pt x="9384" y="19518"/>
                  </a:lnTo>
                  <a:cubicBezTo>
                    <a:pt x="9168" y="19478"/>
                    <a:pt x="8951" y="19419"/>
                    <a:pt x="8754" y="19360"/>
                  </a:cubicBezTo>
                  <a:close/>
                  <a:moveTo>
                    <a:pt x="12973" y="19459"/>
                  </a:moveTo>
                  <a:cubicBezTo>
                    <a:pt x="12756" y="19518"/>
                    <a:pt x="12539" y="19557"/>
                    <a:pt x="12342" y="19577"/>
                  </a:cubicBezTo>
                  <a:lnTo>
                    <a:pt x="12697" y="22022"/>
                  </a:lnTo>
                  <a:lnTo>
                    <a:pt x="12697" y="22002"/>
                  </a:lnTo>
                  <a:cubicBezTo>
                    <a:pt x="12973" y="21963"/>
                    <a:pt x="13249" y="21923"/>
                    <a:pt x="13525" y="21864"/>
                  </a:cubicBezTo>
                  <a:lnTo>
                    <a:pt x="12973" y="19459"/>
                  </a:lnTo>
                  <a:close/>
                  <a:moveTo>
                    <a:pt x="10015" y="19616"/>
                  </a:moveTo>
                  <a:lnTo>
                    <a:pt x="9720" y="22061"/>
                  </a:lnTo>
                  <a:cubicBezTo>
                    <a:pt x="9996" y="22101"/>
                    <a:pt x="10272" y="22120"/>
                    <a:pt x="10548" y="22140"/>
                  </a:cubicBezTo>
                  <a:lnTo>
                    <a:pt x="10666" y="19676"/>
                  </a:lnTo>
                  <a:cubicBezTo>
                    <a:pt x="10449" y="19656"/>
                    <a:pt x="10232" y="19636"/>
                    <a:pt x="10015" y="19616"/>
                  </a:cubicBezTo>
                  <a:close/>
                  <a:moveTo>
                    <a:pt x="11691" y="19636"/>
                  </a:moveTo>
                  <a:cubicBezTo>
                    <a:pt x="11474" y="19676"/>
                    <a:pt x="11257" y="19676"/>
                    <a:pt x="11041" y="19676"/>
                  </a:cubicBezTo>
                  <a:lnTo>
                    <a:pt x="11041" y="22140"/>
                  </a:lnTo>
                  <a:cubicBezTo>
                    <a:pt x="11317" y="22140"/>
                    <a:pt x="11612" y="22140"/>
                    <a:pt x="11869" y="22101"/>
                  </a:cubicBezTo>
                  <a:lnTo>
                    <a:pt x="11691" y="19636"/>
                  </a:ln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34"/>
          <p:cNvGrpSpPr/>
          <p:nvPr/>
        </p:nvGrpSpPr>
        <p:grpSpPr>
          <a:xfrm>
            <a:off x="10813694" y="5703758"/>
            <a:ext cx="535077" cy="415083"/>
            <a:chOff x="7875494" y="3835958"/>
            <a:chExt cx="535077" cy="415083"/>
          </a:xfrm>
        </p:grpSpPr>
        <p:sp>
          <p:nvSpPr>
            <p:cNvPr id="1055" name="Google Shape;1055;p34"/>
            <p:cNvSpPr/>
            <p:nvPr/>
          </p:nvSpPr>
          <p:spPr>
            <a:xfrm>
              <a:off x="8227435" y="4025235"/>
              <a:ext cx="183135" cy="225806"/>
            </a:xfrm>
            <a:custGeom>
              <a:avLst/>
              <a:gdLst/>
              <a:ahLst/>
              <a:cxnLst/>
              <a:rect l="l" t="t" r="r" b="b"/>
              <a:pathLst>
                <a:path w="4062" h="5009" extrusionOk="0">
                  <a:moveTo>
                    <a:pt x="2918" y="1"/>
                  </a:moveTo>
                  <a:lnTo>
                    <a:pt x="2209" y="218"/>
                  </a:lnTo>
                  <a:lnTo>
                    <a:pt x="3155" y="3352"/>
                  </a:lnTo>
                  <a:lnTo>
                    <a:pt x="1" y="4299"/>
                  </a:lnTo>
                  <a:lnTo>
                    <a:pt x="217" y="5008"/>
                  </a:lnTo>
                  <a:lnTo>
                    <a:pt x="4062" y="3845"/>
                  </a:lnTo>
                  <a:lnTo>
                    <a:pt x="2918" y="1"/>
                  </a:ln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8110136" y="3962173"/>
              <a:ext cx="183135" cy="225761"/>
            </a:xfrm>
            <a:custGeom>
              <a:avLst/>
              <a:gdLst/>
              <a:ahLst/>
              <a:cxnLst/>
              <a:rect l="l" t="t" r="r" b="b"/>
              <a:pathLst>
                <a:path w="4062" h="5008" extrusionOk="0">
                  <a:moveTo>
                    <a:pt x="2918" y="0"/>
                  </a:moveTo>
                  <a:lnTo>
                    <a:pt x="2208" y="217"/>
                  </a:lnTo>
                  <a:lnTo>
                    <a:pt x="3155" y="3352"/>
                  </a:lnTo>
                  <a:lnTo>
                    <a:pt x="0" y="4298"/>
                  </a:lnTo>
                  <a:lnTo>
                    <a:pt x="217" y="5008"/>
                  </a:lnTo>
                  <a:lnTo>
                    <a:pt x="4062" y="3844"/>
                  </a:lnTo>
                  <a:lnTo>
                    <a:pt x="2918" y="0"/>
                  </a:ln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7992792" y="3899065"/>
              <a:ext cx="183180" cy="225761"/>
            </a:xfrm>
            <a:custGeom>
              <a:avLst/>
              <a:gdLst/>
              <a:ahLst/>
              <a:cxnLst/>
              <a:rect l="l" t="t" r="r" b="b"/>
              <a:pathLst>
                <a:path w="4063" h="5008" extrusionOk="0">
                  <a:moveTo>
                    <a:pt x="2919" y="0"/>
                  </a:moveTo>
                  <a:lnTo>
                    <a:pt x="2209" y="217"/>
                  </a:lnTo>
                  <a:lnTo>
                    <a:pt x="3136" y="3352"/>
                  </a:lnTo>
                  <a:lnTo>
                    <a:pt x="1" y="4298"/>
                  </a:lnTo>
                  <a:lnTo>
                    <a:pt x="218" y="5008"/>
                  </a:lnTo>
                  <a:lnTo>
                    <a:pt x="4062" y="3845"/>
                  </a:lnTo>
                  <a:lnTo>
                    <a:pt x="2919" y="0"/>
                  </a:ln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7875494" y="3835958"/>
              <a:ext cx="183135" cy="225806"/>
            </a:xfrm>
            <a:custGeom>
              <a:avLst/>
              <a:gdLst/>
              <a:ahLst/>
              <a:cxnLst/>
              <a:rect l="l" t="t" r="r" b="b"/>
              <a:pathLst>
                <a:path w="4062" h="5009" extrusionOk="0">
                  <a:moveTo>
                    <a:pt x="2899" y="0"/>
                  </a:moveTo>
                  <a:lnTo>
                    <a:pt x="2209" y="217"/>
                  </a:lnTo>
                  <a:lnTo>
                    <a:pt x="3135" y="3352"/>
                  </a:lnTo>
                  <a:lnTo>
                    <a:pt x="1" y="4298"/>
                  </a:lnTo>
                  <a:lnTo>
                    <a:pt x="217" y="5008"/>
                  </a:lnTo>
                  <a:lnTo>
                    <a:pt x="4062" y="3845"/>
                  </a:lnTo>
                  <a:lnTo>
                    <a:pt x="2899" y="0"/>
                  </a:ln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9" name="Google Shape;1059;p34"/>
          <p:cNvSpPr/>
          <p:nvPr/>
        </p:nvSpPr>
        <p:spPr>
          <a:xfrm rot="10800000">
            <a:off x="8918855" y="4818005"/>
            <a:ext cx="63724" cy="274722"/>
          </a:xfrm>
          <a:custGeom>
            <a:avLst/>
            <a:gdLst/>
            <a:ahLst/>
            <a:cxnLst/>
            <a:rect l="l" t="t" r="r" b="b"/>
            <a:pathLst>
              <a:path w="751" h="3116" extrusionOk="0">
                <a:moveTo>
                  <a:pt x="1" y="0"/>
                </a:moveTo>
                <a:lnTo>
                  <a:pt x="1" y="3115"/>
                </a:lnTo>
                <a:lnTo>
                  <a:pt x="750" y="3115"/>
                </a:lnTo>
                <a:lnTo>
                  <a:pt x="750" y="0"/>
                </a:lnTo>
                <a:close/>
              </a:path>
            </a:pathLst>
          </a:custGeom>
          <a:gradFill>
            <a:gsLst>
              <a:gs pos="0">
                <a:srgbClr val="DB00A6"/>
              </a:gs>
              <a:gs pos="50000">
                <a:srgbClr val="DF596E"/>
              </a:gs>
              <a:gs pos="100000">
                <a:srgbClr val="EAC93D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0" name="Google Shape;1060;p34"/>
          <p:cNvGrpSpPr/>
          <p:nvPr/>
        </p:nvGrpSpPr>
        <p:grpSpPr>
          <a:xfrm>
            <a:off x="11348765" y="4488491"/>
            <a:ext cx="216178" cy="729198"/>
            <a:chOff x="8241418" y="2961014"/>
            <a:chExt cx="180058" cy="607361"/>
          </a:xfrm>
        </p:grpSpPr>
        <p:sp>
          <p:nvSpPr>
            <p:cNvPr id="1061" name="Google Shape;1061;p34"/>
            <p:cNvSpPr/>
            <p:nvPr/>
          </p:nvSpPr>
          <p:spPr>
            <a:xfrm>
              <a:off x="8285295" y="2994357"/>
              <a:ext cx="87817" cy="21139"/>
            </a:xfrm>
            <a:custGeom>
              <a:avLst/>
              <a:gdLst/>
              <a:ahLst/>
              <a:cxnLst/>
              <a:rect l="l" t="t" r="r" b="b"/>
              <a:pathLst>
                <a:path w="3116" h="750" extrusionOk="0">
                  <a:moveTo>
                    <a:pt x="1" y="0"/>
                  </a:moveTo>
                  <a:lnTo>
                    <a:pt x="1" y="749"/>
                  </a:lnTo>
                  <a:lnTo>
                    <a:pt x="3116" y="749"/>
                  </a:lnTo>
                  <a:lnTo>
                    <a:pt x="3116" y="0"/>
                  </a:ln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8318632" y="2961014"/>
              <a:ext cx="21137" cy="87824"/>
            </a:xfrm>
            <a:custGeom>
              <a:avLst/>
              <a:gdLst/>
              <a:ahLst/>
              <a:cxnLst/>
              <a:rect l="l" t="t" r="r" b="b"/>
              <a:pathLst>
                <a:path w="750" h="3116" extrusionOk="0">
                  <a:moveTo>
                    <a:pt x="1" y="0"/>
                  </a:moveTo>
                  <a:lnTo>
                    <a:pt x="1" y="3115"/>
                  </a:lnTo>
                  <a:lnTo>
                    <a:pt x="750" y="3115"/>
                  </a:lnTo>
                  <a:lnTo>
                    <a:pt x="750" y="0"/>
                  </a:ln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8242517" y="3123248"/>
              <a:ext cx="178959" cy="118941"/>
            </a:xfrm>
            <a:custGeom>
              <a:avLst/>
              <a:gdLst/>
              <a:ahLst/>
              <a:cxnLst/>
              <a:rect l="l" t="t" r="r" b="b"/>
              <a:pathLst>
                <a:path w="6350" h="4220" extrusionOk="0">
                  <a:moveTo>
                    <a:pt x="3195" y="1"/>
                  </a:moveTo>
                  <a:lnTo>
                    <a:pt x="1" y="3155"/>
                  </a:lnTo>
                  <a:lnTo>
                    <a:pt x="1046" y="4200"/>
                  </a:lnTo>
                  <a:lnTo>
                    <a:pt x="3175" y="2091"/>
                  </a:lnTo>
                  <a:lnTo>
                    <a:pt x="5284" y="4220"/>
                  </a:lnTo>
                  <a:lnTo>
                    <a:pt x="6349" y="3175"/>
                  </a:lnTo>
                  <a:lnTo>
                    <a:pt x="3195" y="1"/>
                  </a:ln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8241982" y="3231620"/>
              <a:ext cx="178931" cy="119504"/>
            </a:xfrm>
            <a:custGeom>
              <a:avLst/>
              <a:gdLst/>
              <a:ahLst/>
              <a:cxnLst/>
              <a:rect l="l" t="t" r="r" b="b"/>
              <a:pathLst>
                <a:path w="6349" h="4240" extrusionOk="0">
                  <a:moveTo>
                    <a:pt x="3194" y="0"/>
                  </a:moveTo>
                  <a:lnTo>
                    <a:pt x="0" y="3155"/>
                  </a:lnTo>
                  <a:lnTo>
                    <a:pt x="1045" y="4219"/>
                  </a:lnTo>
                  <a:lnTo>
                    <a:pt x="3174" y="2090"/>
                  </a:lnTo>
                  <a:lnTo>
                    <a:pt x="5303" y="4239"/>
                  </a:lnTo>
                  <a:lnTo>
                    <a:pt x="6348" y="3194"/>
                  </a:lnTo>
                  <a:lnTo>
                    <a:pt x="3194" y="0"/>
                  </a:ln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8241982" y="3340527"/>
              <a:ext cx="178367" cy="118941"/>
            </a:xfrm>
            <a:custGeom>
              <a:avLst/>
              <a:gdLst/>
              <a:ahLst/>
              <a:cxnLst/>
              <a:rect l="l" t="t" r="r" b="b"/>
              <a:pathLst>
                <a:path w="6329" h="4220" extrusionOk="0">
                  <a:moveTo>
                    <a:pt x="3174" y="1"/>
                  </a:moveTo>
                  <a:lnTo>
                    <a:pt x="0" y="3155"/>
                  </a:lnTo>
                  <a:lnTo>
                    <a:pt x="1025" y="4200"/>
                  </a:lnTo>
                  <a:lnTo>
                    <a:pt x="3174" y="2090"/>
                  </a:lnTo>
                  <a:lnTo>
                    <a:pt x="5284" y="4220"/>
                  </a:lnTo>
                  <a:lnTo>
                    <a:pt x="6329" y="3175"/>
                  </a:lnTo>
                  <a:lnTo>
                    <a:pt x="3174" y="1"/>
                  </a:ln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8241418" y="3448871"/>
              <a:ext cx="178367" cy="119504"/>
            </a:xfrm>
            <a:custGeom>
              <a:avLst/>
              <a:gdLst/>
              <a:ahLst/>
              <a:cxnLst/>
              <a:rect l="l" t="t" r="r" b="b"/>
              <a:pathLst>
                <a:path w="6329" h="4240" extrusionOk="0">
                  <a:moveTo>
                    <a:pt x="3175" y="1"/>
                  </a:moveTo>
                  <a:lnTo>
                    <a:pt x="0" y="3155"/>
                  </a:lnTo>
                  <a:lnTo>
                    <a:pt x="1045" y="4220"/>
                  </a:lnTo>
                  <a:lnTo>
                    <a:pt x="3175" y="2091"/>
                  </a:lnTo>
                  <a:lnTo>
                    <a:pt x="5284" y="4240"/>
                  </a:lnTo>
                  <a:lnTo>
                    <a:pt x="6329" y="3195"/>
                  </a:lnTo>
                  <a:lnTo>
                    <a:pt x="3175" y="1"/>
                  </a:ln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34"/>
          <p:cNvGrpSpPr/>
          <p:nvPr/>
        </p:nvGrpSpPr>
        <p:grpSpPr>
          <a:xfrm>
            <a:off x="9451377" y="3973333"/>
            <a:ext cx="485802" cy="467540"/>
            <a:chOff x="6300677" y="2294183"/>
            <a:chExt cx="485802" cy="467540"/>
          </a:xfrm>
        </p:grpSpPr>
        <p:sp>
          <p:nvSpPr>
            <p:cNvPr id="1068" name="Google Shape;1068;p34"/>
            <p:cNvSpPr/>
            <p:nvPr/>
          </p:nvSpPr>
          <p:spPr>
            <a:xfrm>
              <a:off x="6300677" y="2294183"/>
              <a:ext cx="485802" cy="467540"/>
            </a:xfrm>
            <a:custGeom>
              <a:avLst/>
              <a:gdLst/>
              <a:ahLst/>
              <a:cxnLst/>
              <a:rect l="l" t="t" r="r" b="b"/>
              <a:pathLst>
                <a:path w="20031" h="19278" extrusionOk="0">
                  <a:moveTo>
                    <a:pt x="10410" y="252"/>
                  </a:moveTo>
                  <a:cubicBezTo>
                    <a:pt x="15575" y="252"/>
                    <a:pt x="19775" y="4451"/>
                    <a:pt x="19794" y="9636"/>
                  </a:cubicBezTo>
                  <a:cubicBezTo>
                    <a:pt x="19794" y="13441"/>
                    <a:pt x="17507" y="16852"/>
                    <a:pt x="13998" y="18311"/>
                  </a:cubicBezTo>
                  <a:cubicBezTo>
                    <a:pt x="12836" y="18794"/>
                    <a:pt x="11615" y="19029"/>
                    <a:pt x="10404" y="19029"/>
                  </a:cubicBezTo>
                  <a:cubicBezTo>
                    <a:pt x="7960" y="19029"/>
                    <a:pt x="5559" y="18073"/>
                    <a:pt x="3766" y="16280"/>
                  </a:cubicBezTo>
                  <a:cubicBezTo>
                    <a:pt x="1085" y="13599"/>
                    <a:pt x="277" y="9558"/>
                    <a:pt x="1736" y="6048"/>
                  </a:cubicBezTo>
                  <a:cubicBezTo>
                    <a:pt x="3175" y="2539"/>
                    <a:pt x="6605" y="252"/>
                    <a:pt x="10410" y="252"/>
                  </a:cubicBezTo>
                  <a:close/>
                  <a:moveTo>
                    <a:pt x="10422" y="1"/>
                  </a:moveTo>
                  <a:cubicBezTo>
                    <a:pt x="7908" y="1"/>
                    <a:pt x="5439" y="978"/>
                    <a:pt x="3589" y="2815"/>
                  </a:cubicBezTo>
                  <a:cubicBezTo>
                    <a:pt x="829" y="5575"/>
                    <a:pt x="1" y="9735"/>
                    <a:pt x="1499" y="13323"/>
                  </a:cubicBezTo>
                  <a:cubicBezTo>
                    <a:pt x="2997" y="16931"/>
                    <a:pt x="6507" y="19277"/>
                    <a:pt x="10410" y="19277"/>
                  </a:cubicBezTo>
                  <a:cubicBezTo>
                    <a:pt x="15713" y="19257"/>
                    <a:pt x="20031" y="14959"/>
                    <a:pt x="20031" y="9636"/>
                  </a:cubicBezTo>
                  <a:cubicBezTo>
                    <a:pt x="20031" y="5733"/>
                    <a:pt x="17685" y="2224"/>
                    <a:pt x="14097" y="725"/>
                  </a:cubicBezTo>
                  <a:cubicBezTo>
                    <a:pt x="12907" y="238"/>
                    <a:pt x="11659" y="1"/>
                    <a:pt x="10422" y="1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6314063" y="2325442"/>
              <a:ext cx="441347" cy="404701"/>
            </a:xfrm>
            <a:custGeom>
              <a:avLst/>
              <a:gdLst/>
              <a:ahLst/>
              <a:cxnLst/>
              <a:rect l="l" t="t" r="r" b="b"/>
              <a:pathLst>
                <a:path w="18198" h="16687" extrusionOk="0">
                  <a:moveTo>
                    <a:pt x="9858" y="994"/>
                  </a:moveTo>
                  <a:cubicBezTo>
                    <a:pt x="13919" y="994"/>
                    <a:pt x="17212" y="4286"/>
                    <a:pt x="17212" y="8347"/>
                  </a:cubicBezTo>
                  <a:cubicBezTo>
                    <a:pt x="17212" y="11324"/>
                    <a:pt x="15418" y="14006"/>
                    <a:pt x="12677" y="15149"/>
                  </a:cubicBezTo>
                  <a:cubicBezTo>
                    <a:pt x="11763" y="15528"/>
                    <a:pt x="10803" y="15712"/>
                    <a:pt x="9852" y="15712"/>
                  </a:cubicBezTo>
                  <a:cubicBezTo>
                    <a:pt x="7933" y="15712"/>
                    <a:pt x="6051" y="14963"/>
                    <a:pt x="4653" y="13552"/>
                  </a:cubicBezTo>
                  <a:cubicBezTo>
                    <a:pt x="1" y="8919"/>
                    <a:pt x="3293" y="994"/>
                    <a:pt x="9858" y="994"/>
                  </a:cubicBezTo>
                  <a:close/>
                  <a:moveTo>
                    <a:pt x="9855" y="1"/>
                  </a:moveTo>
                  <a:cubicBezTo>
                    <a:pt x="7677" y="1"/>
                    <a:pt x="5541" y="855"/>
                    <a:pt x="3944" y="2453"/>
                  </a:cubicBezTo>
                  <a:cubicBezTo>
                    <a:pt x="1558" y="4838"/>
                    <a:pt x="848" y="8426"/>
                    <a:pt x="2130" y="11541"/>
                  </a:cubicBezTo>
                  <a:cubicBezTo>
                    <a:pt x="3431" y="14656"/>
                    <a:pt x="6467" y="16687"/>
                    <a:pt x="9858" y="16687"/>
                  </a:cubicBezTo>
                  <a:cubicBezTo>
                    <a:pt x="14452" y="16687"/>
                    <a:pt x="18198" y="12961"/>
                    <a:pt x="18198" y="8347"/>
                  </a:cubicBezTo>
                  <a:cubicBezTo>
                    <a:pt x="18198" y="4976"/>
                    <a:pt x="16167" y="1920"/>
                    <a:pt x="13052" y="639"/>
                  </a:cubicBezTo>
                  <a:cubicBezTo>
                    <a:pt x="12016" y="209"/>
                    <a:pt x="10931" y="1"/>
                    <a:pt x="9855" y="1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6408251" y="2382989"/>
              <a:ext cx="289769" cy="289793"/>
            </a:xfrm>
            <a:custGeom>
              <a:avLst/>
              <a:gdLst/>
              <a:ahLst/>
              <a:cxnLst/>
              <a:rect l="l" t="t" r="r" b="b"/>
              <a:pathLst>
                <a:path w="11948" h="11949" extrusionOk="0">
                  <a:moveTo>
                    <a:pt x="5698" y="1"/>
                  </a:moveTo>
                  <a:lnTo>
                    <a:pt x="5816" y="2465"/>
                  </a:lnTo>
                  <a:lnTo>
                    <a:pt x="5954" y="2465"/>
                  </a:lnTo>
                  <a:cubicBezTo>
                    <a:pt x="6132" y="2465"/>
                    <a:pt x="6329" y="2485"/>
                    <a:pt x="6506" y="2505"/>
                  </a:cubicBezTo>
                  <a:lnTo>
                    <a:pt x="6901" y="80"/>
                  </a:lnTo>
                  <a:cubicBezTo>
                    <a:pt x="6605" y="21"/>
                    <a:pt x="6290" y="1"/>
                    <a:pt x="5974" y="1"/>
                  </a:cubicBezTo>
                  <a:close/>
                  <a:moveTo>
                    <a:pt x="4752" y="119"/>
                  </a:moveTo>
                  <a:cubicBezTo>
                    <a:pt x="4456" y="198"/>
                    <a:pt x="4160" y="277"/>
                    <a:pt x="3865" y="395"/>
                  </a:cubicBezTo>
                  <a:lnTo>
                    <a:pt x="4732" y="2702"/>
                  </a:lnTo>
                  <a:lnTo>
                    <a:pt x="4732" y="2682"/>
                  </a:lnTo>
                  <a:cubicBezTo>
                    <a:pt x="4890" y="2623"/>
                    <a:pt x="5067" y="2583"/>
                    <a:pt x="5245" y="2544"/>
                  </a:cubicBezTo>
                  <a:lnTo>
                    <a:pt x="4752" y="119"/>
                  </a:lnTo>
                  <a:close/>
                  <a:moveTo>
                    <a:pt x="7808" y="297"/>
                  </a:moveTo>
                  <a:lnTo>
                    <a:pt x="7058" y="2643"/>
                  </a:lnTo>
                  <a:cubicBezTo>
                    <a:pt x="7216" y="2702"/>
                    <a:pt x="7394" y="2761"/>
                    <a:pt x="7551" y="2840"/>
                  </a:cubicBezTo>
                  <a:lnTo>
                    <a:pt x="8675" y="651"/>
                  </a:lnTo>
                  <a:cubicBezTo>
                    <a:pt x="8399" y="513"/>
                    <a:pt x="8103" y="395"/>
                    <a:pt x="7808" y="297"/>
                  </a:cubicBezTo>
                  <a:close/>
                  <a:moveTo>
                    <a:pt x="3017" y="789"/>
                  </a:moveTo>
                  <a:cubicBezTo>
                    <a:pt x="2741" y="927"/>
                    <a:pt x="2485" y="1105"/>
                    <a:pt x="2248" y="1302"/>
                  </a:cubicBezTo>
                  <a:lnTo>
                    <a:pt x="3786" y="3234"/>
                  </a:lnTo>
                  <a:cubicBezTo>
                    <a:pt x="3924" y="3116"/>
                    <a:pt x="4081" y="3017"/>
                    <a:pt x="4239" y="2919"/>
                  </a:cubicBezTo>
                  <a:lnTo>
                    <a:pt x="3017" y="789"/>
                  </a:lnTo>
                  <a:close/>
                  <a:moveTo>
                    <a:pt x="9464" y="1125"/>
                  </a:moveTo>
                  <a:lnTo>
                    <a:pt x="8024" y="3116"/>
                  </a:lnTo>
                  <a:cubicBezTo>
                    <a:pt x="8162" y="3234"/>
                    <a:pt x="8300" y="3352"/>
                    <a:pt x="8438" y="3471"/>
                  </a:cubicBezTo>
                  <a:lnTo>
                    <a:pt x="10173" y="1716"/>
                  </a:lnTo>
                  <a:cubicBezTo>
                    <a:pt x="9937" y="1499"/>
                    <a:pt x="9700" y="1302"/>
                    <a:pt x="9464" y="1125"/>
                  </a:cubicBezTo>
                  <a:close/>
                  <a:moveTo>
                    <a:pt x="1578" y="1933"/>
                  </a:moveTo>
                  <a:cubicBezTo>
                    <a:pt x="1361" y="2169"/>
                    <a:pt x="1164" y="2406"/>
                    <a:pt x="986" y="2682"/>
                  </a:cubicBezTo>
                  <a:lnTo>
                    <a:pt x="3037" y="4023"/>
                  </a:lnTo>
                  <a:lnTo>
                    <a:pt x="3037" y="4042"/>
                  </a:lnTo>
                  <a:cubicBezTo>
                    <a:pt x="3155" y="3885"/>
                    <a:pt x="3253" y="3727"/>
                    <a:pt x="3391" y="3609"/>
                  </a:cubicBezTo>
                  <a:lnTo>
                    <a:pt x="1578" y="1933"/>
                  </a:lnTo>
                  <a:close/>
                  <a:moveTo>
                    <a:pt x="10765" y="2426"/>
                  </a:moveTo>
                  <a:lnTo>
                    <a:pt x="8793" y="3885"/>
                  </a:lnTo>
                  <a:cubicBezTo>
                    <a:pt x="8892" y="4042"/>
                    <a:pt x="8990" y="4200"/>
                    <a:pt x="9089" y="4358"/>
                  </a:cubicBezTo>
                  <a:lnTo>
                    <a:pt x="11258" y="3214"/>
                  </a:lnTo>
                  <a:cubicBezTo>
                    <a:pt x="11120" y="2938"/>
                    <a:pt x="10942" y="2682"/>
                    <a:pt x="10765" y="2426"/>
                  </a:cubicBezTo>
                  <a:close/>
                  <a:moveTo>
                    <a:pt x="533" y="3471"/>
                  </a:moveTo>
                  <a:cubicBezTo>
                    <a:pt x="415" y="3766"/>
                    <a:pt x="296" y="4042"/>
                    <a:pt x="217" y="4338"/>
                  </a:cubicBezTo>
                  <a:lnTo>
                    <a:pt x="2583" y="5028"/>
                  </a:lnTo>
                  <a:cubicBezTo>
                    <a:pt x="2642" y="4851"/>
                    <a:pt x="2701" y="4673"/>
                    <a:pt x="2780" y="4496"/>
                  </a:cubicBezTo>
                  <a:lnTo>
                    <a:pt x="533" y="3471"/>
                  </a:lnTo>
                  <a:close/>
                  <a:moveTo>
                    <a:pt x="11632" y="4082"/>
                  </a:moveTo>
                  <a:lnTo>
                    <a:pt x="9286" y="4851"/>
                  </a:lnTo>
                  <a:cubicBezTo>
                    <a:pt x="9345" y="5028"/>
                    <a:pt x="9385" y="5206"/>
                    <a:pt x="9424" y="5383"/>
                  </a:cubicBezTo>
                  <a:lnTo>
                    <a:pt x="11849" y="4969"/>
                  </a:lnTo>
                  <a:cubicBezTo>
                    <a:pt x="11810" y="4673"/>
                    <a:pt x="11731" y="4358"/>
                    <a:pt x="11632" y="4082"/>
                  </a:cubicBezTo>
                  <a:close/>
                  <a:moveTo>
                    <a:pt x="40" y="5265"/>
                  </a:moveTo>
                  <a:cubicBezTo>
                    <a:pt x="20" y="5501"/>
                    <a:pt x="0" y="5738"/>
                    <a:pt x="0" y="5974"/>
                  </a:cubicBezTo>
                  <a:lnTo>
                    <a:pt x="0" y="6191"/>
                  </a:lnTo>
                  <a:lnTo>
                    <a:pt x="2465" y="6093"/>
                  </a:lnTo>
                  <a:lnTo>
                    <a:pt x="2465" y="5974"/>
                  </a:lnTo>
                  <a:cubicBezTo>
                    <a:pt x="2465" y="5836"/>
                    <a:pt x="2485" y="5679"/>
                    <a:pt x="2485" y="5541"/>
                  </a:cubicBezTo>
                  <a:lnTo>
                    <a:pt x="40" y="5265"/>
                  </a:lnTo>
                  <a:close/>
                  <a:moveTo>
                    <a:pt x="11948" y="5896"/>
                  </a:moveTo>
                  <a:lnTo>
                    <a:pt x="9483" y="5935"/>
                  </a:lnTo>
                  <a:lnTo>
                    <a:pt x="9483" y="5974"/>
                  </a:lnTo>
                  <a:cubicBezTo>
                    <a:pt x="9483" y="6132"/>
                    <a:pt x="9464" y="6310"/>
                    <a:pt x="9444" y="6467"/>
                  </a:cubicBezTo>
                  <a:lnTo>
                    <a:pt x="11889" y="6822"/>
                  </a:lnTo>
                  <a:cubicBezTo>
                    <a:pt x="11928" y="6546"/>
                    <a:pt x="11948" y="6270"/>
                    <a:pt x="11948" y="5974"/>
                  </a:cubicBezTo>
                  <a:lnTo>
                    <a:pt x="11948" y="5896"/>
                  </a:lnTo>
                  <a:close/>
                  <a:moveTo>
                    <a:pt x="2524" y="6645"/>
                  </a:moveTo>
                  <a:lnTo>
                    <a:pt x="119" y="7118"/>
                  </a:lnTo>
                  <a:cubicBezTo>
                    <a:pt x="178" y="7414"/>
                    <a:pt x="257" y="7709"/>
                    <a:pt x="355" y="8005"/>
                  </a:cubicBezTo>
                  <a:lnTo>
                    <a:pt x="2682" y="7157"/>
                  </a:lnTo>
                  <a:cubicBezTo>
                    <a:pt x="2623" y="7000"/>
                    <a:pt x="2563" y="6822"/>
                    <a:pt x="2524" y="6645"/>
                  </a:cubicBezTo>
                  <a:close/>
                  <a:moveTo>
                    <a:pt x="9326" y="7000"/>
                  </a:moveTo>
                  <a:cubicBezTo>
                    <a:pt x="9266" y="7177"/>
                    <a:pt x="9207" y="7354"/>
                    <a:pt x="9128" y="7512"/>
                  </a:cubicBezTo>
                  <a:lnTo>
                    <a:pt x="11337" y="8597"/>
                  </a:lnTo>
                  <a:cubicBezTo>
                    <a:pt x="11475" y="8321"/>
                    <a:pt x="11593" y="8025"/>
                    <a:pt x="11672" y="7729"/>
                  </a:cubicBezTo>
                  <a:lnTo>
                    <a:pt x="9326" y="7000"/>
                  </a:lnTo>
                  <a:close/>
                  <a:moveTo>
                    <a:pt x="2899" y="7670"/>
                  </a:moveTo>
                  <a:lnTo>
                    <a:pt x="750" y="8853"/>
                  </a:lnTo>
                  <a:cubicBezTo>
                    <a:pt x="888" y="9129"/>
                    <a:pt x="1065" y="9385"/>
                    <a:pt x="1262" y="9622"/>
                  </a:cubicBezTo>
                  <a:lnTo>
                    <a:pt x="3194" y="8123"/>
                  </a:lnTo>
                  <a:cubicBezTo>
                    <a:pt x="3096" y="7966"/>
                    <a:pt x="2997" y="7828"/>
                    <a:pt x="2899" y="7670"/>
                  </a:cubicBezTo>
                  <a:close/>
                  <a:moveTo>
                    <a:pt x="8852" y="7985"/>
                  </a:moveTo>
                  <a:cubicBezTo>
                    <a:pt x="8754" y="8143"/>
                    <a:pt x="8636" y="8281"/>
                    <a:pt x="8498" y="8419"/>
                  </a:cubicBezTo>
                  <a:lnTo>
                    <a:pt x="10272" y="10115"/>
                  </a:lnTo>
                  <a:cubicBezTo>
                    <a:pt x="10489" y="9898"/>
                    <a:pt x="10686" y="9661"/>
                    <a:pt x="10863" y="9405"/>
                  </a:cubicBezTo>
                  <a:lnTo>
                    <a:pt x="8852" y="7985"/>
                  </a:lnTo>
                  <a:close/>
                  <a:moveTo>
                    <a:pt x="3569" y="8537"/>
                  </a:moveTo>
                  <a:lnTo>
                    <a:pt x="1873" y="10331"/>
                  </a:lnTo>
                  <a:cubicBezTo>
                    <a:pt x="2110" y="10529"/>
                    <a:pt x="2347" y="10726"/>
                    <a:pt x="2603" y="10903"/>
                  </a:cubicBezTo>
                  <a:lnTo>
                    <a:pt x="4003" y="8873"/>
                  </a:lnTo>
                  <a:cubicBezTo>
                    <a:pt x="3845" y="8774"/>
                    <a:pt x="3707" y="8656"/>
                    <a:pt x="3569" y="8537"/>
                  </a:cubicBezTo>
                  <a:close/>
                  <a:moveTo>
                    <a:pt x="8084" y="8794"/>
                  </a:moveTo>
                  <a:cubicBezTo>
                    <a:pt x="7946" y="8892"/>
                    <a:pt x="7788" y="8991"/>
                    <a:pt x="7630" y="9089"/>
                  </a:cubicBezTo>
                  <a:lnTo>
                    <a:pt x="8793" y="11238"/>
                  </a:lnTo>
                  <a:cubicBezTo>
                    <a:pt x="9050" y="11100"/>
                    <a:pt x="9306" y="10943"/>
                    <a:pt x="9562" y="10765"/>
                  </a:cubicBezTo>
                  <a:lnTo>
                    <a:pt x="8084" y="8794"/>
                  </a:lnTo>
                  <a:close/>
                  <a:moveTo>
                    <a:pt x="4456" y="9149"/>
                  </a:moveTo>
                  <a:lnTo>
                    <a:pt x="3411" y="11376"/>
                  </a:lnTo>
                  <a:cubicBezTo>
                    <a:pt x="3687" y="11514"/>
                    <a:pt x="3963" y="11613"/>
                    <a:pt x="4279" y="11711"/>
                  </a:cubicBezTo>
                  <a:lnTo>
                    <a:pt x="4969" y="9346"/>
                  </a:lnTo>
                  <a:cubicBezTo>
                    <a:pt x="4791" y="9306"/>
                    <a:pt x="4633" y="9227"/>
                    <a:pt x="4456" y="9149"/>
                  </a:cubicBezTo>
                  <a:close/>
                  <a:moveTo>
                    <a:pt x="7118" y="9287"/>
                  </a:moveTo>
                  <a:cubicBezTo>
                    <a:pt x="6940" y="9346"/>
                    <a:pt x="6782" y="9405"/>
                    <a:pt x="6585" y="9425"/>
                  </a:cubicBezTo>
                  <a:lnTo>
                    <a:pt x="7039" y="11849"/>
                  </a:lnTo>
                  <a:cubicBezTo>
                    <a:pt x="7334" y="11790"/>
                    <a:pt x="7650" y="11711"/>
                    <a:pt x="7946" y="11613"/>
                  </a:cubicBezTo>
                  <a:lnTo>
                    <a:pt x="7118" y="9287"/>
                  </a:lnTo>
                  <a:close/>
                  <a:moveTo>
                    <a:pt x="5501" y="9464"/>
                  </a:moveTo>
                  <a:lnTo>
                    <a:pt x="5186" y="11909"/>
                  </a:lnTo>
                  <a:cubicBezTo>
                    <a:pt x="5442" y="11928"/>
                    <a:pt x="5698" y="11948"/>
                    <a:pt x="5974" y="11948"/>
                  </a:cubicBezTo>
                  <a:lnTo>
                    <a:pt x="6112" y="11948"/>
                  </a:lnTo>
                  <a:lnTo>
                    <a:pt x="6053" y="9484"/>
                  </a:lnTo>
                  <a:lnTo>
                    <a:pt x="5974" y="9484"/>
                  </a:lnTo>
                  <a:cubicBezTo>
                    <a:pt x="5816" y="9484"/>
                    <a:pt x="5659" y="9484"/>
                    <a:pt x="5501" y="9464"/>
                  </a:cubicBezTo>
                  <a:close/>
                </a:path>
              </a:pathLst>
            </a:custGeom>
            <a:gradFill>
              <a:gsLst>
                <a:gs pos="0">
                  <a:srgbClr val="DB00A6"/>
                </a:gs>
                <a:gs pos="50000">
                  <a:srgbClr val="DF596E"/>
                </a:gs>
                <a:gs pos="100000">
                  <a:srgbClr val="EAC93D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5"/>
          <p:cNvSpPr txBox="1">
            <a:spLocks noGrp="1"/>
          </p:cNvSpPr>
          <p:nvPr>
            <p:ph type="title"/>
          </p:nvPr>
        </p:nvSpPr>
        <p:spPr>
          <a:xfrm>
            <a:off x="944880" y="365125"/>
            <a:ext cx="104089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Add Bus ( install() )</a:t>
            </a:r>
            <a:endParaRPr/>
          </a:p>
        </p:txBody>
      </p:sp>
      <p:sp>
        <p:nvSpPr>
          <p:cNvPr id="1076" name="Google Shape;1076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4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-GB" sz="2000"/>
              <a:t>This function is used to </a:t>
            </a:r>
            <a:r>
              <a:rPr lang="en-GB" sz="2000">
                <a:solidFill>
                  <a:srgbClr val="FFCB25"/>
                </a:solidFill>
              </a:rPr>
              <a:t>install a new bus</a:t>
            </a:r>
            <a:r>
              <a:rPr lang="en-GB" sz="2000"/>
              <a:t> using a new number.</a:t>
            </a:r>
            <a:endParaRPr sz="2000"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-GB" sz="2000"/>
              <a:t>As it is a function of  </a:t>
            </a:r>
            <a:r>
              <a:rPr lang="en-GB" sz="2000">
                <a:solidFill>
                  <a:srgbClr val="FFCB25"/>
                </a:solidFill>
              </a:rPr>
              <a:t>class a</a:t>
            </a:r>
            <a:r>
              <a:rPr lang="en-GB" sz="2000"/>
              <a:t>, it uses objects of class a using </a:t>
            </a:r>
            <a:r>
              <a:rPr lang="en-GB" sz="2000">
                <a:solidFill>
                  <a:srgbClr val="FFCB25"/>
                </a:solidFill>
              </a:rPr>
              <a:t>Object bus[].</a:t>
            </a:r>
            <a:r>
              <a:rPr lang="en-GB" sz="2000"/>
              <a:t>  </a:t>
            </a:r>
            <a:endParaRPr sz="2000"/>
          </a:p>
          <a:p>
            <a:pPr marL="228600" lvl="0" indent="-23495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900"/>
              <a:buChar char="●"/>
            </a:pPr>
            <a:r>
              <a:rPr lang="en-GB" sz="2000"/>
              <a:t>It also  uses  </a:t>
            </a:r>
            <a:r>
              <a:rPr lang="en-GB" sz="2000">
                <a:solidFill>
                  <a:srgbClr val="FFCB25"/>
                </a:solidFill>
              </a:rPr>
              <a:t>empty()</a:t>
            </a:r>
            <a:r>
              <a:rPr lang="en-GB" sz="2000"/>
              <a:t> function .</a:t>
            </a:r>
            <a:endParaRPr sz="2000"/>
          </a:p>
        </p:txBody>
      </p:sp>
      <p:pic>
        <p:nvPicPr>
          <p:cNvPr id="1077" name="Google Shape;107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7054" y="2855495"/>
            <a:ext cx="5005136" cy="377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8380" y="3926138"/>
            <a:ext cx="4680284" cy="265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Widescreen</PresentationFormat>
  <Paragraphs>91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Calibri</vt:lpstr>
      <vt:lpstr>Homemade Apple</vt:lpstr>
      <vt:lpstr>Aldrich</vt:lpstr>
      <vt:lpstr>Poppins</vt:lpstr>
      <vt:lpstr>Noto Sans Symbols</vt:lpstr>
      <vt:lpstr>Abril Fatface</vt:lpstr>
      <vt:lpstr>Arial</vt:lpstr>
      <vt:lpstr>Barlow Medium</vt:lpstr>
      <vt:lpstr>DM Sans</vt:lpstr>
      <vt:lpstr>Griffy</vt:lpstr>
      <vt:lpstr>Nova Flat</vt:lpstr>
      <vt:lpstr>Amatic SC</vt:lpstr>
      <vt:lpstr>Consolas</vt:lpstr>
      <vt:lpstr>Barlow Condensed</vt:lpstr>
      <vt:lpstr>SlidesMania · Modern Dark </vt:lpstr>
      <vt:lpstr>Bus Reservation System</vt:lpstr>
      <vt:lpstr>Table of contents</vt:lpstr>
      <vt:lpstr>Bus Reservation System </vt:lpstr>
      <vt:lpstr>Why is Bus Reservation System Needed?</vt:lpstr>
      <vt:lpstr>Functionalities </vt:lpstr>
      <vt:lpstr>Source Code and Working of Project</vt:lpstr>
      <vt:lpstr>PowerPoint Presentation</vt:lpstr>
      <vt:lpstr>Main Menu Screen Window</vt:lpstr>
      <vt:lpstr>Add Bus ( install() )</vt:lpstr>
      <vt:lpstr>PowerPoint Presentation</vt:lpstr>
      <vt:lpstr>Bus Reservation ( allotment() )</vt:lpstr>
      <vt:lpstr>PowerPoint Presentation</vt:lpstr>
      <vt:lpstr>show()</vt:lpstr>
      <vt:lpstr>Also it uses position() which is for  filling the name of the passenger at right seat place and to show empty place at the seat which are available for reservation.</vt:lpstr>
      <vt:lpstr>PowerPoint Presentation</vt:lpstr>
      <vt:lpstr>Buses Available (avail() )</vt:lpstr>
      <vt:lpstr>int main()</vt:lpstr>
      <vt:lpstr>Exit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Reservation System</dc:title>
  <cp:lastModifiedBy>Ruchika Thakur</cp:lastModifiedBy>
  <cp:revision>1</cp:revision>
  <dcterms:modified xsi:type="dcterms:W3CDTF">2022-07-28T14:55:14Z</dcterms:modified>
</cp:coreProperties>
</file>