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8" r:id="rId1"/>
  </p:sldMasterIdLst>
  <p:notesMasterIdLst>
    <p:notesMasterId r:id="rId26"/>
  </p:notesMasterIdLst>
  <p:handoutMasterIdLst>
    <p:handoutMasterId r:id="rId27"/>
  </p:handoutMasterIdLst>
  <p:sldIdLst>
    <p:sldId id="259" r:id="rId2"/>
    <p:sldId id="260" r:id="rId3"/>
    <p:sldId id="261" r:id="rId4"/>
    <p:sldId id="349" r:id="rId5"/>
    <p:sldId id="351" r:id="rId6"/>
    <p:sldId id="411" r:id="rId7"/>
    <p:sldId id="457" r:id="rId8"/>
    <p:sldId id="458" r:id="rId9"/>
    <p:sldId id="459" r:id="rId10"/>
    <p:sldId id="460" r:id="rId11"/>
    <p:sldId id="432" r:id="rId12"/>
    <p:sldId id="448" r:id="rId13"/>
    <p:sldId id="449" r:id="rId14"/>
    <p:sldId id="450" r:id="rId15"/>
    <p:sldId id="451" r:id="rId16"/>
    <p:sldId id="452" r:id="rId17"/>
    <p:sldId id="453" r:id="rId18"/>
    <p:sldId id="454" r:id="rId19"/>
    <p:sldId id="455" r:id="rId20"/>
    <p:sldId id="456" r:id="rId21"/>
    <p:sldId id="280" r:id="rId22"/>
    <p:sldId id="279" r:id="rId23"/>
    <p:sldId id="267" r:id="rId24"/>
    <p:sldId id="268" r:id="rId2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6291"/>
  </p:normalViewPr>
  <p:slideViewPr>
    <p:cSldViewPr snapToGrid="0" snapToObjects="1">
      <p:cViewPr varScale="1">
        <p:scale>
          <a:sx n="65" d="100"/>
          <a:sy n="65" d="100"/>
        </p:scale>
        <p:origin x="1164" y="3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C363D2-A5A9-48EA-BF72-DCE0C5090DB8}" type="doc">
      <dgm:prSet loTypeId="urn:microsoft.com/office/officeart/2008/layout/VerticalAccen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0C43354-7D28-4F74-B332-237A9F6D8030}">
      <dgm:prSet phldrT="[Text]" custT="1"/>
      <dgm:spPr/>
      <dgm:t>
        <a:bodyPr/>
        <a:lstStyle/>
        <a:p>
          <a:endParaRPr lang="en-US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82D585-6D43-42A9-96BB-4BDEA600C02C}" type="parTrans" cxnId="{A0D5038B-644A-4FE8-BCB3-942BA640BE89}">
      <dgm:prSet/>
      <dgm:spPr/>
      <dgm:t>
        <a:bodyPr/>
        <a:lstStyle/>
        <a:p>
          <a:endParaRPr lang="en-US" sz="2000" b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C609CD-9F6E-4395-900E-75D02146ACBC}" type="sibTrans" cxnId="{A0D5038B-644A-4FE8-BCB3-942BA640BE89}">
      <dgm:prSet/>
      <dgm:spPr/>
      <dgm:t>
        <a:bodyPr/>
        <a:lstStyle/>
        <a:p>
          <a:endParaRPr lang="en-US" sz="2000" b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0FF67F-C045-4E73-A017-6EEB05CAEF6D}">
      <dgm:prSet custT="1"/>
      <dgm:spPr/>
      <dgm:t>
        <a:bodyPr/>
        <a:lstStyle/>
        <a:p>
          <a:r>
            <a:rPr lang="en-US" sz="20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Red Black Tree</a:t>
          </a:r>
          <a:endParaRPr lang="en-US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98E6FC-F0E7-49C1-B81F-99AC13C70B07}" type="parTrans" cxnId="{85C8A80F-6FE3-467A-A529-18066911970A}">
      <dgm:prSet/>
      <dgm:spPr/>
      <dgm:t>
        <a:bodyPr/>
        <a:lstStyle/>
        <a:p>
          <a:endParaRPr lang="en-US" sz="2000" b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894389-0DD4-4A2C-9BCB-0AB56FC588FA}" type="sibTrans" cxnId="{85C8A80F-6FE3-467A-A529-18066911970A}">
      <dgm:prSet/>
      <dgm:spPr/>
      <dgm:t>
        <a:bodyPr/>
        <a:lstStyle/>
        <a:p>
          <a:endParaRPr lang="en-US" sz="2000" b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037EBA-C55A-4408-BFB0-795F092DC62B}">
      <dgm:prSet custT="1"/>
      <dgm:spPr/>
      <dgm:t>
        <a:bodyPr/>
        <a:lstStyle/>
        <a:p>
          <a:endParaRPr lang="en-US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6421AA-15CE-4786-A297-77041F211E28}" type="parTrans" cxnId="{F6848D3A-46EE-47A8-B5AC-799468849473}">
      <dgm:prSet/>
      <dgm:spPr/>
      <dgm:t>
        <a:bodyPr/>
        <a:lstStyle/>
        <a:p>
          <a:endParaRPr lang="en-US" sz="2000" b="0"/>
        </a:p>
      </dgm:t>
    </dgm:pt>
    <dgm:pt modelId="{83E9716A-750E-4C99-B4DE-C71DFE557F1E}" type="sibTrans" cxnId="{F6848D3A-46EE-47A8-B5AC-799468849473}">
      <dgm:prSet/>
      <dgm:spPr/>
      <dgm:t>
        <a:bodyPr/>
        <a:lstStyle/>
        <a:p>
          <a:endParaRPr lang="en-US" sz="2000" b="0"/>
        </a:p>
      </dgm:t>
    </dgm:pt>
    <dgm:pt modelId="{9BC56528-DF7D-48CF-B295-0BCACCE8C04F}">
      <dgm:prSet custT="1"/>
      <dgm:spPr/>
      <dgm:t>
        <a:bodyPr/>
        <a:lstStyle/>
        <a:p>
          <a:r>
            <a:rPr lang="en-US" sz="20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Red Black Tree -Properties</a:t>
          </a:r>
          <a:endParaRPr lang="en-US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864425-484E-4B7E-89C3-820D0A43FAB6}" type="parTrans" cxnId="{B497A81C-5316-44F1-A127-A596FD67D7C4}">
      <dgm:prSet/>
      <dgm:spPr/>
      <dgm:t>
        <a:bodyPr/>
        <a:lstStyle/>
        <a:p>
          <a:endParaRPr lang="en-US" sz="2000" b="0"/>
        </a:p>
      </dgm:t>
    </dgm:pt>
    <dgm:pt modelId="{4B0ABFDD-D249-4492-81BA-10366B8328F6}" type="sibTrans" cxnId="{B497A81C-5316-44F1-A127-A596FD67D7C4}">
      <dgm:prSet/>
      <dgm:spPr/>
      <dgm:t>
        <a:bodyPr/>
        <a:lstStyle/>
        <a:p>
          <a:endParaRPr lang="en-US" sz="2000" b="0"/>
        </a:p>
      </dgm:t>
    </dgm:pt>
    <dgm:pt modelId="{2FABDC92-42D6-448E-8FED-F5F938A396A8}">
      <dgm:prSet custT="1"/>
      <dgm:spPr/>
      <dgm:t>
        <a:bodyPr/>
        <a:lstStyle/>
        <a:p>
          <a:r>
            <a:rPr lang="en-US" sz="20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Red Black Tree -Insertion</a:t>
          </a:r>
          <a:endParaRPr lang="en-US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CDF0CA-F919-4A25-AED1-B01CB1EFE2C0}" type="parTrans" cxnId="{6330C280-8855-4EE2-9A86-A5CC1EF5694D}">
      <dgm:prSet/>
      <dgm:spPr/>
    </dgm:pt>
    <dgm:pt modelId="{19FA810A-783A-4DFA-ADAC-CCA221251721}" type="sibTrans" cxnId="{6330C280-8855-4EE2-9A86-A5CC1EF5694D}">
      <dgm:prSet/>
      <dgm:spPr/>
    </dgm:pt>
    <dgm:pt modelId="{1E56200D-7657-46FD-B99E-ED7494AA8999}">
      <dgm:prSet custT="1"/>
      <dgm:spPr/>
      <dgm:t>
        <a:bodyPr/>
        <a:lstStyle/>
        <a:p>
          <a:endParaRPr lang="en-US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0B4BE5-2C2E-418D-8094-4A334074581A}" type="parTrans" cxnId="{6ACD5527-5EB4-4947-A967-2791903E9ED6}">
      <dgm:prSet/>
      <dgm:spPr/>
    </dgm:pt>
    <dgm:pt modelId="{D8C6969C-D111-4D6A-A56F-B06F2CCB68D1}" type="sibTrans" cxnId="{6ACD5527-5EB4-4947-A967-2791903E9ED6}">
      <dgm:prSet/>
      <dgm:spPr/>
    </dgm:pt>
    <dgm:pt modelId="{F7F5B500-0C6E-4846-AC55-462E0BC08BC1}" type="pres">
      <dgm:prSet presAssocID="{B5C363D2-A5A9-48EA-BF72-DCE0C5090DB8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30CF575D-F0C2-41E3-9112-C7D0B9A7FC99}" type="pres">
      <dgm:prSet presAssocID="{70C43354-7D28-4F74-B332-237A9F6D8030}" presName="parenttextcomposite" presStyleCnt="0"/>
      <dgm:spPr/>
      <dgm:t>
        <a:bodyPr/>
        <a:lstStyle/>
        <a:p>
          <a:endParaRPr lang="en-US"/>
        </a:p>
      </dgm:t>
    </dgm:pt>
    <dgm:pt modelId="{868B5E7D-3EEC-438A-997C-36AA7E6EA673}" type="pres">
      <dgm:prSet presAssocID="{70C43354-7D28-4F74-B332-237A9F6D8030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606D1B-4BC7-4ACF-8D28-A6085C56AB67}" type="pres">
      <dgm:prSet presAssocID="{70C43354-7D28-4F74-B332-237A9F6D8030}" presName="composite" presStyleCnt="0"/>
      <dgm:spPr/>
      <dgm:t>
        <a:bodyPr/>
        <a:lstStyle/>
        <a:p>
          <a:endParaRPr lang="en-US"/>
        </a:p>
      </dgm:t>
    </dgm:pt>
    <dgm:pt modelId="{B6D50013-4FA4-41E6-9CFA-1FED8BCF7353}" type="pres">
      <dgm:prSet presAssocID="{70C43354-7D28-4F74-B332-237A9F6D8030}" presName="chevron1" presStyleLbl="alignNode1" presStyleIdx="0" presStyleCnt="21"/>
      <dgm:spPr/>
      <dgm:t>
        <a:bodyPr/>
        <a:lstStyle/>
        <a:p>
          <a:endParaRPr lang="en-US"/>
        </a:p>
      </dgm:t>
    </dgm:pt>
    <dgm:pt modelId="{1BD41392-112D-4F88-A363-66E50179E3EB}" type="pres">
      <dgm:prSet presAssocID="{70C43354-7D28-4F74-B332-237A9F6D8030}" presName="chevron2" presStyleLbl="alignNode1" presStyleIdx="1" presStyleCnt="21"/>
      <dgm:spPr/>
      <dgm:t>
        <a:bodyPr/>
        <a:lstStyle/>
        <a:p>
          <a:endParaRPr lang="en-US"/>
        </a:p>
      </dgm:t>
    </dgm:pt>
    <dgm:pt modelId="{3F3A9D4F-3179-47A1-9BC6-60328DA61582}" type="pres">
      <dgm:prSet presAssocID="{70C43354-7D28-4F74-B332-237A9F6D8030}" presName="chevron3" presStyleLbl="alignNode1" presStyleIdx="2" presStyleCnt="21"/>
      <dgm:spPr/>
      <dgm:t>
        <a:bodyPr/>
        <a:lstStyle/>
        <a:p>
          <a:endParaRPr lang="en-US"/>
        </a:p>
      </dgm:t>
    </dgm:pt>
    <dgm:pt modelId="{C71C7FF7-6F83-49E4-BE63-463109E6EF00}" type="pres">
      <dgm:prSet presAssocID="{70C43354-7D28-4F74-B332-237A9F6D8030}" presName="chevron4" presStyleLbl="alignNode1" presStyleIdx="3" presStyleCnt="21"/>
      <dgm:spPr/>
      <dgm:t>
        <a:bodyPr/>
        <a:lstStyle/>
        <a:p>
          <a:endParaRPr lang="en-US"/>
        </a:p>
      </dgm:t>
    </dgm:pt>
    <dgm:pt modelId="{2900FD8F-A16D-4294-B82B-698E00EC68AE}" type="pres">
      <dgm:prSet presAssocID="{70C43354-7D28-4F74-B332-237A9F6D8030}" presName="chevron5" presStyleLbl="alignNode1" presStyleIdx="4" presStyleCnt="21"/>
      <dgm:spPr/>
      <dgm:t>
        <a:bodyPr/>
        <a:lstStyle/>
        <a:p>
          <a:endParaRPr lang="en-US"/>
        </a:p>
      </dgm:t>
    </dgm:pt>
    <dgm:pt modelId="{6552B540-4881-4FD0-9974-882618770E5C}" type="pres">
      <dgm:prSet presAssocID="{70C43354-7D28-4F74-B332-237A9F6D8030}" presName="chevron6" presStyleLbl="alignNode1" presStyleIdx="5" presStyleCnt="21"/>
      <dgm:spPr/>
      <dgm:t>
        <a:bodyPr/>
        <a:lstStyle/>
        <a:p>
          <a:endParaRPr lang="en-US"/>
        </a:p>
      </dgm:t>
    </dgm:pt>
    <dgm:pt modelId="{2E50C995-D579-4C5A-99B6-C48A11D28285}" type="pres">
      <dgm:prSet presAssocID="{70C43354-7D28-4F74-B332-237A9F6D8030}" presName="chevron7" presStyleLbl="alignNode1" presStyleIdx="6" presStyleCnt="21"/>
      <dgm:spPr/>
      <dgm:t>
        <a:bodyPr/>
        <a:lstStyle/>
        <a:p>
          <a:endParaRPr lang="en-US"/>
        </a:p>
      </dgm:t>
    </dgm:pt>
    <dgm:pt modelId="{4AD3DE49-6197-40AA-B38A-22E8F7FCF382}" type="pres">
      <dgm:prSet presAssocID="{70C43354-7D28-4F74-B332-237A9F6D8030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C312B5-4E90-4FBC-A316-AF2AD0C2E85F}" type="pres">
      <dgm:prSet presAssocID="{95C609CD-9F6E-4395-900E-75D02146ACBC}" presName="sibTrans" presStyleCnt="0"/>
      <dgm:spPr/>
    </dgm:pt>
    <dgm:pt modelId="{70771BDD-EEF7-4255-9B54-ABB6031B22C9}" type="pres">
      <dgm:prSet presAssocID="{33037EBA-C55A-4408-BFB0-795F092DC62B}" presName="parenttextcomposite" presStyleCnt="0"/>
      <dgm:spPr/>
    </dgm:pt>
    <dgm:pt modelId="{71E8A60C-BF34-4B2D-8E73-6D8947AE6E4C}" type="pres">
      <dgm:prSet presAssocID="{33037EBA-C55A-4408-BFB0-795F092DC62B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B1A61-D016-4341-B02F-926AF9E83F3F}" type="pres">
      <dgm:prSet presAssocID="{33037EBA-C55A-4408-BFB0-795F092DC62B}" presName="composite" presStyleCnt="0"/>
      <dgm:spPr/>
    </dgm:pt>
    <dgm:pt modelId="{F68438D1-C7DB-4DA9-8736-CF840E5FEE36}" type="pres">
      <dgm:prSet presAssocID="{33037EBA-C55A-4408-BFB0-795F092DC62B}" presName="chevron1" presStyleLbl="alignNode1" presStyleIdx="7" presStyleCnt="21"/>
      <dgm:spPr/>
    </dgm:pt>
    <dgm:pt modelId="{7CD9A0FE-0E5D-4AED-BD66-11FA0A392749}" type="pres">
      <dgm:prSet presAssocID="{33037EBA-C55A-4408-BFB0-795F092DC62B}" presName="chevron2" presStyleLbl="alignNode1" presStyleIdx="8" presStyleCnt="21"/>
      <dgm:spPr/>
    </dgm:pt>
    <dgm:pt modelId="{7523C6EC-C2A7-489B-BBD7-541F135CFAB2}" type="pres">
      <dgm:prSet presAssocID="{33037EBA-C55A-4408-BFB0-795F092DC62B}" presName="chevron3" presStyleLbl="alignNode1" presStyleIdx="9" presStyleCnt="21"/>
      <dgm:spPr/>
    </dgm:pt>
    <dgm:pt modelId="{1DF090F4-AADF-49E0-872C-B0D6729E71AB}" type="pres">
      <dgm:prSet presAssocID="{33037EBA-C55A-4408-BFB0-795F092DC62B}" presName="chevron4" presStyleLbl="alignNode1" presStyleIdx="10" presStyleCnt="21"/>
      <dgm:spPr/>
    </dgm:pt>
    <dgm:pt modelId="{B8D38F7C-9E6A-4A28-A7E3-88B661F4FEEB}" type="pres">
      <dgm:prSet presAssocID="{33037EBA-C55A-4408-BFB0-795F092DC62B}" presName="chevron5" presStyleLbl="alignNode1" presStyleIdx="11" presStyleCnt="21"/>
      <dgm:spPr/>
    </dgm:pt>
    <dgm:pt modelId="{B8DAB154-BF2F-42E5-A252-C9D48558F219}" type="pres">
      <dgm:prSet presAssocID="{33037EBA-C55A-4408-BFB0-795F092DC62B}" presName="chevron6" presStyleLbl="alignNode1" presStyleIdx="12" presStyleCnt="21"/>
      <dgm:spPr/>
    </dgm:pt>
    <dgm:pt modelId="{8FF4FE0C-2F14-48FA-9E87-5CAC82B86A31}" type="pres">
      <dgm:prSet presAssocID="{33037EBA-C55A-4408-BFB0-795F092DC62B}" presName="chevron7" presStyleLbl="alignNode1" presStyleIdx="13" presStyleCnt="21"/>
      <dgm:spPr/>
    </dgm:pt>
    <dgm:pt modelId="{BA732B05-97ED-4572-B7E1-1FABEBED2531}" type="pres">
      <dgm:prSet presAssocID="{33037EBA-C55A-4408-BFB0-795F092DC62B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DA567C-9925-483C-A2A0-2494676AAD73}" type="pres">
      <dgm:prSet presAssocID="{83E9716A-750E-4C99-B4DE-C71DFE557F1E}" presName="sibTrans" presStyleCnt="0"/>
      <dgm:spPr/>
    </dgm:pt>
    <dgm:pt modelId="{231B72C0-B5F6-4133-8000-7C8956AC23F6}" type="pres">
      <dgm:prSet presAssocID="{1E56200D-7657-46FD-B99E-ED7494AA8999}" presName="parenttextcomposite" presStyleCnt="0"/>
      <dgm:spPr/>
    </dgm:pt>
    <dgm:pt modelId="{DAA27C4B-9B3B-4EC0-8C2B-EBA899CBD7E6}" type="pres">
      <dgm:prSet presAssocID="{1E56200D-7657-46FD-B99E-ED7494AA8999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8DAD5-A9D6-45DB-B294-C1CE438B7E41}" type="pres">
      <dgm:prSet presAssocID="{1E56200D-7657-46FD-B99E-ED7494AA8999}" presName="composite" presStyleCnt="0"/>
      <dgm:spPr/>
    </dgm:pt>
    <dgm:pt modelId="{EC96B6EE-6198-4A71-9451-1ACDB8D6FB56}" type="pres">
      <dgm:prSet presAssocID="{1E56200D-7657-46FD-B99E-ED7494AA8999}" presName="chevron1" presStyleLbl="alignNode1" presStyleIdx="14" presStyleCnt="21"/>
      <dgm:spPr/>
    </dgm:pt>
    <dgm:pt modelId="{2F5A45BC-EE94-4FE3-80AB-CE7FAFC1B6C7}" type="pres">
      <dgm:prSet presAssocID="{1E56200D-7657-46FD-B99E-ED7494AA8999}" presName="chevron2" presStyleLbl="alignNode1" presStyleIdx="15" presStyleCnt="21"/>
      <dgm:spPr/>
    </dgm:pt>
    <dgm:pt modelId="{3E7AAAAE-CD3C-4435-A0A1-06E3E8DEE3F3}" type="pres">
      <dgm:prSet presAssocID="{1E56200D-7657-46FD-B99E-ED7494AA8999}" presName="chevron3" presStyleLbl="alignNode1" presStyleIdx="16" presStyleCnt="21"/>
      <dgm:spPr/>
    </dgm:pt>
    <dgm:pt modelId="{5B06AFDB-DADE-402A-99E7-3D0279805190}" type="pres">
      <dgm:prSet presAssocID="{1E56200D-7657-46FD-B99E-ED7494AA8999}" presName="chevron4" presStyleLbl="alignNode1" presStyleIdx="17" presStyleCnt="21"/>
      <dgm:spPr/>
    </dgm:pt>
    <dgm:pt modelId="{7F1B7614-EFE5-42DE-881D-79DF42EE19F5}" type="pres">
      <dgm:prSet presAssocID="{1E56200D-7657-46FD-B99E-ED7494AA8999}" presName="chevron5" presStyleLbl="alignNode1" presStyleIdx="18" presStyleCnt="21"/>
      <dgm:spPr/>
    </dgm:pt>
    <dgm:pt modelId="{6AB2C88A-52E9-412D-A8C5-D3820CB45F87}" type="pres">
      <dgm:prSet presAssocID="{1E56200D-7657-46FD-B99E-ED7494AA8999}" presName="chevron6" presStyleLbl="alignNode1" presStyleIdx="19" presStyleCnt="21"/>
      <dgm:spPr/>
    </dgm:pt>
    <dgm:pt modelId="{1F4F36D2-F946-43DD-869A-D6F1C4B26E9E}" type="pres">
      <dgm:prSet presAssocID="{1E56200D-7657-46FD-B99E-ED7494AA8999}" presName="chevron7" presStyleLbl="alignNode1" presStyleIdx="20" presStyleCnt="21"/>
      <dgm:spPr/>
    </dgm:pt>
    <dgm:pt modelId="{9E426AC0-CCF0-44C7-977B-6FFA0F415B35}" type="pres">
      <dgm:prSet presAssocID="{1E56200D-7657-46FD-B99E-ED7494AA8999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30275A-F262-4979-982C-60B2D55E1DD7}" type="presOf" srcId="{33037EBA-C55A-4408-BFB0-795F092DC62B}" destId="{71E8A60C-BF34-4B2D-8E73-6D8947AE6E4C}" srcOrd="0" destOrd="0" presId="urn:microsoft.com/office/officeart/2008/layout/VerticalAccentList"/>
    <dgm:cxn modelId="{57C5AB06-2985-4F3C-B7CD-3BD3AE16CF5C}" type="presOf" srcId="{9BC56528-DF7D-48CF-B295-0BCACCE8C04F}" destId="{BA732B05-97ED-4572-B7E1-1FABEBED2531}" srcOrd="0" destOrd="0" presId="urn:microsoft.com/office/officeart/2008/layout/VerticalAccentList"/>
    <dgm:cxn modelId="{85C8A80F-6FE3-467A-A529-18066911970A}" srcId="{70C43354-7D28-4F74-B332-237A9F6D8030}" destId="{E50FF67F-C045-4E73-A017-6EEB05CAEF6D}" srcOrd="0" destOrd="0" parTransId="{4598E6FC-F0E7-49C1-B81F-99AC13C70B07}" sibTransId="{D0894389-0DD4-4A2C-9BCB-0AB56FC588FA}"/>
    <dgm:cxn modelId="{90EF26EE-87AE-449C-AEDC-F502B8F9A17F}" type="presOf" srcId="{2FABDC92-42D6-448E-8FED-F5F938A396A8}" destId="{9E426AC0-CCF0-44C7-977B-6FFA0F415B35}" srcOrd="0" destOrd="0" presId="urn:microsoft.com/office/officeart/2008/layout/VerticalAccentList"/>
    <dgm:cxn modelId="{6330C280-8855-4EE2-9A86-A5CC1EF5694D}" srcId="{1E56200D-7657-46FD-B99E-ED7494AA8999}" destId="{2FABDC92-42D6-448E-8FED-F5F938A396A8}" srcOrd="0" destOrd="0" parTransId="{25CDF0CA-F919-4A25-AED1-B01CB1EFE2C0}" sibTransId="{19FA810A-783A-4DFA-ADAC-CCA221251721}"/>
    <dgm:cxn modelId="{6ACD5527-5EB4-4947-A967-2791903E9ED6}" srcId="{B5C363D2-A5A9-48EA-BF72-DCE0C5090DB8}" destId="{1E56200D-7657-46FD-B99E-ED7494AA8999}" srcOrd="2" destOrd="0" parTransId="{B40B4BE5-2C2E-418D-8094-4A334074581A}" sibTransId="{D8C6969C-D111-4D6A-A56F-B06F2CCB68D1}"/>
    <dgm:cxn modelId="{752DC766-05D9-4D6A-B14C-F479F9CC955B}" type="presOf" srcId="{B5C363D2-A5A9-48EA-BF72-DCE0C5090DB8}" destId="{F7F5B500-0C6E-4846-AC55-462E0BC08BC1}" srcOrd="0" destOrd="0" presId="urn:microsoft.com/office/officeart/2008/layout/VerticalAccentList"/>
    <dgm:cxn modelId="{A0D5038B-644A-4FE8-BCB3-942BA640BE89}" srcId="{B5C363D2-A5A9-48EA-BF72-DCE0C5090DB8}" destId="{70C43354-7D28-4F74-B332-237A9F6D8030}" srcOrd="0" destOrd="0" parTransId="{3282D585-6D43-42A9-96BB-4BDEA600C02C}" sibTransId="{95C609CD-9F6E-4395-900E-75D02146ACBC}"/>
    <dgm:cxn modelId="{B497A81C-5316-44F1-A127-A596FD67D7C4}" srcId="{33037EBA-C55A-4408-BFB0-795F092DC62B}" destId="{9BC56528-DF7D-48CF-B295-0BCACCE8C04F}" srcOrd="0" destOrd="0" parTransId="{15864425-484E-4B7E-89C3-820D0A43FAB6}" sibTransId="{4B0ABFDD-D249-4492-81BA-10366B8328F6}"/>
    <dgm:cxn modelId="{6128B4C4-06BD-4C30-A2AB-F52351809470}" type="presOf" srcId="{1E56200D-7657-46FD-B99E-ED7494AA8999}" destId="{DAA27C4B-9B3B-4EC0-8C2B-EBA899CBD7E6}" srcOrd="0" destOrd="0" presId="urn:microsoft.com/office/officeart/2008/layout/VerticalAccentList"/>
    <dgm:cxn modelId="{F6848D3A-46EE-47A8-B5AC-799468849473}" srcId="{B5C363D2-A5A9-48EA-BF72-DCE0C5090DB8}" destId="{33037EBA-C55A-4408-BFB0-795F092DC62B}" srcOrd="1" destOrd="0" parTransId="{456421AA-15CE-4786-A297-77041F211E28}" sibTransId="{83E9716A-750E-4C99-B4DE-C71DFE557F1E}"/>
    <dgm:cxn modelId="{9466839F-F6D7-4228-BE9D-A1048C7FAA02}" type="presOf" srcId="{70C43354-7D28-4F74-B332-237A9F6D8030}" destId="{868B5E7D-3EEC-438A-997C-36AA7E6EA673}" srcOrd="0" destOrd="0" presId="urn:microsoft.com/office/officeart/2008/layout/VerticalAccentList"/>
    <dgm:cxn modelId="{FA975424-2FF0-45FA-B747-CFA8C43366CE}" type="presOf" srcId="{E50FF67F-C045-4E73-A017-6EEB05CAEF6D}" destId="{4AD3DE49-6197-40AA-B38A-22E8F7FCF382}" srcOrd="0" destOrd="0" presId="urn:microsoft.com/office/officeart/2008/layout/VerticalAccentList"/>
    <dgm:cxn modelId="{FE02C651-58B8-428F-96FA-E437BDD9D732}" type="presParOf" srcId="{F7F5B500-0C6E-4846-AC55-462E0BC08BC1}" destId="{30CF575D-F0C2-41E3-9112-C7D0B9A7FC99}" srcOrd="0" destOrd="0" presId="urn:microsoft.com/office/officeart/2008/layout/VerticalAccentList"/>
    <dgm:cxn modelId="{0C116262-4E04-4AED-B8A5-6A5B4BD3FAE5}" type="presParOf" srcId="{30CF575D-F0C2-41E3-9112-C7D0B9A7FC99}" destId="{868B5E7D-3EEC-438A-997C-36AA7E6EA673}" srcOrd="0" destOrd="0" presId="urn:microsoft.com/office/officeart/2008/layout/VerticalAccentList"/>
    <dgm:cxn modelId="{5AFFAA1D-1F42-4E4C-B0D5-8345B372EEA6}" type="presParOf" srcId="{F7F5B500-0C6E-4846-AC55-462E0BC08BC1}" destId="{05606D1B-4BC7-4ACF-8D28-A6085C56AB67}" srcOrd="1" destOrd="0" presId="urn:microsoft.com/office/officeart/2008/layout/VerticalAccentList"/>
    <dgm:cxn modelId="{4F6AEADB-97FD-4584-B70A-4CAAF73C125A}" type="presParOf" srcId="{05606D1B-4BC7-4ACF-8D28-A6085C56AB67}" destId="{B6D50013-4FA4-41E6-9CFA-1FED8BCF7353}" srcOrd="0" destOrd="0" presId="urn:microsoft.com/office/officeart/2008/layout/VerticalAccentList"/>
    <dgm:cxn modelId="{80D339C7-6BDB-4819-8F80-F6E3D0DA76BD}" type="presParOf" srcId="{05606D1B-4BC7-4ACF-8D28-A6085C56AB67}" destId="{1BD41392-112D-4F88-A363-66E50179E3EB}" srcOrd="1" destOrd="0" presId="urn:microsoft.com/office/officeart/2008/layout/VerticalAccentList"/>
    <dgm:cxn modelId="{49E968A6-A778-4617-92E8-D87469AF9317}" type="presParOf" srcId="{05606D1B-4BC7-4ACF-8D28-A6085C56AB67}" destId="{3F3A9D4F-3179-47A1-9BC6-60328DA61582}" srcOrd="2" destOrd="0" presId="urn:microsoft.com/office/officeart/2008/layout/VerticalAccentList"/>
    <dgm:cxn modelId="{266557F9-D29B-45D4-998E-38CE35D2CE29}" type="presParOf" srcId="{05606D1B-4BC7-4ACF-8D28-A6085C56AB67}" destId="{C71C7FF7-6F83-49E4-BE63-463109E6EF00}" srcOrd="3" destOrd="0" presId="urn:microsoft.com/office/officeart/2008/layout/VerticalAccentList"/>
    <dgm:cxn modelId="{40DF9A02-2A9E-4F2D-981F-02ECEDA716ED}" type="presParOf" srcId="{05606D1B-4BC7-4ACF-8D28-A6085C56AB67}" destId="{2900FD8F-A16D-4294-B82B-698E00EC68AE}" srcOrd="4" destOrd="0" presId="urn:microsoft.com/office/officeart/2008/layout/VerticalAccentList"/>
    <dgm:cxn modelId="{BB8F4C6B-94E2-44D3-B077-08121BA1578D}" type="presParOf" srcId="{05606D1B-4BC7-4ACF-8D28-A6085C56AB67}" destId="{6552B540-4881-4FD0-9974-882618770E5C}" srcOrd="5" destOrd="0" presId="urn:microsoft.com/office/officeart/2008/layout/VerticalAccentList"/>
    <dgm:cxn modelId="{3B65B770-720B-40DC-BA81-44530AF4E27E}" type="presParOf" srcId="{05606D1B-4BC7-4ACF-8D28-A6085C56AB67}" destId="{2E50C995-D579-4C5A-99B6-C48A11D28285}" srcOrd="6" destOrd="0" presId="urn:microsoft.com/office/officeart/2008/layout/VerticalAccentList"/>
    <dgm:cxn modelId="{564D8C75-4D34-4121-B9B8-63FE6D0D4496}" type="presParOf" srcId="{05606D1B-4BC7-4ACF-8D28-A6085C56AB67}" destId="{4AD3DE49-6197-40AA-B38A-22E8F7FCF382}" srcOrd="7" destOrd="0" presId="urn:microsoft.com/office/officeart/2008/layout/VerticalAccentList"/>
    <dgm:cxn modelId="{B7FA8DDF-1F2C-4D06-87FD-4979E7AE82B5}" type="presParOf" srcId="{F7F5B500-0C6E-4846-AC55-462E0BC08BC1}" destId="{C6C312B5-4E90-4FBC-A316-AF2AD0C2E85F}" srcOrd="2" destOrd="0" presId="urn:microsoft.com/office/officeart/2008/layout/VerticalAccentList"/>
    <dgm:cxn modelId="{3854FB20-0DA6-43E1-9BC1-97FC665B645E}" type="presParOf" srcId="{F7F5B500-0C6E-4846-AC55-462E0BC08BC1}" destId="{70771BDD-EEF7-4255-9B54-ABB6031B22C9}" srcOrd="3" destOrd="0" presId="urn:microsoft.com/office/officeart/2008/layout/VerticalAccentList"/>
    <dgm:cxn modelId="{7DF07143-266B-4C08-BD6C-089349C69694}" type="presParOf" srcId="{70771BDD-EEF7-4255-9B54-ABB6031B22C9}" destId="{71E8A60C-BF34-4B2D-8E73-6D8947AE6E4C}" srcOrd="0" destOrd="0" presId="urn:microsoft.com/office/officeart/2008/layout/VerticalAccentList"/>
    <dgm:cxn modelId="{E8216FB9-5778-42D5-BC4E-86E67F629C1C}" type="presParOf" srcId="{F7F5B500-0C6E-4846-AC55-462E0BC08BC1}" destId="{74EB1A61-D016-4341-B02F-926AF9E83F3F}" srcOrd="4" destOrd="0" presId="urn:microsoft.com/office/officeart/2008/layout/VerticalAccentList"/>
    <dgm:cxn modelId="{14190548-706E-467D-87F8-1466898A92D1}" type="presParOf" srcId="{74EB1A61-D016-4341-B02F-926AF9E83F3F}" destId="{F68438D1-C7DB-4DA9-8736-CF840E5FEE36}" srcOrd="0" destOrd="0" presId="urn:microsoft.com/office/officeart/2008/layout/VerticalAccentList"/>
    <dgm:cxn modelId="{DA83D02F-F827-443A-936F-7310570D7A06}" type="presParOf" srcId="{74EB1A61-D016-4341-B02F-926AF9E83F3F}" destId="{7CD9A0FE-0E5D-4AED-BD66-11FA0A392749}" srcOrd="1" destOrd="0" presId="urn:microsoft.com/office/officeart/2008/layout/VerticalAccentList"/>
    <dgm:cxn modelId="{15638B2B-D658-456C-A744-5BB3DA1E0CA9}" type="presParOf" srcId="{74EB1A61-D016-4341-B02F-926AF9E83F3F}" destId="{7523C6EC-C2A7-489B-BBD7-541F135CFAB2}" srcOrd="2" destOrd="0" presId="urn:microsoft.com/office/officeart/2008/layout/VerticalAccentList"/>
    <dgm:cxn modelId="{856BC266-FCD0-4A93-9603-42ED66503628}" type="presParOf" srcId="{74EB1A61-D016-4341-B02F-926AF9E83F3F}" destId="{1DF090F4-AADF-49E0-872C-B0D6729E71AB}" srcOrd="3" destOrd="0" presId="urn:microsoft.com/office/officeart/2008/layout/VerticalAccentList"/>
    <dgm:cxn modelId="{FB06AB55-2A5B-40A8-8D5A-B6A71B083FED}" type="presParOf" srcId="{74EB1A61-D016-4341-B02F-926AF9E83F3F}" destId="{B8D38F7C-9E6A-4A28-A7E3-88B661F4FEEB}" srcOrd="4" destOrd="0" presId="urn:microsoft.com/office/officeart/2008/layout/VerticalAccentList"/>
    <dgm:cxn modelId="{54B8473C-EF23-444C-A3DB-23599732328E}" type="presParOf" srcId="{74EB1A61-D016-4341-B02F-926AF9E83F3F}" destId="{B8DAB154-BF2F-42E5-A252-C9D48558F219}" srcOrd="5" destOrd="0" presId="urn:microsoft.com/office/officeart/2008/layout/VerticalAccentList"/>
    <dgm:cxn modelId="{490D1DCB-822B-4210-9F9E-B63C3D3E68C0}" type="presParOf" srcId="{74EB1A61-D016-4341-B02F-926AF9E83F3F}" destId="{8FF4FE0C-2F14-48FA-9E87-5CAC82B86A31}" srcOrd="6" destOrd="0" presId="urn:microsoft.com/office/officeart/2008/layout/VerticalAccentList"/>
    <dgm:cxn modelId="{72D85978-3578-4516-BAB8-7A109B8C1B7D}" type="presParOf" srcId="{74EB1A61-D016-4341-B02F-926AF9E83F3F}" destId="{BA732B05-97ED-4572-B7E1-1FABEBED2531}" srcOrd="7" destOrd="0" presId="urn:microsoft.com/office/officeart/2008/layout/VerticalAccentList"/>
    <dgm:cxn modelId="{9E459634-CC66-476A-B9D9-8119E9BD18F8}" type="presParOf" srcId="{F7F5B500-0C6E-4846-AC55-462E0BC08BC1}" destId="{60DA567C-9925-483C-A2A0-2494676AAD73}" srcOrd="5" destOrd="0" presId="urn:microsoft.com/office/officeart/2008/layout/VerticalAccentList"/>
    <dgm:cxn modelId="{479DACE6-403B-4435-A902-BBD496D42BE0}" type="presParOf" srcId="{F7F5B500-0C6E-4846-AC55-462E0BC08BC1}" destId="{231B72C0-B5F6-4133-8000-7C8956AC23F6}" srcOrd="6" destOrd="0" presId="urn:microsoft.com/office/officeart/2008/layout/VerticalAccentList"/>
    <dgm:cxn modelId="{B43E4280-3948-4893-830D-EC7DC0D5514F}" type="presParOf" srcId="{231B72C0-B5F6-4133-8000-7C8956AC23F6}" destId="{DAA27C4B-9B3B-4EC0-8C2B-EBA899CBD7E6}" srcOrd="0" destOrd="0" presId="urn:microsoft.com/office/officeart/2008/layout/VerticalAccentList"/>
    <dgm:cxn modelId="{809DB767-04CA-4DC5-8291-B76092C18EBA}" type="presParOf" srcId="{F7F5B500-0C6E-4846-AC55-462E0BC08BC1}" destId="{3DA8DAD5-A9D6-45DB-B294-C1CE438B7E41}" srcOrd="7" destOrd="0" presId="urn:microsoft.com/office/officeart/2008/layout/VerticalAccentList"/>
    <dgm:cxn modelId="{DDC516D3-EBA4-4810-80DC-E28990840427}" type="presParOf" srcId="{3DA8DAD5-A9D6-45DB-B294-C1CE438B7E41}" destId="{EC96B6EE-6198-4A71-9451-1ACDB8D6FB56}" srcOrd="0" destOrd="0" presId="urn:microsoft.com/office/officeart/2008/layout/VerticalAccentList"/>
    <dgm:cxn modelId="{B7426F0E-6CFD-4DD4-BF58-196EDF30B155}" type="presParOf" srcId="{3DA8DAD5-A9D6-45DB-B294-C1CE438B7E41}" destId="{2F5A45BC-EE94-4FE3-80AB-CE7FAFC1B6C7}" srcOrd="1" destOrd="0" presId="urn:microsoft.com/office/officeart/2008/layout/VerticalAccentList"/>
    <dgm:cxn modelId="{57399383-9DFB-432F-B6AA-9AA6722F1279}" type="presParOf" srcId="{3DA8DAD5-A9D6-45DB-B294-C1CE438B7E41}" destId="{3E7AAAAE-CD3C-4435-A0A1-06E3E8DEE3F3}" srcOrd="2" destOrd="0" presId="urn:microsoft.com/office/officeart/2008/layout/VerticalAccentList"/>
    <dgm:cxn modelId="{7AFB3F3C-3C52-4358-B2DF-D4DE8081A837}" type="presParOf" srcId="{3DA8DAD5-A9D6-45DB-B294-C1CE438B7E41}" destId="{5B06AFDB-DADE-402A-99E7-3D0279805190}" srcOrd="3" destOrd="0" presId="urn:microsoft.com/office/officeart/2008/layout/VerticalAccentList"/>
    <dgm:cxn modelId="{2C2463AD-0E6C-4748-88CC-64090123CBF8}" type="presParOf" srcId="{3DA8DAD5-A9D6-45DB-B294-C1CE438B7E41}" destId="{7F1B7614-EFE5-42DE-881D-79DF42EE19F5}" srcOrd="4" destOrd="0" presId="urn:microsoft.com/office/officeart/2008/layout/VerticalAccentList"/>
    <dgm:cxn modelId="{A83412B3-E2C4-4C21-B842-1EBA46BD1BD8}" type="presParOf" srcId="{3DA8DAD5-A9D6-45DB-B294-C1CE438B7E41}" destId="{6AB2C88A-52E9-412D-A8C5-D3820CB45F87}" srcOrd="5" destOrd="0" presId="urn:microsoft.com/office/officeart/2008/layout/VerticalAccentList"/>
    <dgm:cxn modelId="{1B8191E6-C357-4BFA-8783-9F0C73E96F53}" type="presParOf" srcId="{3DA8DAD5-A9D6-45DB-B294-C1CE438B7E41}" destId="{1F4F36D2-F946-43DD-869A-D6F1C4B26E9E}" srcOrd="6" destOrd="0" presId="urn:microsoft.com/office/officeart/2008/layout/VerticalAccentList"/>
    <dgm:cxn modelId="{A8DDBBA4-C16A-41FC-8209-1BE3E333DC6B}" type="presParOf" srcId="{3DA8DAD5-A9D6-45DB-B294-C1CE438B7E41}" destId="{9E426AC0-CCF0-44C7-977B-6FFA0F415B35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AA26D1-0818-4F7A-8224-C8B02103831E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1D3B371-4C7F-44B9-BED6-4FD1AE3099FB}">
      <dgm:prSet phldrT="[Text]" custT="1"/>
      <dgm:spPr/>
      <dgm:t>
        <a:bodyPr/>
        <a:lstStyle/>
        <a:p>
          <a:r>
            <a: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Red Black Tree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C28CA7-F291-410C-81DB-383A6B85DA8C}" type="parTrans" cxnId="{2AB53524-49C5-4C7C-AFD0-8A6050FF7CB7}">
      <dgm:prSet/>
      <dgm:spPr/>
      <dgm:t>
        <a:bodyPr/>
        <a:lstStyle/>
        <a:p>
          <a:endParaRPr lang="en-US" sz="2000" b="1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CCBDCD-E038-4A69-B5A8-C70BFC6C6D3D}" type="sibTrans" cxnId="{2AB53524-49C5-4C7C-AFD0-8A6050FF7CB7}">
      <dgm:prSet/>
      <dgm:spPr/>
      <dgm:t>
        <a:bodyPr/>
        <a:lstStyle/>
        <a:p>
          <a:endParaRPr lang="en-US" sz="2000" b="1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593C13-EA4A-42CF-9CDA-CDC7E8580EBF}">
      <dgm:prSet phldrT="[Text]" custT="1"/>
      <dgm:spPr/>
      <dgm:t>
        <a:bodyPr/>
        <a:lstStyle/>
        <a:p>
          <a:r>
            <a: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Red Black Tree – Properties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2166DC-6F66-4E56-983D-26A8F65B9BF5}" type="parTrans" cxnId="{323DEEC5-2B59-4B9B-B138-8940E2060C31}">
      <dgm:prSet/>
      <dgm:spPr/>
      <dgm:t>
        <a:bodyPr/>
        <a:lstStyle/>
        <a:p>
          <a:endParaRPr lang="en-US" sz="2000" b="1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D67699-12D8-445A-95D2-71354FCD24D8}" type="sibTrans" cxnId="{323DEEC5-2B59-4B9B-B138-8940E2060C31}">
      <dgm:prSet/>
      <dgm:spPr/>
      <dgm:t>
        <a:bodyPr/>
        <a:lstStyle/>
        <a:p>
          <a:endParaRPr lang="en-US" sz="2000" b="1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F56B87-149F-4B85-B59B-47F0B21F255C}">
      <dgm:prSet phldrT="[Text]" custT="1"/>
      <dgm:spPr/>
      <dgm:t>
        <a:bodyPr/>
        <a:lstStyle/>
        <a:p>
          <a:r>
            <a:rPr lang="en-US" sz="20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Red Black Tree </a:t>
          </a:r>
          <a:r>
            <a: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–Deletion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9705FC-024C-4BBE-BEDF-EEC4700DF7AB}" type="parTrans" cxnId="{8916CF04-C915-4C2B-AF63-1256E1D65F00}">
      <dgm:prSet/>
      <dgm:spPr/>
    </dgm:pt>
    <dgm:pt modelId="{07D810C8-BF81-4B0D-81FB-A836072D4E7F}" type="sibTrans" cxnId="{8916CF04-C915-4C2B-AF63-1256E1D65F00}">
      <dgm:prSet/>
      <dgm:spPr/>
    </dgm:pt>
    <dgm:pt modelId="{DB173C04-6B8E-46B9-9166-5815DAF48280}" type="pres">
      <dgm:prSet presAssocID="{D2AA26D1-0818-4F7A-8224-C8B02103831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9F8DCBB-F40F-4A79-B10F-4CB19149EEE7}" type="pres">
      <dgm:prSet presAssocID="{D2AA26D1-0818-4F7A-8224-C8B02103831E}" presName="Name1" presStyleCnt="0"/>
      <dgm:spPr/>
      <dgm:t>
        <a:bodyPr/>
        <a:lstStyle/>
        <a:p>
          <a:endParaRPr lang="en-US"/>
        </a:p>
      </dgm:t>
    </dgm:pt>
    <dgm:pt modelId="{DBD30DEC-5707-498D-84B1-2992432AE5F1}" type="pres">
      <dgm:prSet presAssocID="{D2AA26D1-0818-4F7A-8224-C8B02103831E}" presName="cycle" presStyleCnt="0"/>
      <dgm:spPr/>
      <dgm:t>
        <a:bodyPr/>
        <a:lstStyle/>
        <a:p>
          <a:endParaRPr lang="en-US"/>
        </a:p>
      </dgm:t>
    </dgm:pt>
    <dgm:pt modelId="{F90C32AC-58F3-4EBB-A294-61C1AE5C82B2}" type="pres">
      <dgm:prSet presAssocID="{D2AA26D1-0818-4F7A-8224-C8B02103831E}" presName="srcNode" presStyleLbl="node1" presStyleIdx="0" presStyleCnt="3"/>
      <dgm:spPr/>
      <dgm:t>
        <a:bodyPr/>
        <a:lstStyle/>
        <a:p>
          <a:endParaRPr lang="en-US"/>
        </a:p>
      </dgm:t>
    </dgm:pt>
    <dgm:pt modelId="{CC52579A-ED5C-4E82-BF08-BA093E93A549}" type="pres">
      <dgm:prSet presAssocID="{D2AA26D1-0818-4F7A-8224-C8B02103831E}" presName="conn" presStyleLbl="parChTrans1D2" presStyleIdx="0" presStyleCnt="1"/>
      <dgm:spPr/>
      <dgm:t>
        <a:bodyPr/>
        <a:lstStyle/>
        <a:p>
          <a:endParaRPr lang="en-US"/>
        </a:p>
      </dgm:t>
    </dgm:pt>
    <dgm:pt modelId="{8F8E9966-4D75-495C-A464-FCDD7873C6EF}" type="pres">
      <dgm:prSet presAssocID="{D2AA26D1-0818-4F7A-8224-C8B02103831E}" presName="extraNode" presStyleLbl="node1" presStyleIdx="0" presStyleCnt="3"/>
      <dgm:spPr/>
      <dgm:t>
        <a:bodyPr/>
        <a:lstStyle/>
        <a:p>
          <a:endParaRPr lang="en-US"/>
        </a:p>
      </dgm:t>
    </dgm:pt>
    <dgm:pt modelId="{46828B37-969C-4186-B679-4D693A51D499}" type="pres">
      <dgm:prSet presAssocID="{D2AA26D1-0818-4F7A-8224-C8B02103831E}" presName="dstNode" presStyleLbl="node1" presStyleIdx="0" presStyleCnt="3"/>
      <dgm:spPr/>
      <dgm:t>
        <a:bodyPr/>
        <a:lstStyle/>
        <a:p>
          <a:endParaRPr lang="en-US"/>
        </a:p>
      </dgm:t>
    </dgm:pt>
    <dgm:pt modelId="{BBC537D3-70DB-4ED6-B658-3046B742BB1B}" type="pres">
      <dgm:prSet presAssocID="{B1D3B371-4C7F-44B9-BED6-4FD1AE3099F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B8E39-0D0C-4F54-981E-95519AE30AD2}" type="pres">
      <dgm:prSet presAssocID="{B1D3B371-4C7F-44B9-BED6-4FD1AE3099FB}" presName="accent_1" presStyleCnt="0"/>
      <dgm:spPr/>
      <dgm:t>
        <a:bodyPr/>
        <a:lstStyle/>
        <a:p>
          <a:endParaRPr lang="en-US"/>
        </a:p>
      </dgm:t>
    </dgm:pt>
    <dgm:pt modelId="{5D8C98C9-D670-40A1-8D87-F96E715D9F93}" type="pres">
      <dgm:prSet presAssocID="{B1D3B371-4C7F-44B9-BED6-4FD1AE3099FB}" presName="accentRepeatNode" presStyleLbl="solidFgAcc1" presStyleIdx="0" presStyleCnt="3"/>
      <dgm:spPr/>
      <dgm:t>
        <a:bodyPr/>
        <a:lstStyle/>
        <a:p>
          <a:endParaRPr lang="en-US"/>
        </a:p>
      </dgm:t>
    </dgm:pt>
    <dgm:pt modelId="{963206E7-575A-4D38-B7A6-C7E450F84902}" type="pres">
      <dgm:prSet presAssocID="{FD593C13-EA4A-42CF-9CDA-CDC7E8580EBF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C6C12C-B934-4C6F-9662-D4B10DC3BE7F}" type="pres">
      <dgm:prSet presAssocID="{FD593C13-EA4A-42CF-9CDA-CDC7E8580EBF}" presName="accent_2" presStyleCnt="0"/>
      <dgm:spPr/>
      <dgm:t>
        <a:bodyPr/>
        <a:lstStyle/>
        <a:p>
          <a:endParaRPr lang="en-US"/>
        </a:p>
      </dgm:t>
    </dgm:pt>
    <dgm:pt modelId="{E2A06060-CEA2-4D5C-8DFC-86F178C8C5BE}" type="pres">
      <dgm:prSet presAssocID="{FD593C13-EA4A-42CF-9CDA-CDC7E8580EBF}" presName="accentRepeatNode" presStyleLbl="solidFgAcc1" presStyleIdx="1" presStyleCnt="3"/>
      <dgm:spPr/>
      <dgm:t>
        <a:bodyPr/>
        <a:lstStyle/>
        <a:p>
          <a:endParaRPr lang="en-US"/>
        </a:p>
      </dgm:t>
    </dgm:pt>
    <dgm:pt modelId="{6D25143D-204A-4B00-BEFB-12A2E9CD0FF4}" type="pres">
      <dgm:prSet presAssocID="{97F56B87-149F-4B85-B59B-47F0B21F255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1EFA6-740F-4753-A5DD-3667FD982429}" type="pres">
      <dgm:prSet presAssocID="{97F56B87-149F-4B85-B59B-47F0B21F255C}" presName="accent_3" presStyleCnt="0"/>
      <dgm:spPr/>
    </dgm:pt>
    <dgm:pt modelId="{8911C495-4D45-47B6-B602-B62A40A2A3F7}" type="pres">
      <dgm:prSet presAssocID="{97F56B87-149F-4B85-B59B-47F0B21F255C}" presName="accentRepeatNode" presStyleLbl="solidFgAcc1" presStyleIdx="2" presStyleCnt="3"/>
      <dgm:spPr/>
    </dgm:pt>
  </dgm:ptLst>
  <dgm:cxnLst>
    <dgm:cxn modelId="{2BA8B2F3-32F8-4347-93DA-6088681DBA2E}" type="presOf" srcId="{FD593C13-EA4A-42CF-9CDA-CDC7E8580EBF}" destId="{963206E7-575A-4D38-B7A6-C7E450F84902}" srcOrd="0" destOrd="0" presId="urn:microsoft.com/office/officeart/2008/layout/VerticalCurvedList"/>
    <dgm:cxn modelId="{8916CF04-C915-4C2B-AF63-1256E1D65F00}" srcId="{D2AA26D1-0818-4F7A-8224-C8B02103831E}" destId="{97F56B87-149F-4B85-B59B-47F0B21F255C}" srcOrd="2" destOrd="0" parTransId="{2B9705FC-024C-4BBE-BEDF-EEC4700DF7AB}" sibTransId="{07D810C8-BF81-4B0D-81FB-A836072D4E7F}"/>
    <dgm:cxn modelId="{501B1CFC-B0FF-455B-97B3-4B5642C35025}" type="presOf" srcId="{9CCCBDCD-E038-4A69-B5A8-C70BFC6C6D3D}" destId="{CC52579A-ED5C-4E82-BF08-BA093E93A549}" srcOrd="0" destOrd="0" presId="urn:microsoft.com/office/officeart/2008/layout/VerticalCurvedList"/>
    <dgm:cxn modelId="{2AB53524-49C5-4C7C-AFD0-8A6050FF7CB7}" srcId="{D2AA26D1-0818-4F7A-8224-C8B02103831E}" destId="{B1D3B371-4C7F-44B9-BED6-4FD1AE3099FB}" srcOrd="0" destOrd="0" parTransId="{66C28CA7-F291-410C-81DB-383A6B85DA8C}" sibTransId="{9CCCBDCD-E038-4A69-B5A8-C70BFC6C6D3D}"/>
    <dgm:cxn modelId="{3A6C5AC9-A0E3-4E26-A5D9-A89CF76AAC0E}" type="presOf" srcId="{B1D3B371-4C7F-44B9-BED6-4FD1AE3099FB}" destId="{BBC537D3-70DB-4ED6-B658-3046B742BB1B}" srcOrd="0" destOrd="0" presId="urn:microsoft.com/office/officeart/2008/layout/VerticalCurvedList"/>
    <dgm:cxn modelId="{DA6D56E2-1F5D-44E6-A08E-6735927BD46F}" type="presOf" srcId="{97F56B87-149F-4B85-B59B-47F0B21F255C}" destId="{6D25143D-204A-4B00-BEFB-12A2E9CD0FF4}" srcOrd="0" destOrd="0" presId="urn:microsoft.com/office/officeart/2008/layout/VerticalCurvedList"/>
    <dgm:cxn modelId="{32A037A5-6B32-4396-BA77-2D5C1FEA9E41}" type="presOf" srcId="{D2AA26D1-0818-4F7A-8224-C8B02103831E}" destId="{DB173C04-6B8E-46B9-9166-5815DAF48280}" srcOrd="0" destOrd="0" presId="urn:microsoft.com/office/officeart/2008/layout/VerticalCurvedList"/>
    <dgm:cxn modelId="{323DEEC5-2B59-4B9B-B138-8940E2060C31}" srcId="{D2AA26D1-0818-4F7A-8224-C8B02103831E}" destId="{FD593C13-EA4A-42CF-9CDA-CDC7E8580EBF}" srcOrd="1" destOrd="0" parTransId="{C82166DC-6F66-4E56-983D-26A8F65B9BF5}" sibTransId="{9ED67699-12D8-445A-95D2-71354FCD24D8}"/>
    <dgm:cxn modelId="{ABF30477-3BBA-4B67-A14D-010449C9B686}" type="presParOf" srcId="{DB173C04-6B8E-46B9-9166-5815DAF48280}" destId="{E9F8DCBB-F40F-4A79-B10F-4CB19149EEE7}" srcOrd="0" destOrd="0" presId="urn:microsoft.com/office/officeart/2008/layout/VerticalCurvedList"/>
    <dgm:cxn modelId="{3513B035-32B1-4254-A831-0B4A4EBE4C38}" type="presParOf" srcId="{E9F8DCBB-F40F-4A79-B10F-4CB19149EEE7}" destId="{DBD30DEC-5707-498D-84B1-2992432AE5F1}" srcOrd="0" destOrd="0" presId="urn:microsoft.com/office/officeart/2008/layout/VerticalCurvedList"/>
    <dgm:cxn modelId="{C56BFD25-43AD-44A7-BD6F-B4E0D9897184}" type="presParOf" srcId="{DBD30DEC-5707-498D-84B1-2992432AE5F1}" destId="{F90C32AC-58F3-4EBB-A294-61C1AE5C82B2}" srcOrd="0" destOrd="0" presId="urn:microsoft.com/office/officeart/2008/layout/VerticalCurvedList"/>
    <dgm:cxn modelId="{9F3F764D-BA66-4866-9A58-98BCD240F843}" type="presParOf" srcId="{DBD30DEC-5707-498D-84B1-2992432AE5F1}" destId="{CC52579A-ED5C-4E82-BF08-BA093E93A549}" srcOrd="1" destOrd="0" presId="urn:microsoft.com/office/officeart/2008/layout/VerticalCurvedList"/>
    <dgm:cxn modelId="{43B9D1A8-0B59-46EF-BE8C-51985A0FA46E}" type="presParOf" srcId="{DBD30DEC-5707-498D-84B1-2992432AE5F1}" destId="{8F8E9966-4D75-495C-A464-FCDD7873C6EF}" srcOrd="2" destOrd="0" presId="urn:microsoft.com/office/officeart/2008/layout/VerticalCurvedList"/>
    <dgm:cxn modelId="{ED819E5D-0DB7-48B4-A937-9FB00A940D71}" type="presParOf" srcId="{DBD30DEC-5707-498D-84B1-2992432AE5F1}" destId="{46828B37-969C-4186-B679-4D693A51D499}" srcOrd="3" destOrd="0" presId="urn:microsoft.com/office/officeart/2008/layout/VerticalCurvedList"/>
    <dgm:cxn modelId="{002A9239-5E89-4814-AE9C-F3A368BF5E24}" type="presParOf" srcId="{E9F8DCBB-F40F-4A79-B10F-4CB19149EEE7}" destId="{BBC537D3-70DB-4ED6-B658-3046B742BB1B}" srcOrd="1" destOrd="0" presId="urn:microsoft.com/office/officeart/2008/layout/VerticalCurvedList"/>
    <dgm:cxn modelId="{0B9BBBD0-55C5-41D2-BBD4-86A1510BCB55}" type="presParOf" srcId="{E9F8DCBB-F40F-4A79-B10F-4CB19149EEE7}" destId="{3C4B8E39-0D0C-4F54-981E-95519AE30AD2}" srcOrd="2" destOrd="0" presId="urn:microsoft.com/office/officeart/2008/layout/VerticalCurvedList"/>
    <dgm:cxn modelId="{BB331F21-E3F7-40ED-8D80-1501A53C144E}" type="presParOf" srcId="{3C4B8E39-0D0C-4F54-981E-95519AE30AD2}" destId="{5D8C98C9-D670-40A1-8D87-F96E715D9F93}" srcOrd="0" destOrd="0" presId="urn:microsoft.com/office/officeart/2008/layout/VerticalCurvedList"/>
    <dgm:cxn modelId="{518B68D1-CD04-4FF4-A30C-05B7BDAA8257}" type="presParOf" srcId="{E9F8DCBB-F40F-4A79-B10F-4CB19149EEE7}" destId="{963206E7-575A-4D38-B7A6-C7E450F84902}" srcOrd="3" destOrd="0" presId="urn:microsoft.com/office/officeart/2008/layout/VerticalCurvedList"/>
    <dgm:cxn modelId="{8F8A2985-31C6-4341-81B2-C76F8AFF4E7E}" type="presParOf" srcId="{E9F8DCBB-F40F-4A79-B10F-4CB19149EEE7}" destId="{17C6C12C-B934-4C6F-9662-D4B10DC3BE7F}" srcOrd="4" destOrd="0" presId="urn:microsoft.com/office/officeart/2008/layout/VerticalCurvedList"/>
    <dgm:cxn modelId="{5E0E0653-3896-4FF5-BA48-2BCD5584B5AF}" type="presParOf" srcId="{17C6C12C-B934-4C6F-9662-D4B10DC3BE7F}" destId="{E2A06060-CEA2-4D5C-8DFC-86F178C8C5BE}" srcOrd="0" destOrd="0" presId="urn:microsoft.com/office/officeart/2008/layout/VerticalCurvedList"/>
    <dgm:cxn modelId="{93A2DEA1-0A96-4F7B-BE1A-EF87CA8880C8}" type="presParOf" srcId="{E9F8DCBB-F40F-4A79-B10F-4CB19149EEE7}" destId="{6D25143D-204A-4B00-BEFB-12A2E9CD0FF4}" srcOrd="5" destOrd="0" presId="urn:microsoft.com/office/officeart/2008/layout/VerticalCurvedList"/>
    <dgm:cxn modelId="{0C3055BA-B69F-4C12-91E8-A8A8FC0DCB99}" type="presParOf" srcId="{E9F8DCBB-F40F-4A79-B10F-4CB19149EEE7}" destId="{CDA1EFA6-740F-4753-A5DD-3667FD982429}" srcOrd="6" destOrd="0" presId="urn:microsoft.com/office/officeart/2008/layout/VerticalCurvedList"/>
    <dgm:cxn modelId="{BD1B7D7E-9332-48E4-8830-8BCAFDED6D7C}" type="presParOf" srcId="{CDA1EFA6-740F-4753-A5DD-3667FD982429}" destId="{8911C495-4D45-47B6-B602-B62A40A2A3F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B5E7D-3EEC-438A-997C-36AA7E6EA673}">
      <dsp:nvSpPr>
        <dsp:cNvPr id="0" name=""/>
        <dsp:cNvSpPr/>
      </dsp:nvSpPr>
      <dsp:spPr>
        <a:xfrm>
          <a:off x="953210" y="1576"/>
          <a:ext cx="4359026" cy="39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53210" y="1576"/>
        <a:ext cx="4359026" cy="396275"/>
      </dsp:txXfrm>
    </dsp:sp>
    <dsp:sp modelId="{B6D50013-4FA4-41E6-9CFA-1FED8BCF7353}">
      <dsp:nvSpPr>
        <dsp:cNvPr id="0" name=""/>
        <dsp:cNvSpPr/>
      </dsp:nvSpPr>
      <dsp:spPr>
        <a:xfrm>
          <a:off x="953210" y="397852"/>
          <a:ext cx="1020012" cy="807227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41392-112D-4F88-A363-66E50179E3EB}">
      <dsp:nvSpPr>
        <dsp:cNvPr id="0" name=""/>
        <dsp:cNvSpPr/>
      </dsp:nvSpPr>
      <dsp:spPr>
        <a:xfrm>
          <a:off x="1565896" y="397852"/>
          <a:ext cx="1020012" cy="807227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A9D4F-3179-47A1-9BC6-60328DA61582}">
      <dsp:nvSpPr>
        <dsp:cNvPr id="0" name=""/>
        <dsp:cNvSpPr/>
      </dsp:nvSpPr>
      <dsp:spPr>
        <a:xfrm>
          <a:off x="2179066" y="397852"/>
          <a:ext cx="1020012" cy="807227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C7FF7-6F83-49E4-BE63-463109E6EF00}">
      <dsp:nvSpPr>
        <dsp:cNvPr id="0" name=""/>
        <dsp:cNvSpPr/>
      </dsp:nvSpPr>
      <dsp:spPr>
        <a:xfrm>
          <a:off x="2791751" y="397852"/>
          <a:ext cx="1020012" cy="807227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0FD8F-A16D-4294-B82B-698E00EC68AE}">
      <dsp:nvSpPr>
        <dsp:cNvPr id="0" name=""/>
        <dsp:cNvSpPr/>
      </dsp:nvSpPr>
      <dsp:spPr>
        <a:xfrm>
          <a:off x="3404921" y="397852"/>
          <a:ext cx="1020012" cy="807227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2B540-4881-4FD0-9974-882618770E5C}">
      <dsp:nvSpPr>
        <dsp:cNvPr id="0" name=""/>
        <dsp:cNvSpPr/>
      </dsp:nvSpPr>
      <dsp:spPr>
        <a:xfrm>
          <a:off x="4017606" y="397852"/>
          <a:ext cx="1020012" cy="807227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0C995-D579-4C5A-99B6-C48A11D28285}">
      <dsp:nvSpPr>
        <dsp:cNvPr id="0" name=""/>
        <dsp:cNvSpPr/>
      </dsp:nvSpPr>
      <dsp:spPr>
        <a:xfrm>
          <a:off x="4630776" y="397852"/>
          <a:ext cx="1020012" cy="807227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DE49-6197-40AA-B38A-22E8F7FCF382}">
      <dsp:nvSpPr>
        <dsp:cNvPr id="0" name=""/>
        <dsp:cNvSpPr/>
      </dsp:nvSpPr>
      <dsp:spPr>
        <a:xfrm>
          <a:off x="953210" y="478574"/>
          <a:ext cx="4415694" cy="645781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Red Black Tree</a:t>
          </a:r>
          <a:endParaRPr lang="en-US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53210" y="478574"/>
        <a:ext cx="4415694" cy="645781"/>
      </dsp:txXfrm>
    </dsp:sp>
    <dsp:sp modelId="{71E8A60C-BF34-4B2D-8E73-6D8947AE6E4C}">
      <dsp:nvSpPr>
        <dsp:cNvPr id="0" name=""/>
        <dsp:cNvSpPr/>
      </dsp:nvSpPr>
      <dsp:spPr>
        <a:xfrm>
          <a:off x="953210" y="1259686"/>
          <a:ext cx="4359026" cy="39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53210" y="1259686"/>
        <a:ext cx="4359026" cy="396275"/>
      </dsp:txXfrm>
    </dsp:sp>
    <dsp:sp modelId="{F68438D1-C7DB-4DA9-8736-CF840E5FEE36}">
      <dsp:nvSpPr>
        <dsp:cNvPr id="0" name=""/>
        <dsp:cNvSpPr/>
      </dsp:nvSpPr>
      <dsp:spPr>
        <a:xfrm>
          <a:off x="953210" y="1655961"/>
          <a:ext cx="1020012" cy="807227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9A0FE-0E5D-4AED-BD66-11FA0A392749}">
      <dsp:nvSpPr>
        <dsp:cNvPr id="0" name=""/>
        <dsp:cNvSpPr/>
      </dsp:nvSpPr>
      <dsp:spPr>
        <a:xfrm>
          <a:off x="1565896" y="1655961"/>
          <a:ext cx="1020012" cy="807227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3C6EC-C2A7-489B-BBD7-541F135CFAB2}">
      <dsp:nvSpPr>
        <dsp:cNvPr id="0" name=""/>
        <dsp:cNvSpPr/>
      </dsp:nvSpPr>
      <dsp:spPr>
        <a:xfrm>
          <a:off x="2179066" y="1655961"/>
          <a:ext cx="1020012" cy="807227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090F4-AADF-49E0-872C-B0D6729E71AB}">
      <dsp:nvSpPr>
        <dsp:cNvPr id="0" name=""/>
        <dsp:cNvSpPr/>
      </dsp:nvSpPr>
      <dsp:spPr>
        <a:xfrm>
          <a:off x="2791751" y="1655961"/>
          <a:ext cx="1020012" cy="807227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38F7C-9E6A-4A28-A7E3-88B661F4FEEB}">
      <dsp:nvSpPr>
        <dsp:cNvPr id="0" name=""/>
        <dsp:cNvSpPr/>
      </dsp:nvSpPr>
      <dsp:spPr>
        <a:xfrm>
          <a:off x="3404921" y="1655961"/>
          <a:ext cx="1020012" cy="807227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AB154-BF2F-42E5-A252-C9D48558F219}">
      <dsp:nvSpPr>
        <dsp:cNvPr id="0" name=""/>
        <dsp:cNvSpPr/>
      </dsp:nvSpPr>
      <dsp:spPr>
        <a:xfrm>
          <a:off x="4017606" y="1655961"/>
          <a:ext cx="1020012" cy="807227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4FE0C-2F14-48FA-9E87-5CAC82B86A31}">
      <dsp:nvSpPr>
        <dsp:cNvPr id="0" name=""/>
        <dsp:cNvSpPr/>
      </dsp:nvSpPr>
      <dsp:spPr>
        <a:xfrm>
          <a:off x="4630776" y="1655961"/>
          <a:ext cx="1020012" cy="807227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32B05-97ED-4572-B7E1-1FABEBED2531}">
      <dsp:nvSpPr>
        <dsp:cNvPr id="0" name=""/>
        <dsp:cNvSpPr/>
      </dsp:nvSpPr>
      <dsp:spPr>
        <a:xfrm>
          <a:off x="953210" y="1736684"/>
          <a:ext cx="4415694" cy="645781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Red Black Tree -Properties</a:t>
          </a:r>
          <a:endParaRPr lang="en-US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53210" y="1736684"/>
        <a:ext cx="4415694" cy="645781"/>
      </dsp:txXfrm>
    </dsp:sp>
    <dsp:sp modelId="{DAA27C4B-9B3B-4EC0-8C2B-EBA899CBD7E6}">
      <dsp:nvSpPr>
        <dsp:cNvPr id="0" name=""/>
        <dsp:cNvSpPr/>
      </dsp:nvSpPr>
      <dsp:spPr>
        <a:xfrm>
          <a:off x="953210" y="2517795"/>
          <a:ext cx="4359026" cy="39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53210" y="2517795"/>
        <a:ext cx="4359026" cy="396275"/>
      </dsp:txXfrm>
    </dsp:sp>
    <dsp:sp modelId="{EC96B6EE-6198-4A71-9451-1ACDB8D6FB56}">
      <dsp:nvSpPr>
        <dsp:cNvPr id="0" name=""/>
        <dsp:cNvSpPr/>
      </dsp:nvSpPr>
      <dsp:spPr>
        <a:xfrm>
          <a:off x="953210" y="2914070"/>
          <a:ext cx="1020012" cy="807227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A45BC-EE94-4FE3-80AB-CE7FAFC1B6C7}">
      <dsp:nvSpPr>
        <dsp:cNvPr id="0" name=""/>
        <dsp:cNvSpPr/>
      </dsp:nvSpPr>
      <dsp:spPr>
        <a:xfrm>
          <a:off x="1565896" y="2914070"/>
          <a:ext cx="1020012" cy="807227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AAAAE-CD3C-4435-A0A1-06E3E8DEE3F3}">
      <dsp:nvSpPr>
        <dsp:cNvPr id="0" name=""/>
        <dsp:cNvSpPr/>
      </dsp:nvSpPr>
      <dsp:spPr>
        <a:xfrm>
          <a:off x="2179066" y="2914070"/>
          <a:ext cx="1020012" cy="807227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6AFDB-DADE-402A-99E7-3D0279805190}">
      <dsp:nvSpPr>
        <dsp:cNvPr id="0" name=""/>
        <dsp:cNvSpPr/>
      </dsp:nvSpPr>
      <dsp:spPr>
        <a:xfrm>
          <a:off x="2791751" y="2914070"/>
          <a:ext cx="1020012" cy="807227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B7614-EFE5-42DE-881D-79DF42EE19F5}">
      <dsp:nvSpPr>
        <dsp:cNvPr id="0" name=""/>
        <dsp:cNvSpPr/>
      </dsp:nvSpPr>
      <dsp:spPr>
        <a:xfrm>
          <a:off x="3404921" y="2914070"/>
          <a:ext cx="1020012" cy="807227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2C88A-52E9-412D-A8C5-D3820CB45F87}">
      <dsp:nvSpPr>
        <dsp:cNvPr id="0" name=""/>
        <dsp:cNvSpPr/>
      </dsp:nvSpPr>
      <dsp:spPr>
        <a:xfrm>
          <a:off x="4017606" y="2914070"/>
          <a:ext cx="1020012" cy="807227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F36D2-F946-43DD-869A-D6F1C4B26E9E}">
      <dsp:nvSpPr>
        <dsp:cNvPr id="0" name=""/>
        <dsp:cNvSpPr/>
      </dsp:nvSpPr>
      <dsp:spPr>
        <a:xfrm>
          <a:off x="4630776" y="2914070"/>
          <a:ext cx="1020012" cy="807227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26AC0-CCF0-44C7-977B-6FFA0F415B35}">
      <dsp:nvSpPr>
        <dsp:cNvPr id="0" name=""/>
        <dsp:cNvSpPr/>
      </dsp:nvSpPr>
      <dsp:spPr>
        <a:xfrm>
          <a:off x="953210" y="2994793"/>
          <a:ext cx="4415694" cy="645781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Red Black Tree -Insertion</a:t>
          </a:r>
          <a:endParaRPr lang="en-US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53210" y="2994793"/>
        <a:ext cx="4415694" cy="645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2579A-ED5C-4E82-BF08-BA093E93A549}">
      <dsp:nvSpPr>
        <dsp:cNvPr id="0" name=""/>
        <dsp:cNvSpPr/>
      </dsp:nvSpPr>
      <dsp:spPr>
        <a:xfrm>
          <a:off x="-4768612" y="-730902"/>
          <a:ext cx="5679844" cy="5679844"/>
        </a:xfrm>
        <a:prstGeom prst="blockArc">
          <a:avLst>
            <a:gd name="adj1" fmla="val 18900000"/>
            <a:gd name="adj2" fmla="val 2700000"/>
            <a:gd name="adj3" fmla="val 38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537D3-70DB-4ED6-B658-3046B742BB1B}">
      <dsp:nvSpPr>
        <dsp:cNvPr id="0" name=""/>
        <dsp:cNvSpPr/>
      </dsp:nvSpPr>
      <dsp:spPr>
        <a:xfrm>
          <a:off x="586053" y="421803"/>
          <a:ext cx="6121740" cy="84360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961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Red Black Tree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6053" y="421803"/>
        <a:ext cx="6121740" cy="843607"/>
      </dsp:txXfrm>
    </dsp:sp>
    <dsp:sp modelId="{5D8C98C9-D670-40A1-8D87-F96E715D9F93}">
      <dsp:nvSpPr>
        <dsp:cNvPr id="0" name=""/>
        <dsp:cNvSpPr/>
      </dsp:nvSpPr>
      <dsp:spPr>
        <a:xfrm>
          <a:off x="58798" y="316352"/>
          <a:ext cx="1054509" cy="1054509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63206E7-575A-4D38-B7A6-C7E450F84902}">
      <dsp:nvSpPr>
        <dsp:cNvPr id="0" name=""/>
        <dsp:cNvSpPr/>
      </dsp:nvSpPr>
      <dsp:spPr>
        <a:xfrm>
          <a:off x="892704" y="1687215"/>
          <a:ext cx="5815088" cy="84360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961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Red Black Tree – Properties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2704" y="1687215"/>
        <a:ext cx="5815088" cy="843607"/>
      </dsp:txXfrm>
    </dsp:sp>
    <dsp:sp modelId="{E2A06060-CEA2-4D5C-8DFC-86F178C8C5BE}">
      <dsp:nvSpPr>
        <dsp:cNvPr id="0" name=""/>
        <dsp:cNvSpPr/>
      </dsp:nvSpPr>
      <dsp:spPr>
        <a:xfrm>
          <a:off x="365449" y="1581764"/>
          <a:ext cx="1054509" cy="1054509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D25143D-204A-4B00-BEFB-12A2E9CD0FF4}">
      <dsp:nvSpPr>
        <dsp:cNvPr id="0" name=""/>
        <dsp:cNvSpPr/>
      </dsp:nvSpPr>
      <dsp:spPr>
        <a:xfrm>
          <a:off x="586053" y="2952627"/>
          <a:ext cx="6121740" cy="84360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961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Red Black Tree </a:t>
          </a:r>
          <a:r>
            <a:rPr lang="en-US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–Deletion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6053" y="2952627"/>
        <a:ext cx="6121740" cy="843607"/>
      </dsp:txXfrm>
    </dsp:sp>
    <dsp:sp modelId="{8911C495-4D45-47B6-B602-B62A40A2A3F7}">
      <dsp:nvSpPr>
        <dsp:cNvPr id="0" name=""/>
        <dsp:cNvSpPr/>
      </dsp:nvSpPr>
      <dsp:spPr>
        <a:xfrm>
          <a:off x="58798" y="2847176"/>
          <a:ext cx="1054509" cy="1054509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037DB-2CE6-41E8-BA43-C63B3DCCBB5B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13611-9785-4F4A-83FF-63A6FF2D6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7F312-8B3F-4080-AFB0-1BBE82787F5C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98307-550C-483A-A8FA-A23B22FE77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307-550C-483A-A8FA-A23B22FE77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1038" y="1164771"/>
            <a:ext cx="8756875" cy="525919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solidFill>
                  <a:schemeClr val="bg1"/>
                </a:solidFill>
                <a:latin typeface="Times" pitchFamily="2" charset="0"/>
              </a:defRPr>
            </a:lvl1pPr>
          </a:lstStyle>
          <a:p>
            <a:r>
              <a:rPr lang="en-US" dirty="0"/>
              <a:t>Group of Institutions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47852"/>
            <a:ext cx="8756875" cy="435133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Times" pitchFamily="2" charset="0"/>
              </a:defRPr>
            </a:lvl1pPr>
            <a:lvl2pPr algn="l">
              <a:defRPr>
                <a:solidFill>
                  <a:schemeClr val="bg1"/>
                </a:solidFill>
                <a:latin typeface="Times" pitchFamily="2" charset="0"/>
              </a:defRPr>
            </a:lvl2pPr>
            <a:lvl3pPr algn="l">
              <a:defRPr>
                <a:solidFill>
                  <a:schemeClr val="bg1"/>
                </a:solidFill>
                <a:latin typeface="Times" pitchFamily="2" charset="0"/>
              </a:defRPr>
            </a:lvl3pPr>
            <a:lvl4pPr algn="l">
              <a:defRPr>
                <a:solidFill>
                  <a:schemeClr val="bg1"/>
                </a:solidFill>
                <a:latin typeface="Times" pitchFamily="2" charset="0"/>
              </a:defRPr>
            </a:lvl4pPr>
            <a:lvl5pPr algn="l">
              <a:defRPr>
                <a:solidFill>
                  <a:schemeClr val="bg1"/>
                </a:solidFill>
                <a:latin typeface="Times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48D8-0F01-4D38-83C2-93ECF02AC40E}" type="datetime1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Code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927C-06F0-C249-BAC4-26FD4DB93C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4F67A2-8A63-B24F-B537-14B130095124}"/>
              </a:ext>
            </a:extLst>
          </p:cNvPr>
          <p:cNvSpPr/>
          <p:nvPr/>
        </p:nvSpPr>
        <p:spPr>
          <a:xfrm>
            <a:off x="675862" y="1690690"/>
            <a:ext cx="8762052" cy="58597"/>
          </a:xfrm>
          <a:prstGeom prst="rect">
            <a:avLst/>
          </a:prstGeom>
          <a:solidFill>
            <a:srgbClr val="B3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4F67A2-8A63-B24F-B537-14B130095124}"/>
              </a:ext>
            </a:extLst>
          </p:cNvPr>
          <p:cNvSpPr/>
          <p:nvPr/>
        </p:nvSpPr>
        <p:spPr>
          <a:xfrm>
            <a:off x="675862" y="1690690"/>
            <a:ext cx="8762052" cy="58597"/>
          </a:xfrm>
          <a:prstGeom prst="rect">
            <a:avLst/>
          </a:prstGeom>
          <a:solidFill>
            <a:srgbClr val="B3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4F67A2-8A63-B24F-B537-14B130095124}"/>
              </a:ext>
            </a:extLst>
          </p:cNvPr>
          <p:cNvSpPr/>
          <p:nvPr userDrawn="1"/>
        </p:nvSpPr>
        <p:spPr>
          <a:xfrm>
            <a:off x="675862" y="1690690"/>
            <a:ext cx="8762052" cy="58597"/>
          </a:xfrm>
          <a:prstGeom prst="rect">
            <a:avLst/>
          </a:prstGeom>
          <a:solidFill>
            <a:srgbClr val="B3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90BDA6-967D-4DCD-B405-0B0A1B23BF68}" type="datetime1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Subject 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69927C-06F0-C249-BAC4-26FD4DB93C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479799" y="2142093"/>
            <a:ext cx="2880057" cy="2470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90BDA6-967D-4DCD-B405-0B0A1B23BF68}" type="datetime1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Subject 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69927C-06F0-C249-BAC4-26FD4DB93C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3837952" y="2592387"/>
            <a:ext cx="1861016" cy="167887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789925" y="2620811"/>
            <a:ext cx="1861016" cy="167887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able Placeholder 10"/>
          <p:cNvSpPr>
            <a:spLocks noGrp="1"/>
          </p:cNvSpPr>
          <p:nvPr>
            <p:ph type="tbl" sz="quarter" idx="15"/>
          </p:nvPr>
        </p:nvSpPr>
        <p:spPr>
          <a:xfrm>
            <a:off x="3840931" y="3548573"/>
            <a:ext cx="1861016" cy="167887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martArt Placeholder 12"/>
          <p:cNvSpPr>
            <a:spLocks noGrp="1"/>
          </p:cNvSpPr>
          <p:nvPr>
            <p:ph type="dgm" sz="quarter" idx="16"/>
          </p:nvPr>
        </p:nvSpPr>
        <p:spPr>
          <a:xfrm>
            <a:off x="4763622" y="3548219"/>
            <a:ext cx="1861016" cy="167887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E4A19E-DC19-47CE-B8E4-34B8BFB646C7}" type="datetime1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Subject Code</a:t>
            </a:r>
            <a:endParaRPr lang="en-US" dirty="0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F26B89-9C00-4715-8C74-642C9B6812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4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90BDA6-967D-4DCD-B405-0B0A1B23BF68}" type="datetime1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Subject 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69927C-06F0-C249-BAC4-26FD4DB93C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8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90BDA6-967D-4DCD-B405-0B0A1B23BF68}" type="datetime1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Subject 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69927C-06F0-C249-BAC4-26FD4DB93C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538412" y="2073830"/>
            <a:ext cx="2101345" cy="244356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4762605" y="2032999"/>
            <a:ext cx="2233507" cy="24434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90BDA6-967D-4DCD-B405-0B0A1B23BF68}" type="datetime1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Subject 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69927C-06F0-C249-BAC4-26FD4DB93C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479799" y="2142093"/>
            <a:ext cx="2880057" cy="24708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8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90BDA6-967D-4DCD-B405-0B0A1B23BF68}" type="datetime1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Subject 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69927C-06F0-C249-BAC4-26FD4DB93C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3837952" y="2592387"/>
            <a:ext cx="1861016" cy="167887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789925" y="2620811"/>
            <a:ext cx="1861016" cy="167887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able Placeholder 10"/>
          <p:cNvSpPr>
            <a:spLocks noGrp="1"/>
          </p:cNvSpPr>
          <p:nvPr>
            <p:ph type="tbl" sz="quarter" idx="15"/>
          </p:nvPr>
        </p:nvSpPr>
        <p:spPr>
          <a:xfrm>
            <a:off x="3840931" y="3548573"/>
            <a:ext cx="1861016" cy="167887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13" name="SmartArt Placeholder 12"/>
          <p:cNvSpPr>
            <a:spLocks noGrp="1"/>
          </p:cNvSpPr>
          <p:nvPr>
            <p:ph type="dgm" sz="quarter" idx="16"/>
          </p:nvPr>
        </p:nvSpPr>
        <p:spPr>
          <a:xfrm>
            <a:off x="4763622" y="3548219"/>
            <a:ext cx="1861016" cy="167887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E4A19E-DC19-47CE-B8E4-34B8BFB646C7}" type="datetime1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Subject Code</a:t>
            </a:r>
            <a:endParaRPr lang="en-US" dirty="0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F26B89-9C00-4715-8C74-642C9B6812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90BDA6-967D-4DCD-B405-0B0A1B23BF68}" type="datetime1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Subject 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69927C-06F0-C249-BAC4-26FD4DB93C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90BDA6-967D-4DCD-B405-0B0A1B23BF68}" type="datetime1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Subject 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69927C-06F0-C249-BAC4-26FD4DB93C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538412" y="2073830"/>
            <a:ext cx="2101345" cy="24435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4762605" y="2032999"/>
            <a:ext cx="2233507" cy="244345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0BDA6-967D-4DCD-B405-0B0A1B23BF68}" type="datetime1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9927C-06F0-C249-BAC4-26FD4DB93C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24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-73025" y="1257300"/>
            <a:ext cx="9796463" cy="527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88" tIns="47894" rIns="95788" bIns="4789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Computer Science &amp; Engineering, </a:t>
            </a:r>
            <a:r>
              <a:rPr lang="en-US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b="1" baseline="30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  </a:t>
            </a:r>
          </a:p>
        </p:txBody>
      </p:sp>
      <p:sp>
        <p:nvSpPr>
          <p:cNvPr id="21" name="TextBox 10"/>
          <p:cNvSpPr txBox="1">
            <a:spLocks noChangeArrowheads="1"/>
          </p:cNvSpPr>
          <p:nvPr/>
        </p:nvSpPr>
        <p:spPr bwMode="auto">
          <a:xfrm>
            <a:off x="-73025" y="2065338"/>
            <a:ext cx="9979025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8" tIns="47894" rIns="95788" bIns="4789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CS-303: Data Structure</a:t>
            </a:r>
            <a:endParaRPr lang="en-US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0" y="5122863"/>
            <a:ext cx="99060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8" tIns="47894" rIns="95788" bIns="4789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Rakhi Arora</a:t>
            </a:r>
            <a:endParaRPr lang="en-IN" altLang="en-US" sz="2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28575" y="5575300"/>
            <a:ext cx="9694863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8" tIns="47894" rIns="95788" bIns="4789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I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, Department of </a:t>
            </a: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&amp; Engineering</a:t>
            </a:r>
            <a:endParaRPr lang="en-I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-73025" y="2593975"/>
            <a:ext cx="9921875" cy="2682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8" tIns="47894" rIns="95788" bIns="4789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Unit-3</a:t>
            </a:r>
            <a:endParaRPr lang="en-US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Black Tree-Part 2</a:t>
            </a:r>
          </a:p>
          <a:p>
            <a:pPr algn="ctr"/>
            <a:r>
              <a:rPr lang="en-US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Number:49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14"/>
          <p:cNvSpPr txBox="1">
            <a:spLocks noChangeArrowheads="1"/>
          </p:cNvSpPr>
          <p:nvPr/>
        </p:nvSpPr>
        <p:spPr bwMode="auto">
          <a:xfrm>
            <a:off x="0" y="4133850"/>
            <a:ext cx="9906000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8" tIns="47894" rIns="95788" bIns="4789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 –Dec, 2020-21  </a:t>
            </a:r>
          </a:p>
        </p:txBody>
      </p:sp>
    </p:spTree>
    <p:extLst>
      <p:ext uri="{BB962C8B-B14F-4D97-AF65-F5344CB8AC3E}">
        <p14:creationId xmlns:p14="http://schemas.microsoft.com/office/powerpoint/2010/main" val="5672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30575" y="900750"/>
            <a:ext cx="6971206" cy="552489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 algn="just">
              <a:lnSpc>
                <a:spcPct val="115000"/>
              </a:lnSpc>
              <a:spcAft>
                <a:spcPts val="1047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Black Tree - Insertion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036" y="6492876"/>
            <a:ext cx="1364602" cy="365125"/>
          </a:xfrm>
        </p:spPr>
        <p:txBody>
          <a:bodyPr/>
          <a:lstStyle/>
          <a:p>
            <a:r>
              <a:rPr lang="nl-NL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303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564168" y="6522612"/>
            <a:ext cx="2228850" cy="365125"/>
          </a:xfrm>
        </p:spPr>
        <p:txBody>
          <a:bodyPr/>
          <a:lstStyle/>
          <a:p>
            <a:fld id="{B9F26B89-9C00-4715-8C74-642C9B681287}" type="slidenum"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86010" y="6344909"/>
            <a:ext cx="44759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SELO:8,12                        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&lt;Reference:1&gt;</a:t>
            </a: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0575" y="1630631"/>
            <a:ext cx="72562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Red Black Tree by inserting following sequence of numbers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3,21,32,17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0575" y="2856270"/>
            <a:ext cx="1307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17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8" idx="5"/>
          </p:cNvCxnSpPr>
          <p:nvPr/>
        </p:nvCxnSpPr>
        <p:spPr>
          <a:xfrm>
            <a:off x="4886010" y="3429759"/>
            <a:ext cx="543239" cy="610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740397" y="3397121"/>
            <a:ext cx="507155" cy="784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212301" y="3983892"/>
            <a:ext cx="855406" cy="7669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39078" y="2792960"/>
            <a:ext cx="855406" cy="7589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21</a:t>
            </a:r>
            <a:endParaRPr lang="en-IN" dirty="0"/>
          </a:p>
        </p:txBody>
      </p:sp>
      <p:sp>
        <p:nvSpPr>
          <p:cNvPr id="24" name="Oval 23"/>
          <p:cNvSpPr/>
          <p:nvPr/>
        </p:nvSpPr>
        <p:spPr>
          <a:xfrm>
            <a:off x="3128364" y="4045390"/>
            <a:ext cx="865610" cy="7669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867458" y="4676001"/>
            <a:ext cx="543239" cy="610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139077" y="5162774"/>
            <a:ext cx="855406" cy="7669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212301" y="3972173"/>
            <a:ext cx="855406" cy="7669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128364" y="4024413"/>
            <a:ext cx="865610" cy="7669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96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30575" y="900750"/>
            <a:ext cx="6971206" cy="552489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 algn="just">
              <a:lnSpc>
                <a:spcPct val="115000"/>
              </a:lnSpc>
              <a:spcAft>
                <a:spcPts val="1047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Black Tree -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036" y="6492876"/>
            <a:ext cx="1364602" cy="365125"/>
          </a:xfrm>
        </p:spPr>
        <p:txBody>
          <a:bodyPr/>
          <a:lstStyle/>
          <a:p>
            <a:r>
              <a:rPr lang="nl-NL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303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564168" y="6522612"/>
            <a:ext cx="2228850" cy="365125"/>
          </a:xfrm>
        </p:spPr>
        <p:txBody>
          <a:bodyPr/>
          <a:lstStyle/>
          <a:p>
            <a:fld id="{B9F26B89-9C00-4715-8C74-642C9B681287}" type="slidenum"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86010" y="6344909"/>
            <a:ext cx="44759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SELO:8,12                        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&lt;Reference:1&gt;</a:t>
            </a: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0575" y="1758815"/>
            <a:ext cx="8072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Recoloring and rotations are used to maintain the Red-Black properties.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30574" y="2958101"/>
            <a:ext cx="80724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delete operation, we check color of sibling to decide the appropriate case.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30575" y="3978541"/>
            <a:ext cx="82313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delete, the main violated property is, change of black height in subtrees as deletion of a black node may cause reduced black height in one root to leaf path.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64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30575" y="900750"/>
            <a:ext cx="6971206" cy="552489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 algn="just">
              <a:lnSpc>
                <a:spcPct val="115000"/>
              </a:lnSpc>
              <a:spcAft>
                <a:spcPts val="1047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Black Tree -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036" y="6492876"/>
            <a:ext cx="1364602" cy="365125"/>
          </a:xfrm>
        </p:spPr>
        <p:txBody>
          <a:bodyPr/>
          <a:lstStyle/>
          <a:p>
            <a:r>
              <a:rPr lang="nl-NL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303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564168" y="6522612"/>
            <a:ext cx="2228850" cy="365125"/>
          </a:xfrm>
        </p:spPr>
        <p:txBody>
          <a:bodyPr/>
          <a:lstStyle/>
          <a:p>
            <a:fld id="{B9F26B89-9C00-4715-8C74-642C9B681287}" type="slidenum"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86010" y="6344909"/>
            <a:ext cx="44759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SELO:8,12                        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&lt;Reference:1&gt;</a:t>
            </a: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0575" y="1789160"/>
            <a:ext cx="22928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BST delete.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0575" y="2397949"/>
            <a:ext cx="6971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be the node to be deleted and u be the child that replaces v 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7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30575" y="900750"/>
            <a:ext cx="6971206" cy="552489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 algn="just">
              <a:lnSpc>
                <a:spcPct val="115000"/>
              </a:lnSpc>
              <a:spcAft>
                <a:spcPts val="1047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Black Tree -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036" y="6492876"/>
            <a:ext cx="1364602" cy="365125"/>
          </a:xfrm>
        </p:spPr>
        <p:txBody>
          <a:bodyPr/>
          <a:lstStyle/>
          <a:p>
            <a:r>
              <a:rPr lang="nl-NL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303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564168" y="6522612"/>
            <a:ext cx="2228850" cy="365125"/>
          </a:xfrm>
        </p:spPr>
        <p:txBody>
          <a:bodyPr/>
          <a:lstStyle/>
          <a:p>
            <a:fld id="{B9F26B89-9C00-4715-8C74-642C9B681287}" type="slidenum"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86010" y="6344909"/>
            <a:ext cx="44759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SELO:8,12                        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&lt;Reference:1&gt;</a:t>
            </a: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0575" y="1789160"/>
            <a:ext cx="904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0575" y="2397949"/>
            <a:ext cx="6971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either u or v is red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3311638"/>
            <a:ext cx="69246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6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30575" y="900750"/>
            <a:ext cx="6971206" cy="552489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 algn="just">
              <a:lnSpc>
                <a:spcPct val="115000"/>
              </a:lnSpc>
              <a:spcAft>
                <a:spcPts val="1047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Black Tree -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036" y="6492876"/>
            <a:ext cx="1364602" cy="365125"/>
          </a:xfrm>
        </p:spPr>
        <p:txBody>
          <a:bodyPr/>
          <a:lstStyle/>
          <a:p>
            <a:r>
              <a:rPr lang="nl-NL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303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564168" y="6522612"/>
            <a:ext cx="2228850" cy="365125"/>
          </a:xfrm>
        </p:spPr>
        <p:txBody>
          <a:bodyPr/>
          <a:lstStyle/>
          <a:p>
            <a:fld id="{B9F26B89-9C00-4715-8C74-642C9B681287}" type="slidenum"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86010" y="6344909"/>
            <a:ext cx="44759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SELO:8,12                        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&lt;Reference:1&gt;</a:t>
            </a: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0575" y="1789160"/>
            <a:ext cx="904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0575" y="2397949"/>
            <a:ext cx="6971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Both u and v are Black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3102434"/>
            <a:ext cx="65151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1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30575" y="900750"/>
            <a:ext cx="6971206" cy="552489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 algn="just">
              <a:lnSpc>
                <a:spcPct val="115000"/>
              </a:lnSpc>
              <a:spcAft>
                <a:spcPts val="1047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Black Tree -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036" y="6492876"/>
            <a:ext cx="1364602" cy="365125"/>
          </a:xfrm>
        </p:spPr>
        <p:txBody>
          <a:bodyPr/>
          <a:lstStyle/>
          <a:p>
            <a:r>
              <a:rPr lang="nl-NL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303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564168" y="6522612"/>
            <a:ext cx="2228850" cy="365125"/>
          </a:xfrm>
        </p:spPr>
        <p:txBody>
          <a:bodyPr/>
          <a:lstStyle/>
          <a:p>
            <a:fld id="{B9F26B89-9C00-4715-8C74-642C9B681287}" type="slidenum"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86010" y="6344909"/>
            <a:ext cx="44759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SELO:8,12                        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&lt;Reference:1&gt;</a:t>
            </a: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0575" y="1789160"/>
            <a:ext cx="904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0575" y="2397949"/>
            <a:ext cx="6971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sibling s is black and at least one of sibling’s children is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3311967"/>
            <a:ext cx="82581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5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30575" y="900750"/>
            <a:ext cx="6971206" cy="552489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 algn="just">
              <a:lnSpc>
                <a:spcPct val="115000"/>
              </a:lnSpc>
              <a:spcAft>
                <a:spcPts val="1047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Black Tree -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036" y="6492876"/>
            <a:ext cx="1364602" cy="365125"/>
          </a:xfrm>
        </p:spPr>
        <p:txBody>
          <a:bodyPr/>
          <a:lstStyle/>
          <a:p>
            <a:r>
              <a:rPr lang="nl-NL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303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564168" y="6522612"/>
            <a:ext cx="2228850" cy="365125"/>
          </a:xfrm>
        </p:spPr>
        <p:txBody>
          <a:bodyPr/>
          <a:lstStyle/>
          <a:p>
            <a:fld id="{B9F26B89-9C00-4715-8C74-642C9B681287}" type="slidenum"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86010" y="6344909"/>
            <a:ext cx="44759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SELO:8,12                        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&lt;Reference:1&gt;</a:t>
            </a: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0575" y="1789160"/>
            <a:ext cx="904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0575" y="2397949"/>
            <a:ext cx="6971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sibling s is black and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sibling’s children is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73" y="2798059"/>
            <a:ext cx="8267700" cy="309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5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30575" y="900750"/>
            <a:ext cx="6971206" cy="552489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 algn="just">
              <a:lnSpc>
                <a:spcPct val="115000"/>
              </a:lnSpc>
              <a:spcAft>
                <a:spcPts val="1047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Black Tree -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036" y="6492876"/>
            <a:ext cx="1364602" cy="365125"/>
          </a:xfrm>
        </p:spPr>
        <p:txBody>
          <a:bodyPr/>
          <a:lstStyle/>
          <a:p>
            <a:r>
              <a:rPr lang="nl-NL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303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564168" y="6522612"/>
            <a:ext cx="2228850" cy="365125"/>
          </a:xfrm>
        </p:spPr>
        <p:txBody>
          <a:bodyPr/>
          <a:lstStyle/>
          <a:p>
            <a:fld id="{B9F26B89-9C00-4715-8C74-642C9B681287}" type="slidenum"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86010" y="6344909"/>
            <a:ext cx="44759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SELO:8,12                        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&lt;Reference:1&gt;</a:t>
            </a: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0575" y="1789160"/>
            <a:ext cx="904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0575" y="2397949"/>
            <a:ext cx="6971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sibling is black and its both children are black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47" y="2798059"/>
            <a:ext cx="8239125" cy="322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8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30575" y="900750"/>
            <a:ext cx="6971206" cy="552489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 algn="just">
              <a:lnSpc>
                <a:spcPct val="115000"/>
              </a:lnSpc>
              <a:spcAft>
                <a:spcPts val="1047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Black Tree -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036" y="6492876"/>
            <a:ext cx="1364602" cy="365125"/>
          </a:xfrm>
        </p:spPr>
        <p:txBody>
          <a:bodyPr/>
          <a:lstStyle/>
          <a:p>
            <a:r>
              <a:rPr lang="nl-NL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303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564168" y="6522612"/>
            <a:ext cx="2228850" cy="365125"/>
          </a:xfrm>
        </p:spPr>
        <p:txBody>
          <a:bodyPr/>
          <a:lstStyle/>
          <a:p>
            <a:fld id="{B9F26B89-9C00-4715-8C74-642C9B681287}" type="slidenum"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86010" y="6344909"/>
            <a:ext cx="44759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SELO:8,12                        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&lt;Reference:1&gt;</a:t>
            </a: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0575" y="1789160"/>
            <a:ext cx="904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0575" y="2397949"/>
            <a:ext cx="6971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sibling is 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649" y="2123295"/>
            <a:ext cx="6320512" cy="414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4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30575" y="900750"/>
            <a:ext cx="6971206" cy="552489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 algn="just">
              <a:lnSpc>
                <a:spcPct val="115000"/>
              </a:lnSpc>
              <a:spcAft>
                <a:spcPts val="1047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Black Tree -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036" y="6492876"/>
            <a:ext cx="1364602" cy="365125"/>
          </a:xfrm>
        </p:spPr>
        <p:txBody>
          <a:bodyPr/>
          <a:lstStyle/>
          <a:p>
            <a:r>
              <a:rPr lang="nl-NL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303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564168" y="6522612"/>
            <a:ext cx="2228850" cy="365125"/>
          </a:xfrm>
        </p:spPr>
        <p:txBody>
          <a:bodyPr/>
          <a:lstStyle/>
          <a:p>
            <a:fld id="{B9F26B89-9C00-4715-8C74-642C9B681287}" type="slidenum"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86010" y="6344909"/>
            <a:ext cx="44759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SELO:8,12                        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&lt;Reference:1&gt;</a:t>
            </a: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0575" y="1789160"/>
            <a:ext cx="904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0575" y="2397949"/>
            <a:ext cx="6971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u is root, make it single black and return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63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53349" y="908720"/>
            <a:ext cx="4033677" cy="568840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 algn="just">
              <a:lnSpc>
                <a:spcPct val="115000"/>
              </a:lnSpc>
              <a:spcAft>
                <a:spcPts val="1047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Outlines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6922" y="1537069"/>
            <a:ext cx="8300207" cy="5328925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Prerequisite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 Black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 Black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Tree – </a:t>
            </a: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Insertion Example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 Black Tree - Deletion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Outcomes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5096" y="6469639"/>
            <a:ext cx="1364602" cy="365125"/>
          </a:xfrm>
        </p:spPr>
        <p:txBody>
          <a:bodyPr/>
          <a:lstStyle/>
          <a:p>
            <a:r>
              <a:rPr lang="nl-NL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303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605733" y="6550322"/>
            <a:ext cx="2228850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9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30575" y="900750"/>
            <a:ext cx="6971206" cy="552489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 algn="just">
              <a:lnSpc>
                <a:spcPct val="115000"/>
              </a:lnSpc>
              <a:spcAft>
                <a:spcPts val="1047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036" y="6492876"/>
            <a:ext cx="1364602" cy="365125"/>
          </a:xfrm>
        </p:spPr>
        <p:txBody>
          <a:bodyPr/>
          <a:lstStyle/>
          <a:p>
            <a:r>
              <a:rPr lang="nl-NL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303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564168" y="6522612"/>
            <a:ext cx="2228850" cy="365125"/>
          </a:xfrm>
        </p:spPr>
        <p:txBody>
          <a:bodyPr/>
          <a:lstStyle/>
          <a:p>
            <a:fld id="{B9F26B89-9C00-4715-8C74-642C9B681287}" type="slidenum"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86010" y="6344909"/>
            <a:ext cx="44759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SELO:8,12                        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&lt;Reference:1&gt;</a:t>
            </a: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0575" y="1789160"/>
            <a:ext cx="344677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the following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deletions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90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80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279923" y="1902183"/>
            <a:ext cx="702571" cy="6587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65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3420692" y="3207149"/>
            <a:ext cx="702571" cy="6587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7212882" y="3090995"/>
            <a:ext cx="702571" cy="6587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5982494" y="4397029"/>
            <a:ext cx="702571" cy="6587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70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8521748" y="4401023"/>
            <a:ext cx="702571" cy="6587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</a:t>
            </a:r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4474548" y="4397029"/>
            <a:ext cx="702571" cy="6587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5177119" y="5703062"/>
            <a:ext cx="702571" cy="6587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62</a:t>
            </a:r>
            <a:endParaRPr lang="en-IN" dirty="0"/>
          </a:p>
        </p:txBody>
      </p:sp>
      <p:sp>
        <p:nvSpPr>
          <p:cNvPr id="18" name="Oval 17"/>
          <p:cNvSpPr/>
          <p:nvPr/>
        </p:nvSpPr>
        <p:spPr>
          <a:xfrm>
            <a:off x="2295209" y="4397029"/>
            <a:ext cx="702571" cy="6587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cxnSp>
        <p:nvCxnSpPr>
          <p:cNvPr id="8" name="Straight Connector 7"/>
          <p:cNvCxnSpPr>
            <a:endCxn id="10" idx="7"/>
          </p:cNvCxnSpPr>
          <p:nvPr/>
        </p:nvCxnSpPr>
        <p:spPr>
          <a:xfrm flipH="1">
            <a:off x="4020374" y="2369574"/>
            <a:ext cx="1259549" cy="934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3"/>
            <a:endCxn id="18" idx="7"/>
          </p:cNvCxnSpPr>
          <p:nvPr/>
        </p:nvCxnSpPr>
        <p:spPr>
          <a:xfrm flipH="1">
            <a:off x="2894891" y="3769437"/>
            <a:ext cx="628690" cy="724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3" idx="1"/>
          </p:cNvCxnSpPr>
          <p:nvPr/>
        </p:nvCxnSpPr>
        <p:spPr>
          <a:xfrm>
            <a:off x="5959946" y="2356790"/>
            <a:ext cx="1355825" cy="830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5"/>
            <a:endCxn id="15" idx="1"/>
          </p:cNvCxnSpPr>
          <p:nvPr/>
        </p:nvCxnSpPr>
        <p:spPr>
          <a:xfrm>
            <a:off x="7812564" y="3653283"/>
            <a:ext cx="812073" cy="844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3"/>
            <a:endCxn id="14" idx="7"/>
          </p:cNvCxnSpPr>
          <p:nvPr/>
        </p:nvCxnSpPr>
        <p:spPr>
          <a:xfrm flipH="1">
            <a:off x="6582176" y="3653283"/>
            <a:ext cx="733595" cy="84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5"/>
            <a:endCxn id="16" idx="1"/>
          </p:cNvCxnSpPr>
          <p:nvPr/>
        </p:nvCxnSpPr>
        <p:spPr>
          <a:xfrm>
            <a:off x="4020374" y="3769437"/>
            <a:ext cx="557063" cy="724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6" idx="5"/>
            <a:endCxn id="17" idx="0"/>
          </p:cNvCxnSpPr>
          <p:nvPr/>
        </p:nvCxnSpPr>
        <p:spPr>
          <a:xfrm>
            <a:off x="5074230" y="4959317"/>
            <a:ext cx="454175" cy="743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8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331573" y="942621"/>
            <a:ext cx="6603059" cy="592244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 algn="just">
              <a:lnSpc>
                <a:spcPct val="115000"/>
              </a:lnSpc>
              <a:spcAft>
                <a:spcPts val="1047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 Effective Learning Outcomes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921" y="6492876"/>
            <a:ext cx="1364602" cy="365125"/>
          </a:xfrm>
        </p:spPr>
        <p:txBody>
          <a:bodyPr/>
          <a:lstStyle/>
          <a:p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 303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7605733" y="6522612"/>
            <a:ext cx="2228850" cy="365125"/>
          </a:xfrm>
        </p:spPr>
        <p:txBody>
          <a:bodyPr/>
          <a:lstStyle/>
          <a:p>
            <a:fld id="{B9F26B89-9C00-4715-8C74-642C9B681287}" type="slidenum"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31573" y="1885787"/>
            <a:ext cx="78166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30575" y="1979013"/>
            <a:ext cx="75610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0575" y="2103500"/>
            <a:ext cx="8200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8978" y="1835467"/>
            <a:ext cx="716771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to solve problems through application of theoretical &amp;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concept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Ability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observe and develop sense making, logical skills for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concepts.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Ability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subject related concepts clearly along with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contemporary issues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thinking ability </a:t>
            </a: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9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331573" y="942621"/>
            <a:ext cx="3938927" cy="568840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 algn="just">
              <a:lnSpc>
                <a:spcPct val="115000"/>
              </a:lnSpc>
              <a:spcAft>
                <a:spcPts val="1047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 Outcomes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921" y="6492876"/>
            <a:ext cx="1364602" cy="365125"/>
          </a:xfrm>
        </p:spPr>
        <p:txBody>
          <a:bodyPr/>
          <a:lstStyle/>
          <a:p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 303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7605733" y="6522612"/>
            <a:ext cx="2228850" cy="365125"/>
          </a:xfrm>
        </p:spPr>
        <p:txBody>
          <a:bodyPr/>
          <a:lstStyle/>
          <a:p>
            <a:fld id="{B9F26B89-9C00-4715-8C74-642C9B681287}" type="slidenum"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31573" y="1885787"/>
            <a:ext cx="78166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30575" y="1979013"/>
            <a:ext cx="75610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0575" y="2103500"/>
            <a:ext cx="8200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28631649"/>
              </p:ext>
            </p:extLst>
          </p:nvPr>
        </p:nvGraphicFramePr>
        <p:xfrm>
          <a:off x="1650999" y="1799302"/>
          <a:ext cx="6765413" cy="421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884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70091" y="926286"/>
            <a:ext cx="3938927" cy="568840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>
              <a:lnSpc>
                <a:spcPct val="115000"/>
              </a:lnSpc>
              <a:spcAft>
                <a:spcPts val="1047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211" y="6492876"/>
            <a:ext cx="1836298" cy="365125"/>
          </a:xfrm>
        </p:spPr>
        <p:txBody>
          <a:bodyPr/>
          <a:lstStyle/>
          <a:p>
            <a:r>
              <a:rPr lang="nl-NL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303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619588" y="6494902"/>
            <a:ext cx="2228850" cy="365125"/>
          </a:xfrm>
        </p:spPr>
        <p:txBody>
          <a:bodyPr/>
          <a:lstStyle/>
          <a:p>
            <a:fld id="{B9F26B89-9C00-4715-8C74-642C9B681287}" type="slidenum">
              <a:rPr lang="en-US" smtClean="0">
                <a:solidFill>
                  <a:schemeClr val="bg1"/>
                </a:solidFill>
              </a:rPr>
              <a:pPr/>
              <a:t>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8360" y="1694102"/>
            <a:ext cx="8190910" cy="1697162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 marL="562089" indent="-562089" algn="just">
              <a:lnSpc>
                <a:spcPct val="130000"/>
              </a:lnSpc>
              <a:buSzPct val="100000"/>
              <a:buFont typeface="+mj-lt"/>
              <a:buAutoNum type="arabicPeriod"/>
              <a:tabLst>
                <a:tab pos="538807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Seymour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Lipschutz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Data Structures;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Schaum’s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Outlines, Tata McGraw Hill Publishing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62089" indent="-562089" algn="just">
              <a:lnSpc>
                <a:spcPct val="130000"/>
              </a:lnSpc>
              <a:buSzPct val="100000"/>
              <a:buFont typeface="+mj-lt"/>
              <a:buAutoNum type="arabicPeriod"/>
              <a:tabLst>
                <a:tab pos="538807" algn="l"/>
              </a:tabLst>
            </a:pP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buSzPct val="100000"/>
              <a:tabLst>
                <a:tab pos="538807" algn="l"/>
              </a:tabLst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55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269" y="1844825"/>
            <a:ext cx="5538615" cy="357127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33443" y="6453337"/>
            <a:ext cx="2228850" cy="365125"/>
          </a:xfrm>
        </p:spPr>
        <p:txBody>
          <a:bodyPr/>
          <a:lstStyle/>
          <a:p>
            <a:fld id="{B9F26B89-9C00-4715-8C74-642C9B681287}" type="slidenum">
              <a:rPr lang="en-US" smtClean="0">
                <a:solidFill>
                  <a:schemeClr val="bg1"/>
                </a:solidFill>
              </a:rPr>
              <a:pPr/>
              <a:t>24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53349" y="908720"/>
            <a:ext cx="5838578" cy="552489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>
              <a:lnSpc>
                <a:spcPct val="115000"/>
              </a:lnSpc>
              <a:spcAft>
                <a:spcPts val="1047"/>
              </a:spcAft>
            </a:pPr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Prerequisite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036" y="6492876"/>
            <a:ext cx="1364602" cy="365125"/>
          </a:xfrm>
        </p:spPr>
        <p:txBody>
          <a:bodyPr/>
          <a:lstStyle/>
          <a:p>
            <a:r>
              <a:rPr lang="nl-NL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303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564168" y="6522612"/>
            <a:ext cx="2228850" cy="365125"/>
          </a:xfrm>
        </p:spPr>
        <p:txBody>
          <a:bodyPr/>
          <a:lstStyle/>
          <a:p>
            <a:fld id="{B9F26B89-9C00-4715-8C74-642C9B681287}" type="slidenum"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0575" y="1768648"/>
            <a:ext cx="67363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57858917"/>
              </p:ext>
            </p:extLst>
          </p:nvPr>
        </p:nvGraphicFramePr>
        <p:xfrm>
          <a:off x="1651000" y="1907458"/>
          <a:ext cx="6604000" cy="372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184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30575" y="900750"/>
            <a:ext cx="5838578" cy="552489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 algn="just">
              <a:lnSpc>
                <a:spcPct val="115000"/>
              </a:lnSpc>
              <a:spcAft>
                <a:spcPts val="1047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036" y="6492876"/>
            <a:ext cx="1364602" cy="365125"/>
          </a:xfrm>
        </p:spPr>
        <p:txBody>
          <a:bodyPr/>
          <a:lstStyle/>
          <a:p>
            <a:r>
              <a:rPr lang="nl-NL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303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564168" y="6522612"/>
            <a:ext cx="2228850" cy="365125"/>
          </a:xfrm>
        </p:spPr>
        <p:txBody>
          <a:bodyPr/>
          <a:lstStyle/>
          <a:p>
            <a:fld id="{B9F26B89-9C00-4715-8C74-642C9B681287}" type="slidenum"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0575" y="1768648"/>
            <a:ext cx="67363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0574" y="2016706"/>
            <a:ext cx="57421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Red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Black </a:t>
            </a:r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Tree - Deletion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43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30575" y="900750"/>
            <a:ext cx="5838578" cy="560825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 algn="just">
              <a:lnSpc>
                <a:spcPct val="115000"/>
              </a:lnSpc>
              <a:spcAft>
                <a:spcPts val="1047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Black Tree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036" y="6492876"/>
            <a:ext cx="1364602" cy="365125"/>
          </a:xfrm>
        </p:spPr>
        <p:txBody>
          <a:bodyPr/>
          <a:lstStyle/>
          <a:p>
            <a:r>
              <a:rPr lang="nl-NL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303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564168" y="6522612"/>
            <a:ext cx="2228850" cy="365125"/>
          </a:xfrm>
        </p:spPr>
        <p:txBody>
          <a:bodyPr/>
          <a:lstStyle/>
          <a:p>
            <a:fld id="{B9F26B89-9C00-4715-8C74-642C9B681287}" type="slidenum"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86010" y="6344909"/>
            <a:ext cx="44759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SELO:8,12                        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&lt;Reference:1&gt;</a:t>
            </a: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30575" y="1828489"/>
            <a:ext cx="4258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red-black tree is a binary search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tree. 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0575" y="2397949"/>
            <a:ext cx="80429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 attribute for each node: the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is either red or black.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0575" y="2984436"/>
            <a:ext cx="66969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Red-Black Trees are self-balancing binary search tree.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2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30575" y="900750"/>
            <a:ext cx="5838578" cy="560825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 algn="just">
              <a:lnSpc>
                <a:spcPct val="115000"/>
              </a:lnSpc>
              <a:spcAft>
                <a:spcPts val="1047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Black Tree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036" y="6492876"/>
            <a:ext cx="1364602" cy="365125"/>
          </a:xfrm>
        </p:spPr>
        <p:txBody>
          <a:bodyPr/>
          <a:lstStyle/>
          <a:p>
            <a:r>
              <a:rPr lang="nl-NL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303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564168" y="6522612"/>
            <a:ext cx="2228850" cy="365125"/>
          </a:xfrm>
        </p:spPr>
        <p:txBody>
          <a:bodyPr/>
          <a:lstStyle/>
          <a:p>
            <a:fld id="{B9F26B89-9C00-4715-8C74-642C9B681287}" type="slidenum"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86010" y="6344909"/>
            <a:ext cx="44759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SELO:8,12                        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&lt;Reference:1&gt;</a:t>
            </a: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701" y="2229524"/>
            <a:ext cx="58102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7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30575" y="900750"/>
            <a:ext cx="6971206" cy="552489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 algn="just">
              <a:lnSpc>
                <a:spcPct val="115000"/>
              </a:lnSpc>
              <a:spcAft>
                <a:spcPts val="1047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Black Tree - Insertion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036" y="6492876"/>
            <a:ext cx="1364602" cy="365125"/>
          </a:xfrm>
        </p:spPr>
        <p:txBody>
          <a:bodyPr/>
          <a:lstStyle/>
          <a:p>
            <a:r>
              <a:rPr lang="nl-NL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303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564168" y="6522612"/>
            <a:ext cx="2228850" cy="365125"/>
          </a:xfrm>
        </p:spPr>
        <p:txBody>
          <a:bodyPr/>
          <a:lstStyle/>
          <a:p>
            <a:fld id="{B9F26B89-9C00-4715-8C74-642C9B681287}" type="slidenum"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86010" y="6344909"/>
            <a:ext cx="44759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SELO:8,12                        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&lt;Reference:1&gt;</a:t>
            </a: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0575" y="1630631"/>
            <a:ext cx="72562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Red Black Tree by inserting following sequence of numbers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3,21,32,17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0575" y="3256380"/>
            <a:ext cx="1307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3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331013" y="3273032"/>
            <a:ext cx="855406" cy="766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57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30575" y="900750"/>
            <a:ext cx="6971206" cy="552489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 algn="just">
              <a:lnSpc>
                <a:spcPct val="115000"/>
              </a:lnSpc>
              <a:spcAft>
                <a:spcPts val="1047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Black Tree - Insertion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036" y="6492876"/>
            <a:ext cx="1364602" cy="365125"/>
          </a:xfrm>
        </p:spPr>
        <p:txBody>
          <a:bodyPr/>
          <a:lstStyle/>
          <a:p>
            <a:r>
              <a:rPr lang="nl-NL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303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564168" y="6522612"/>
            <a:ext cx="2228850" cy="365125"/>
          </a:xfrm>
        </p:spPr>
        <p:txBody>
          <a:bodyPr/>
          <a:lstStyle/>
          <a:p>
            <a:fld id="{B9F26B89-9C00-4715-8C74-642C9B681287}" type="slidenum"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86010" y="6344909"/>
            <a:ext cx="44759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SELO:8,12                        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&lt;Reference:1&gt;</a:t>
            </a: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0575" y="1630631"/>
            <a:ext cx="72562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Red Black Tree by inserting following sequence of numbers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3,21,32,17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0575" y="3256380"/>
            <a:ext cx="1307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21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331013" y="3273032"/>
            <a:ext cx="855406" cy="766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338819" y="4425513"/>
            <a:ext cx="855406" cy="7669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21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8" idx="5"/>
          </p:cNvCxnSpPr>
          <p:nvPr/>
        </p:nvCxnSpPr>
        <p:spPr>
          <a:xfrm>
            <a:off x="5061148" y="3927636"/>
            <a:ext cx="543239" cy="610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0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130575" y="1467464"/>
            <a:ext cx="8580953" cy="1732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30575" y="900750"/>
            <a:ext cx="6971206" cy="552489"/>
          </a:xfrm>
          <a:prstGeom prst="rect">
            <a:avLst/>
          </a:prstGeom>
        </p:spPr>
        <p:txBody>
          <a:bodyPr wrap="square" lIns="95788" tIns="47894" rIns="95788" bIns="47894">
            <a:spAutoFit/>
          </a:bodyPr>
          <a:lstStyle/>
          <a:p>
            <a:pPr algn="just">
              <a:lnSpc>
                <a:spcPct val="115000"/>
              </a:lnSpc>
              <a:spcAft>
                <a:spcPts val="1047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Black Tree - Insertion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036" y="6492876"/>
            <a:ext cx="1364602" cy="365125"/>
          </a:xfrm>
        </p:spPr>
        <p:txBody>
          <a:bodyPr/>
          <a:lstStyle/>
          <a:p>
            <a:r>
              <a:rPr lang="nl-NL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303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564168" y="6522612"/>
            <a:ext cx="2228850" cy="365125"/>
          </a:xfrm>
        </p:spPr>
        <p:txBody>
          <a:bodyPr/>
          <a:lstStyle/>
          <a:p>
            <a:fld id="{B9F26B89-9C00-4715-8C74-642C9B681287}" type="slidenum"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86010" y="6344909"/>
            <a:ext cx="44759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SELO:8,12                        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&lt;Reference:1&gt;</a:t>
            </a: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0575" y="1630631"/>
            <a:ext cx="72562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Red Black Tree by inserting following sequence of numbers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3,21,32,17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0575" y="2856270"/>
            <a:ext cx="1307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32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55875" y="2775155"/>
            <a:ext cx="855406" cy="766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157630" y="3927636"/>
            <a:ext cx="855406" cy="7669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21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8" idx="5"/>
          </p:cNvCxnSpPr>
          <p:nvPr/>
        </p:nvCxnSpPr>
        <p:spPr>
          <a:xfrm>
            <a:off x="4886010" y="3429759"/>
            <a:ext cx="543239" cy="610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65436" y="5057909"/>
            <a:ext cx="855406" cy="7669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32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893816" y="4560032"/>
            <a:ext cx="543239" cy="610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70768" y="2808615"/>
            <a:ext cx="1753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 Rotation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155875" y="2775155"/>
            <a:ext cx="855406" cy="7669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21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740397" y="3397121"/>
            <a:ext cx="507155" cy="784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77989" y="4098210"/>
            <a:ext cx="855406" cy="766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888218" y="3369819"/>
            <a:ext cx="532833" cy="569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157629" y="3916532"/>
            <a:ext cx="855406" cy="7669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55875" y="2769794"/>
            <a:ext cx="855406" cy="7589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21</a:t>
            </a:r>
            <a:endParaRPr lang="en-IN" dirty="0"/>
          </a:p>
        </p:txBody>
      </p:sp>
      <p:sp>
        <p:nvSpPr>
          <p:cNvPr id="24" name="Oval 23"/>
          <p:cNvSpPr/>
          <p:nvPr/>
        </p:nvSpPr>
        <p:spPr>
          <a:xfrm>
            <a:off x="3177989" y="4098210"/>
            <a:ext cx="865610" cy="7669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50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3" grpId="0" animBg="1"/>
      <p:bldP spid="13" grpId="1" animBg="1"/>
      <p:bldP spid="15" grpId="0"/>
      <p:bldP spid="16" grpId="0" animBg="1"/>
      <p:bldP spid="18" grpId="0" animBg="1"/>
      <p:bldP spid="21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Presentation_for GOI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24-CS 303( Searching -Binary Search)</Template>
  <TotalTime>4724</TotalTime>
  <Words>657</Words>
  <Application>Microsoft Office PowerPoint</Application>
  <PresentationFormat>A4 Paper (210x297 mm)</PresentationFormat>
  <Paragraphs>189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Tahoma</vt:lpstr>
      <vt:lpstr>Times</vt:lpstr>
      <vt:lpstr>Times New Roman</vt:lpstr>
      <vt:lpstr>Presentation_for GOI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Lenovo</cp:lastModifiedBy>
  <cp:revision>409</cp:revision>
  <dcterms:created xsi:type="dcterms:W3CDTF">2020-07-07T06:41:45Z</dcterms:created>
  <dcterms:modified xsi:type="dcterms:W3CDTF">2020-12-08T06:18:16Z</dcterms:modified>
</cp:coreProperties>
</file>