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17B8D-10AD-0249-A782-8B63B0669773}" v="5" dt="2025-03-22T20:33:45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BE4E2A-7F32-4286-9310-0DEB2304C92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95870BD-A328-43B4-8A0E-CA401ECA5D32}">
      <dgm:prSet/>
      <dgm:spPr/>
      <dgm:t>
        <a:bodyPr/>
        <a:lstStyle/>
        <a:p>
          <a:r>
            <a:rPr lang="en-US"/>
            <a:t>Shop (shop.html)</a:t>
          </a:r>
        </a:p>
      </dgm:t>
    </dgm:pt>
    <dgm:pt modelId="{2194349F-C8DB-491B-B51B-3D20F5C1059F}" type="parTrans" cxnId="{7990301B-7D4F-4D10-9E41-E146DFAC6B13}">
      <dgm:prSet/>
      <dgm:spPr/>
      <dgm:t>
        <a:bodyPr/>
        <a:lstStyle/>
        <a:p>
          <a:endParaRPr lang="en-US"/>
        </a:p>
      </dgm:t>
    </dgm:pt>
    <dgm:pt modelId="{9D97C5B0-77D0-4AC9-A2CC-76B6316B92AD}" type="sibTrans" cxnId="{7990301B-7D4F-4D10-9E41-E146DFAC6B13}">
      <dgm:prSet/>
      <dgm:spPr/>
      <dgm:t>
        <a:bodyPr/>
        <a:lstStyle/>
        <a:p>
          <a:endParaRPr lang="en-US"/>
        </a:p>
      </dgm:t>
    </dgm:pt>
    <dgm:pt modelId="{EDE7592E-5CF1-488E-A4D3-BCCE2189AE9A}">
      <dgm:prSet/>
      <dgm:spPr/>
      <dgm:t>
        <a:bodyPr/>
        <a:lstStyle/>
        <a:p>
          <a:r>
            <a:rPr lang="en-US"/>
            <a:t>Zoo (zoo.html)</a:t>
          </a:r>
        </a:p>
      </dgm:t>
    </dgm:pt>
    <dgm:pt modelId="{E39E729E-CE23-4A31-BDE0-B32D293542AC}" type="parTrans" cxnId="{9A1E1C26-438D-457F-A465-E3F595A62471}">
      <dgm:prSet/>
      <dgm:spPr/>
      <dgm:t>
        <a:bodyPr/>
        <a:lstStyle/>
        <a:p>
          <a:endParaRPr lang="en-US"/>
        </a:p>
      </dgm:t>
    </dgm:pt>
    <dgm:pt modelId="{C844C445-8C1C-49B2-BDAA-D4D3ACCF6638}" type="sibTrans" cxnId="{9A1E1C26-438D-457F-A465-E3F595A62471}">
      <dgm:prSet/>
      <dgm:spPr/>
      <dgm:t>
        <a:bodyPr/>
        <a:lstStyle/>
        <a:p>
          <a:endParaRPr lang="en-US"/>
        </a:p>
      </dgm:t>
    </dgm:pt>
    <dgm:pt modelId="{BD53BC9E-1855-4270-B172-27C26336CDBC}">
      <dgm:prSet/>
      <dgm:spPr/>
      <dgm:t>
        <a:bodyPr/>
        <a:lstStyle/>
        <a:p>
          <a:r>
            <a:rPr lang="en-US"/>
            <a:t>Café (café.html)</a:t>
          </a:r>
        </a:p>
      </dgm:t>
    </dgm:pt>
    <dgm:pt modelId="{61E9E6D7-5D8B-45E0-B803-87C849D2EB2E}" type="parTrans" cxnId="{48B2553C-3EE0-4F9B-A763-07874BFD265F}">
      <dgm:prSet/>
      <dgm:spPr/>
      <dgm:t>
        <a:bodyPr/>
        <a:lstStyle/>
        <a:p>
          <a:endParaRPr lang="en-US"/>
        </a:p>
      </dgm:t>
    </dgm:pt>
    <dgm:pt modelId="{787A645E-6096-4F63-B55C-7A21FD3FC628}" type="sibTrans" cxnId="{48B2553C-3EE0-4F9B-A763-07874BFD265F}">
      <dgm:prSet/>
      <dgm:spPr/>
      <dgm:t>
        <a:bodyPr/>
        <a:lstStyle/>
        <a:p>
          <a:endParaRPr lang="en-US"/>
        </a:p>
      </dgm:t>
    </dgm:pt>
    <dgm:pt modelId="{322D5FA0-91A2-4B7F-9C94-A4C0B01F91AB}">
      <dgm:prSet/>
      <dgm:spPr/>
      <dgm:t>
        <a:bodyPr/>
        <a:lstStyle/>
        <a:p>
          <a:r>
            <a:rPr lang="en-US"/>
            <a:t>Park (park.html)</a:t>
          </a:r>
        </a:p>
      </dgm:t>
    </dgm:pt>
    <dgm:pt modelId="{B2359AF4-5059-4227-BC70-4216717088F5}" type="parTrans" cxnId="{20409351-BFB7-4FAE-A0EF-E4F3F97D6748}">
      <dgm:prSet/>
      <dgm:spPr/>
      <dgm:t>
        <a:bodyPr/>
        <a:lstStyle/>
        <a:p>
          <a:endParaRPr lang="en-US"/>
        </a:p>
      </dgm:t>
    </dgm:pt>
    <dgm:pt modelId="{BB0AE5C3-A535-43CA-8865-94EED955680C}" type="sibTrans" cxnId="{20409351-BFB7-4FAE-A0EF-E4F3F97D6748}">
      <dgm:prSet/>
      <dgm:spPr/>
      <dgm:t>
        <a:bodyPr/>
        <a:lstStyle/>
        <a:p>
          <a:endParaRPr lang="en-US"/>
        </a:p>
      </dgm:t>
    </dgm:pt>
    <dgm:pt modelId="{5245AD5D-6B88-4948-A26D-612F3BAD40AD}">
      <dgm:prSet/>
      <dgm:spPr/>
      <dgm:t>
        <a:bodyPr/>
        <a:lstStyle/>
        <a:p>
          <a:r>
            <a:rPr lang="en-US"/>
            <a:t>Contact (contact.html)</a:t>
          </a:r>
        </a:p>
      </dgm:t>
    </dgm:pt>
    <dgm:pt modelId="{82A0AE3E-F642-4631-81D1-9C62897941EF}" type="parTrans" cxnId="{DD86A629-D794-4A71-B276-61203DE561BF}">
      <dgm:prSet/>
      <dgm:spPr/>
      <dgm:t>
        <a:bodyPr/>
        <a:lstStyle/>
        <a:p>
          <a:endParaRPr lang="en-US"/>
        </a:p>
      </dgm:t>
    </dgm:pt>
    <dgm:pt modelId="{0D8CC312-1300-42C7-AF13-1756CA81FF38}" type="sibTrans" cxnId="{DD86A629-D794-4A71-B276-61203DE561BF}">
      <dgm:prSet/>
      <dgm:spPr/>
      <dgm:t>
        <a:bodyPr/>
        <a:lstStyle/>
        <a:p>
          <a:endParaRPr lang="en-US"/>
        </a:p>
      </dgm:t>
    </dgm:pt>
    <dgm:pt modelId="{DCB788F2-8B43-C34F-99CB-3718483915C4}" type="pres">
      <dgm:prSet presAssocID="{FBBE4E2A-7F32-4286-9310-0DEB2304C921}" presName="linear" presStyleCnt="0">
        <dgm:presLayoutVars>
          <dgm:dir/>
          <dgm:animLvl val="lvl"/>
          <dgm:resizeHandles val="exact"/>
        </dgm:presLayoutVars>
      </dgm:prSet>
      <dgm:spPr/>
    </dgm:pt>
    <dgm:pt modelId="{ED3DE3ED-22DE-9B49-B085-E1272365371C}" type="pres">
      <dgm:prSet presAssocID="{595870BD-A328-43B4-8A0E-CA401ECA5D32}" presName="parentLin" presStyleCnt="0"/>
      <dgm:spPr/>
    </dgm:pt>
    <dgm:pt modelId="{8D7B5A9B-99F8-2F45-885F-1B8CA49A302C}" type="pres">
      <dgm:prSet presAssocID="{595870BD-A328-43B4-8A0E-CA401ECA5D32}" presName="parentLeftMargin" presStyleLbl="node1" presStyleIdx="0" presStyleCnt="5"/>
      <dgm:spPr/>
    </dgm:pt>
    <dgm:pt modelId="{8F94A236-1BB3-0646-82AB-F7E40D97FC00}" type="pres">
      <dgm:prSet presAssocID="{595870BD-A328-43B4-8A0E-CA401ECA5D3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62CF8F2-90AB-8647-8664-08346D062899}" type="pres">
      <dgm:prSet presAssocID="{595870BD-A328-43B4-8A0E-CA401ECA5D32}" presName="negativeSpace" presStyleCnt="0"/>
      <dgm:spPr/>
    </dgm:pt>
    <dgm:pt modelId="{F9358FCF-6050-DA4C-86E7-1B21A7CCF1E3}" type="pres">
      <dgm:prSet presAssocID="{595870BD-A328-43B4-8A0E-CA401ECA5D32}" presName="childText" presStyleLbl="conFgAcc1" presStyleIdx="0" presStyleCnt="5">
        <dgm:presLayoutVars>
          <dgm:bulletEnabled val="1"/>
        </dgm:presLayoutVars>
      </dgm:prSet>
      <dgm:spPr/>
    </dgm:pt>
    <dgm:pt modelId="{2F3FE6F0-EEA3-864B-A5E2-D107BC4FE27E}" type="pres">
      <dgm:prSet presAssocID="{9D97C5B0-77D0-4AC9-A2CC-76B6316B92AD}" presName="spaceBetweenRectangles" presStyleCnt="0"/>
      <dgm:spPr/>
    </dgm:pt>
    <dgm:pt modelId="{24D57CED-436B-524B-A65F-0A99B3D1637B}" type="pres">
      <dgm:prSet presAssocID="{EDE7592E-5CF1-488E-A4D3-BCCE2189AE9A}" presName="parentLin" presStyleCnt="0"/>
      <dgm:spPr/>
    </dgm:pt>
    <dgm:pt modelId="{CBD10970-D5AF-1F43-95ED-14558C965CC0}" type="pres">
      <dgm:prSet presAssocID="{EDE7592E-5CF1-488E-A4D3-BCCE2189AE9A}" presName="parentLeftMargin" presStyleLbl="node1" presStyleIdx="0" presStyleCnt="5"/>
      <dgm:spPr/>
    </dgm:pt>
    <dgm:pt modelId="{59777411-8370-0045-B7EA-47CA4002F14B}" type="pres">
      <dgm:prSet presAssocID="{EDE7592E-5CF1-488E-A4D3-BCCE2189AE9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FF765D8-BAA2-2E49-8C4B-F98A269A3B42}" type="pres">
      <dgm:prSet presAssocID="{EDE7592E-5CF1-488E-A4D3-BCCE2189AE9A}" presName="negativeSpace" presStyleCnt="0"/>
      <dgm:spPr/>
    </dgm:pt>
    <dgm:pt modelId="{87895799-D138-F04F-8FA2-AF7B89086C0F}" type="pres">
      <dgm:prSet presAssocID="{EDE7592E-5CF1-488E-A4D3-BCCE2189AE9A}" presName="childText" presStyleLbl="conFgAcc1" presStyleIdx="1" presStyleCnt="5">
        <dgm:presLayoutVars>
          <dgm:bulletEnabled val="1"/>
        </dgm:presLayoutVars>
      </dgm:prSet>
      <dgm:spPr/>
    </dgm:pt>
    <dgm:pt modelId="{55C64A05-6AA0-434C-84F5-61CE03A10C34}" type="pres">
      <dgm:prSet presAssocID="{C844C445-8C1C-49B2-BDAA-D4D3ACCF6638}" presName="spaceBetweenRectangles" presStyleCnt="0"/>
      <dgm:spPr/>
    </dgm:pt>
    <dgm:pt modelId="{F50BB681-B8BB-624D-8220-A3F201867869}" type="pres">
      <dgm:prSet presAssocID="{BD53BC9E-1855-4270-B172-27C26336CDBC}" presName="parentLin" presStyleCnt="0"/>
      <dgm:spPr/>
    </dgm:pt>
    <dgm:pt modelId="{09E788F3-2DE4-6E4D-BF82-95ED2CAC2A7F}" type="pres">
      <dgm:prSet presAssocID="{BD53BC9E-1855-4270-B172-27C26336CDBC}" presName="parentLeftMargin" presStyleLbl="node1" presStyleIdx="1" presStyleCnt="5"/>
      <dgm:spPr/>
    </dgm:pt>
    <dgm:pt modelId="{E84344F0-6BE7-3944-B431-B601DC48B653}" type="pres">
      <dgm:prSet presAssocID="{BD53BC9E-1855-4270-B172-27C26336CDB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ED8460F-6D5B-D946-9B46-4C7BAB6C1829}" type="pres">
      <dgm:prSet presAssocID="{BD53BC9E-1855-4270-B172-27C26336CDBC}" presName="negativeSpace" presStyleCnt="0"/>
      <dgm:spPr/>
    </dgm:pt>
    <dgm:pt modelId="{306DAD32-35D2-1A4B-B0E7-E00B971C51A4}" type="pres">
      <dgm:prSet presAssocID="{BD53BC9E-1855-4270-B172-27C26336CDBC}" presName="childText" presStyleLbl="conFgAcc1" presStyleIdx="2" presStyleCnt="5">
        <dgm:presLayoutVars>
          <dgm:bulletEnabled val="1"/>
        </dgm:presLayoutVars>
      </dgm:prSet>
      <dgm:spPr/>
    </dgm:pt>
    <dgm:pt modelId="{125DFCA1-F316-B04A-87E9-5E3C9431C7B8}" type="pres">
      <dgm:prSet presAssocID="{787A645E-6096-4F63-B55C-7A21FD3FC628}" presName="spaceBetweenRectangles" presStyleCnt="0"/>
      <dgm:spPr/>
    </dgm:pt>
    <dgm:pt modelId="{75E9F519-3090-7C48-8E9C-3EDCF490C813}" type="pres">
      <dgm:prSet presAssocID="{322D5FA0-91A2-4B7F-9C94-A4C0B01F91AB}" presName="parentLin" presStyleCnt="0"/>
      <dgm:spPr/>
    </dgm:pt>
    <dgm:pt modelId="{D8CA0C4B-E32E-BB42-A492-279EE65FB6F2}" type="pres">
      <dgm:prSet presAssocID="{322D5FA0-91A2-4B7F-9C94-A4C0B01F91AB}" presName="parentLeftMargin" presStyleLbl="node1" presStyleIdx="2" presStyleCnt="5"/>
      <dgm:spPr/>
    </dgm:pt>
    <dgm:pt modelId="{9008DE1B-E454-C74A-BA2C-0FA59C029C6C}" type="pres">
      <dgm:prSet presAssocID="{322D5FA0-91A2-4B7F-9C94-A4C0B01F91A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6AF32F8-480E-974A-9633-1BD3EB700BB5}" type="pres">
      <dgm:prSet presAssocID="{322D5FA0-91A2-4B7F-9C94-A4C0B01F91AB}" presName="negativeSpace" presStyleCnt="0"/>
      <dgm:spPr/>
    </dgm:pt>
    <dgm:pt modelId="{78D56220-70F4-D642-AC66-E920C62E15D1}" type="pres">
      <dgm:prSet presAssocID="{322D5FA0-91A2-4B7F-9C94-A4C0B01F91AB}" presName="childText" presStyleLbl="conFgAcc1" presStyleIdx="3" presStyleCnt="5">
        <dgm:presLayoutVars>
          <dgm:bulletEnabled val="1"/>
        </dgm:presLayoutVars>
      </dgm:prSet>
      <dgm:spPr/>
    </dgm:pt>
    <dgm:pt modelId="{97C6E725-A2BC-0940-803A-79234A87CCE7}" type="pres">
      <dgm:prSet presAssocID="{BB0AE5C3-A535-43CA-8865-94EED955680C}" presName="spaceBetweenRectangles" presStyleCnt="0"/>
      <dgm:spPr/>
    </dgm:pt>
    <dgm:pt modelId="{0C7E66E5-5147-C644-A7ED-8041683178CE}" type="pres">
      <dgm:prSet presAssocID="{5245AD5D-6B88-4948-A26D-612F3BAD40AD}" presName="parentLin" presStyleCnt="0"/>
      <dgm:spPr/>
    </dgm:pt>
    <dgm:pt modelId="{4FD6A08C-FBD8-BC49-BDB4-5F865C3AB7EE}" type="pres">
      <dgm:prSet presAssocID="{5245AD5D-6B88-4948-A26D-612F3BAD40AD}" presName="parentLeftMargin" presStyleLbl="node1" presStyleIdx="3" presStyleCnt="5"/>
      <dgm:spPr/>
    </dgm:pt>
    <dgm:pt modelId="{A5F85521-B14E-6948-ACEE-BE0E85A05F11}" type="pres">
      <dgm:prSet presAssocID="{5245AD5D-6B88-4948-A26D-612F3BAD40A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98F832E-5C02-614E-93DE-AAFFD74A03E3}" type="pres">
      <dgm:prSet presAssocID="{5245AD5D-6B88-4948-A26D-612F3BAD40AD}" presName="negativeSpace" presStyleCnt="0"/>
      <dgm:spPr/>
    </dgm:pt>
    <dgm:pt modelId="{063D55B9-51E7-314F-A10C-D9131167EA48}" type="pres">
      <dgm:prSet presAssocID="{5245AD5D-6B88-4948-A26D-612F3BAD40A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990301B-7D4F-4D10-9E41-E146DFAC6B13}" srcId="{FBBE4E2A-7F32-4286-9310-0DEB2304C921}" destId="{595870BD-A328-43B4-8A0E-CA401ECA5D32}" srcOrd="0" destOrd="0" parTransId="{2194349F-C8DB-491B-B51B-3D20F5C1059F}" sibTransId="{9D97C5B0-77D0-4AC9-A2CC-76B6316B92AD}"/>
    <dgm:cxn modelId="{9A1E1C26-438D-457F-A465-E3F595A62471}" srcId="{FBBE4E2A-7F32-4286-9310-0DEB2304C921}" destId="{EDE7592E-5CF1-488E-A4D3-BCCE2189AE9A}" srcOrd="1" destOrd="0" parTransId="{E39E729E-CE23-4A31-BDE0-B32D293542AC}" sibTransId="{C844C445-8C1C-49B2-BDAA-D4D3ACCF6638}"/>
    <dgm:cxn modelId="{DD86A629-D794-4A71-B276-61203DE561BF}" srcId="{FBBE4E2A-7F32-4286-9310-0DEB2304C921}" destId="{5245AD5D-6B88-4948-A26D-612F3BAD40AD}" srcOrd="4" destOrd="0" parTransId="{82A0AE3E-F642-4631-81D1-9C62897941EF}" sibTransId="{0D8CC312-1300-42C7-AF13-1756CA81FF38}"/>
    <dgm:cxn modelId="{68D4FA29-0A06-6940-BD4D-0B07682D20C9}" type="presOf" srcId="{322D5FA0-91A2-4B7F-9C94-A4C0B01F91AB}" destId="{9008DE1B-E454-C74A-BA2C-0FA59C029C6C}" srcOrd="1" destOrd="0" presId="urn:microsoft.com/office/officeart/2005/8/layout/list1"/>
    <dgm:cxn modelId="{AC49012C-75FC-E648-901A-6B65D4360434}" type="presOf" srcId="{EDE7592E-5CF1-488E-A4D3-BCCE2189AE9A}" destId="{59777411-8370-0045-B7EA-47CA4002F14B}" srcOrd="1" destOrd="0" presId="urn:microsoft.com/office/officeart/2005/8/layout/list1"/>
    <dgm:cxn modelId="{48B2553C-3EE0-4F9B-A763-07874BFD265F}" srcId="{FBBE4E2A-7F32-4286-9310-0DEB2304C921}" destId="{BD53BC9E-1855-4270-B172-27C26336CDBC}" srcOrd="2" destOrd="0" parTransId="{61E9E6D7-5D8B-45E0-B803-87C849D2EB2E}" sibTransId="{787A645E-6096-4F63-B55C-7A21FD3FC628}"/>
    <dgm:cxn modelId="{0303F55F-17A7-B348-9964-824866A0018C}" type="presOf" srcId="{BD53BC9E-1855-4270-B172-27C26336CDBC}" destId="{09E788F3-2DE4-6E4D-BF82-95ED2CAC2A7F}" srcOrd="0" destOrd="0" presId="urn:microsoft.com/office/officeart/2005/8/layout/list1"/>
    <dgm:cxn modelId="{95579943-3D03-3F4E-BB3E-E4B416421139}" type="presOf" srcId="{595870BD-A328-43B4-8A0E-CA401ECA5D32}" destId="{8F94A236-1BB3-0646-82AB-F7E40D97FC00}" srcOrd="1" destOrd="0" presId="urn:microsoft.com/office/officeart/2005/8/layout/list1"/>
    <dgm:cxn modelId="{CD25876B-8A00-CD4C-9C3F-96795733A5FD}" type="presOf" srcId="{FBBE4E2A-7F32-4286-9310-0DEB2304C921}" destId="{DCB788F2-8B43-C34F-99CB-3718483915C4}" srcOrd="0" destOrd="0" presId="urn:microsoft.com/office/officeart/2005/8/layout/list1"/>
    <dgm:cxn modelId="{20409351-BFB7-4FAE-A0EF-E4F3F97D6748}" srcId="{FBBE4E2A-7F32-4286-9310-0DEB2304C921}" destId="{322D5FA0-91A2-4B7F-9C94-A4C0B01F91AB}" srcOrd="3" destOrd="0" parTransId="{B2359AF4-5059-4227-BC70-4216717088F5}" sibTransId="{BB0AE5C3-A535-43CA-8865-94EED955680C}"/>
    <dgm:cxn modelId="{F5BCC174-8C1C-8647-90CE-CE07EC34510C}" type="presOf" srcId="{5245AD5D-6B88-4948-A26D-612F3BAD40AD}" destId="{A5F85521-B14E-6948-ACEE-BE0E85A05F11}" srcOrd="1" destOrd="0" presId="urn:microsoft.com/office/officeart/2005/8/layout/list1"/>
    <dgm:cxn modelId="{F8C9B57D-6565-A04E-933D-009114694CC9}" type="presOf" srcId="{595870BD-A328-43B4-8A0E-CA401ECA5D32}" destId="{8D7B5A9B-99F8-2F45-885F-1B8CA49A302C}" srcOrd="0" destOrd="0" presId="urn:microsoft.com/office/officeart/2005/8/layout/list1"/>
    <dgm:cxn modelId="{34A05CA2-956B-0740-9167-4AF89E7C38C7}" type="presOf" srcId="{BD53BC9E-1855-4270-B172-27C26336CDBC}" destId="{E84344F0-6BE7-3944-B431-B601DC48B653}" srcOrd="1" destOrd="0" presId="urn:microsoft.com/office/officeart/2005/8/layout/list1"/>
    <dgm:cxn modelId="{13C93AB2-F1C5-374C-AEF2-E7112A42D209}" type="presOf" srcId="{EDE7592E-5CF1-488E-A4D3-BCCE2189AE9A}" destId="{CBD10970-D5AF-1F43-95ED-14558C965CC0}" srcOrd="0" destOrd="0" presId="urn:microsoft.com/office/officeart/2005/8/layout/list1"/>
    <dgm:cxn modelId="{E83BC2BB-B731-D642-8084-C1FAF1C7F228}" type="presOf" srcId="{5245AD5D-6B88-4948-A26D-612F3BAD40AD}" destId="{4FD6A08C-FBD8-BC49-BDB4-5F865C3AB7EE}" srcOrd="0" destOrd="0" presId="urn:microsoft.com/office/officeart/2005/8/layout/list1"/>
    <dgm:cxn modelId="{A4030ACE-956D-764A-986C-24E7918CC125}" type="presOf" srcId="{322D5FA0-91A2-4B7F-9C94-A4C0B01F91AB}" destId="{D8CA0C4B-E32E-BB42-A492-279EE65FB6F2}" srcOrd="0" destOrd="0" presId="urn:microsoft.com/office/officeart/2005/8/layout/list1"/>
    <dgm:cxn modelId="{C1EDBB24-BF40-9D43-8811-A4CBBB5801A2}" type="presParOf" srcId="{DCB788F2-8B43-C34F-99CB-3718483915C4}" destId="{ED3DE3ED-22DE-9B49-B085-E1272365371C}" srcOrd="0" destOrd="0" presId="urn:microsoft.com/office/officeart/2005/8/layout/list1"/>
    <dgm:cxn modelId="{2407529D-9413-E84B-97A2-EB0A79669B5E}" type="presParOf" srcId="{ED3DE3ED-22DE-9B49-B085-E1272365371C}" destId="{8D7B5A9B-99F8-2F45-885F-1B8CA49A302C}" srcOrd="0" destOrd="0" presId="urn:microsoft.com/office/officeart/2005/8/layout/list1"/>
    <dgm:cxn modelId="{3243AF0A-1225-4045-A608-5474839563C3}" type="presParOf" srcId="{ED3DE3ED-22DE-9B49-B085-E1272365371C}" destId="{8F94A236-1BB3-0646-82AB-F7E40D97FC00}" srcOrd="1" destOrd="0" presId="urn:microsoft.com/office/officeart/2005/8/layout/list1"/>
    <dgm:cxn modelId="{161B4E84-AD4E-3F45-8871-4A746B214C4A}" type="presParOf" srcId="{DCB788F2-8B43-C34F-99CB-3718483915C4}" destId="{E62CF8F2-90AB-8647-8664-08346D062899}" srcOrd="1" destOrd="0" presId="urn:microsoft.com/office/officeart/2005/8/layout/list1"/>
    <dgm:cxn modelId="{292A6879-5A26-DD47-A5C2-584F9EEE5EF1}" type="presParOf" srcId="{DCB788F2-8B43-C34F-99CB-3718483915C4}" destId="{F9358FCF-6050-DA4C-86E7-1B21A7CCF1E3}" srcOrd="2" destOrd="0" presId="urn:microsoft.com/office/officeart/2005/8/layout/list1"/>
    <dgm:cxn modelId="{293B48E6-F364-284C-B583-EE3858B165A8}" type="presParOf" srcId="{DCB788F2-8B43-C34F-99CB-3718483915C4}" destId="{2F3FE6F0-EEA3-864B-A5E2-D107BC4FE27E}" srcOrd="3" destOrd="0" presId="urn:microsoft.com/office/officeart/2005/8/layout/list1"/>
    <dgm:cxn modelId="{3744A8B0-7BA6-9946-AF34-3AE88D8982FC}" type="presParOf" srcId="{DCB788F2-8B43-C34F-99CB-3718483915C4}" destId="{24D57CED-436B-524B-A65F-0A99B3D1637B}" srcOrd="4" destOrd="0" presId="urn:microsoft.com/office/officeart/2005/8/layout/list1"/>
    <dgm:cxn modelId="{BB5B54CC-27B8-CC4F-9D28-8B55F6A4EB65}" type="presParOf" srcId="{24D57CED-436B-524B-A65F-0A99B3D1637B}" destId="{CBD10970-D5AF-1F43-95ED-14558C965CC0}" srcOrd="0" destOrd="0" presId="urn:microsoft.com/office/officeart/2005/8/layout/list1"/>
    <dgm:cxn modelId="{B2883AE6-A4DC-4E43-9742-AB2324FE002E}" type="presParOf" srcId="{24D57CED-436B-524B-A65F-0A99B3D1637B}" destId="{59777411-8370-0045-B7EA-47CA4002F14B}" srcOrd="1" destOrd="0" presId="urn:microsoft.com/office/officeart/2005/8/layout/list1"/>
    <dgm:cxn modelId="{12608C03-1A05-2544-AF2B-8B7362481E9D}" type="presParOf" srcId="{DCB788F2-8B43-C34F-99CB-3718483915C4}" destId="{DFF765D8-BAA2-2E49-8C4B-F98A269A3B42}" srcOrd="5" destOrd="0" presId="urn:microsoft.com/office/officeart/2005/8/layout/list1"/>
    <dgm:cxn modelId="{7B97D03B-F5A9-FD48-B35C-770F4BF74CC8}" type="presParOf" srcId="{DCB788F2-8B43-C34F-99CB-3718483915C4}" destId="{87895799-D138-F04F-8FA2-AF7B89086C0F}" srcOrd="6" destOrd="0" presId="urn:microsoft.com/office/officeart/2005/8/layout/list1"/>
    <dgm:cxn modelId="{40D25A74-D584-2D46-ADB8-F8C2791F438C}" type="presParOf" srcId="{DCB788F2-8B43-C34F-99CB-3718483915C4}" destId="{55C64A05-6AA0-434C-84F5-61CE03A10C34}" srcOrd="7" destOrd="0" presId="urn:microsoft.com/office/officeart/2005/8/layout/list1"/>
    <dgm:cxn modelId="{FF44D6E3-98D5-E14B-A6BA-764B6F062229}" type="presParOf" srcId="{DCB788F2-8B43-C34F-99CB-3718483915C4}" destId="{F50BB681-B8BB-624D-8220-A3F201867869}" srcOrd="8" destOrd="0" presId="urn:microsoft.com/office/officeart/2005/8/layout/list1"/>
    <dgm:cxn modelId="{20298351-4E20-0145-B84E-C5E73AC73FAF}" type="presParOf" srcId="{F50BB681-B8BB-624D-8220-A3F201867869}" destId="{09E788F3-2DE4-6E4D-BF82-95ED2CAC2A7F}" srcOrd="0" destOrd="0" presId="urn:microsoft.com/office/officeart/2005/8/layout/list1"/>
    <dgm:cxn modelId="{26C006F2-831E-8443-9111-349DA2718F6A}" type="presParOf" srcId="{F50BB681-B8BB-624D-8220-A3F201867869}" destId="{E84344F0-6BE7-3944-B431-B601DC48B653}" srcOrd="1" destOrd="0" presId="urn:microsoft.com/office/officeart/2005/8/layout/list1"/>
    <dgm:cxn modelId="{48D532C7-BA65-2442-9D32-A57DC5D03FE3}" type="presParOf" srcId="{DCB788F2-8B43-C34F-99CB-3718483915C4}" destId="{BED8460F-6D5B-D946-9B46-4C7BAB6C1829}" srcOrd="9" destOrd="0" presId="urn:microsoft.com/office/officeart/2005/8/layout/list1"/>
    <dgm:cxn modelId="{D7E14D11-27F3-644E-9FB2-958B6F5DD7C3}" type="presParOf" srcId="{DCB788F2-8B43-C34F-99CB-3718483915C4}" destId="{306DAD32-35D2-1A4B-B0E7-E00B971C51A4}" srcOrd="10" destOrd="0" presId="urn:microsoft.com/office/officeart/2005/8/layout/list1"/>
    <dgm:cxn modelId="{541C5C69-815A-0B4B-AC33-30EB4F89F96C}" type="presParOf" srcId="{DCB788F2-8B43-C34F-99CB-3718483915C4}" destId="{125DFCA1-F316-B04A-87E9-5E3C9431C7B8}" srcOrd="11" destOrd="0" presId="urn:microsoft.com/office/officeart/2005/8/layout/list1"/>
    <dgm:cxn modelId="{632F2B66-A51E-844F-B74E-671829DA4B8B}" type="presParOf" srcId="{DCB788F2-8B43-C34F-99CB-3718483915C4}" destId="{75E9F519-3090-7C48-8E9C-3EDCF490C813}" srcOrd="12" destOrd="0" presId="urn:microsoft.com/office/officeart/2005/8/layout/list1"/>
    <dgm:cxn modelId="{D429B40C-C063-DE46-B235-7E5FCA72FC13}" type="presParOf" srcId="{75E9F519-3090-7C48-8E9C-3EDCF490C813}" destId="{D8CA0C4B-E32E-BB42-A492-279EE65FB6F2}" srcOrd="0" destOrd="0" presId="urn:microsoft.com/office/officeart/2005/8/layout/list1"/>
    <dgm:cxn modelId="{CEBA263A-152B-CE48-B272-FFD6BF193B35}" type="presParOf" srcId="{75E9F519-3090-7C48-8E9C-3EDCF490C813}" destId="{9008DE1B-E454-C74A-BA2C-0FA59C029C6C}" srcOrd="1" destOrd="0" presId="urn:microsoft.com/office/officeart/2005/8/layout/list1"/>
    <dgm:cxn modelId="{CE9EBDC6-AB2F-604A-91D3-1ACBF919A319}" type="presParOf" srcId="{DCB788F2-8B43-C34F-99CB-3718483915C4}" destId="{F6AF32F8-480E-974A-9633-1BD3EB700BB5}" srcOrd="13" destOrd="0" presId="urn:microsoft.com/office/officeart/2005/8/layout/list1"/>
    <dgm:cxn modelId="{8AABD850-D9FE-5D43-A039-4AE5A6C370E2}" type="presParOf" srcId="{DCB788F2-8B43-C34F-99CB-3718483915C4}" destId="{78D56220-70F4-D642-AC66-E920C62E15D1}" srcOrd="14" destOrd="0" presId="urn:microsoft.com/office/officeart/2005/8/layout/list1"/>
    <dgm:cxn modelId="{B49C98F3-CC3D-4444-A996-949777FFECC5}" type="presParOf" srcId="{DCB788F2-8B43-C34F-99CB-3718483915C4}" destId="{97C6E725-A2BC-0940-803A-79234A87CCE7}" srcOrd="15" destOrd="0" presId="urn:microsoft.com/office/officeart/2005/8/layout/list1"/>
    <dgm:cxn modelId="{EA6FA2F3-8B74-3F48-8A94-847F8A9DE24F}" type="presParOf" srcId="{DCB788F2-8B43-C34F-99CB-3718483915C4}" destId="{0C7E66E5-5147-C644-A7ED-8041683178CE}" srcOrd="16" destOrd="0" presId="urn:microsoft.com/office/officeart/2005/8/layout/list1"/>
    <dgm:cxn modelId="{7C7E925C-F4E3-DC47-9B48-5D332E51BD59}" type="presParOf" srcId="{0C7E66E5-5147-C644-A7ED-8041683178CE}" destId="{4FD6A08C-FBD8-BC49-BDB4-5F865C3AB7EE}" srcOrd="0" destOrd="0" presId="urn:microsoft.com/office/officeart/2005/8/layout/list1"/>
    <dgm:cxn modelId="{BD6702BA-3010-FC49-8EDC-447502193849}" type="presParOf" srcId="{0C7E66E5-5147-C644-A7ED-8041683178CE}" destId="{A5F85521-B14E-6948-ACEE-BE0E85A05F11}" srcOrd="1" destOrd="0" presId="urn:microsoft.com/office/officeart/2005/8/layout/list1"/>
    <dgm:cxn modelId="{D43C2EB9-0431-854D-9473-FB0628D28A09}" type="presParOf" srcId="{DCB788F2-8B43-C34F-99CB-3718483915C4}" destId="{398F832E-5C02-614E-93DE-AAFFD74A03E3}" srcOrd="17" destOrd="0" presId="urn:microsoft.com/office/officeart/2005/8/layout/list1"/>
    <dgm:cxn modelId="{2C00D973-8E0C-6F4C-839B-F5B7CFA96304}" type="presParOf" srcId="{DCB788F2-8B43-C34F-99CB-3718483915C4}" destId="{063D55B9-51E7-314F-A10C-D9131167EA4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58FCF-6050-DA4C-86E7-1B21A7CCF1E3}">
      <dsp:nvSpPr>
        <dsp:cNvPr id="0" name=""/>
        <dsp:cNvSpPr/>
      </dsp:nvSpPr>
      <dsp:spPr>
        <a:xfrm>
          <a:off x="0" y="378519"/>
          <a:ext cx="59182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4A236-1BB3-0646-82AB-F7E40D97FC00}">
      <dsp:nvSpPr>
        <dsp:cNvPr id="0" name=""/>
        <dsp:cNvSpPr/>
      </dsp:nvSpPr>
      <dsp:spPr>
        <a:xfrm>
          <a:off x="295910" y="53799"/>
          <a:ext cx="414274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6" tIns="0" rIns="15658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Shop (shop.html)</a:t>
          </a:r>
        </a:p>
      </dsp:txBody>
      <dsp:txXfrm>
        <a:off x="327613" y="85502"/>
        <a:ext cx="4079334" cy="586034"/>
      </dsp:txXfrm>
    </dsp:sp>
    <dsp:sp modelId="{87895799-D138-F04F-8FA2-AF7B89086C0F}">
      <dsp:nvSpPr>
        <dsp:cNvPr id="0" name=""/>
        <dsp:cNvSpPr/>
      </dsp:nvSpPr>
      <dsp:spPr>
        <a:xfrm>
          <a:off x="0" y="1376440"/>
          <a:ext cx="59182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77411-8370-0045-B7EA-47CA4002F14B}">
      <dsp:nvSpPr>
        <dsp:cNvPr id="0" name=""/>
        <dsp:cNvSpPr/>
      </dsp:nvSpPr>
      <dsp:spPr>
        <a:xfrm>
          <a:off x="295910" y="1051720"/>
          <a:ext cx="4142740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6" tIns="0" rIns="15658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Zoo (zoo.html)</a:t>
          </a:r>
        </a:p>
      </dsp:txBody>
      <dsp:txXfrm>
        <a:off x="327613" y="1083423"/>
        <a:ext cx="4079334" cy="586034"/>
      </dsp:txXfrm>
    </dsp:sp>
    <dsp:sp modelId="{306DAD32-35D2-1A4B-B0E7-E00B971C51A4}">
      <dsp:nvSpPr>
        <dsp:cNvPr id="0" name=""/>
        <dsp:cNvSpPr/>
      </dsp:nvSpPr>
      <dsp:spPr>
        <a:xfrm>
          <a:off x="0" y="2374360"/>
          <a:ext cx="59182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344F0-6BE7-3944-B431-B601DC48B653}">
      <dsp:nvSpPr>
        <dsp:cNvPr id="0" name=""/>
        <dsp:cNvSpPr/>
      </dsp:nvSpPr>
      <dsp:spPr>
        <a:xfrm>
          <a:off x="295910" y="2049639"/>
          <a:ext cx="4142740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6" tIns="0" rIns="15658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Café (café.html)</a:t>
          </a:r>
        </a:p>
      </dsp:txBody>
      <dsp:txXfrm>
        <a:off x="327613" y="2081342"/>
        <a:ext cx="4079334" cy="586034"/>
      </dsp:txXfrm>
    </dsp:sp>
    <dsp:sp modelId="{78D56220-70F4-D642-AC66-E920C62E15D1}">
      <dsp:nvSpPr>
        <dsp:cNvPr id="0" name=""/>
        <dsp:cNvSpPr/>
      </dsp:nvSpPr>
      <dsp:spPr>
        <a:xfrm>
          <a:off x="0" y="3372280"/>
          <a:ext cx="59182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8DE1B-E454-C74A-BA2C-0FA59C029C6C}">
      <dsp:nvSpPr>
        <dsp:cNvPr id="0" name=""/>
        <dsp:cNvSpPr/>
      </dsp:nvSpPr>
      <dsp:spPr>
        <a:xfrm>
          <a:off x="295910" y="3047560"/>
          <a:ext cx="4142740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6" tIns="0" rIns="15658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Park (park.html)</a:t>
          </a:r>
        </a:p>
      </dsp:txBody>
      <dsp:txXfrm>
        <a:off x="327613" y="3079263"/>
        <a:ext cx="4079334" cy="586034"/>
      </dsp:txXfrm>
    </dsp:sp>
    <dsp:sp modelId="{063D55B9-51E7-314F-A10C-D9131167EA48}">
      <dsp:nvSpPr>
        <dsp:cNvPr id="0" name=""/>
        <dsp:cNvSpPr/>
      </dsp:nvSpPr>
      <dsp:spPr>
        <a:xfrm>
          <a:off x="0" y="4370200"/>
          <a:ext cx="59182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85521-B14E-6948-ACEE-BE0E85A05F11}">
      <dsp:nvSpPr>
        <dsp:cNvPr id="0" name=""/>
        <dsp:cNvSpPr/>
      </dsp:nvSpPr>
      <dsp:spPr>
        <a:xfrm>
          <a:off x="295910" y="4045480"/>
          <a:ext cx="4142740" cy="6494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6" tIns="0" rIns="15658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Contact (contact.html)</a:t>
          </a:r>
        </a:p>
      </dsp:txBody>
      <dsp:txXfrm>
        <a:off x="327613" y="4077183"/>
        <a:ext cx="407933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273F-7890-EB4B-A4ED-85F81C26198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CE7FB-A180-9141-8578-49A9B91D6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CE7FB-A180-9141-8578-49A9B91D61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CEDC-4876-7A4B-9868-C01C85E67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CD08F-DFD5-694E-9A78-89B322A69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C7468-2039-484D-A233-00731181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B9052-9AAC-5844-A7E5-817E112A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D6F66-71EB-FF46-8A31-B1822C7C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3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9D38-629D-AF42-A8BF-7F39C705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01D74-02AF-9C40-90D1-4E016DE40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2B26D-8058-914D-BA70-B5AC4D9B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711DC-F6A2-6A4D-AAB8-1AFA384F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AE67E-FC44-2746-87EE-95AE4B7F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1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90A33-C963-8040-ACEA-12E073B8D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F394D-D5C2-B54D-81D6-B4893B5C4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A5680-D7B9-2D45-82D9-B9BA2431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D19F0-83D9-2543-BD03-69887E20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3B6EE-511C-284F-A98E-08E79DD4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BD73-B57E-0148-BC51-3BD1E9CB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4AEA-5387-114E-B05F-298EAB407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5E72-B6F7-8D45-8866-4412CA95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240FE-6BB5-A245-AF3E-A7491DC8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06ACB-4718-DA42-BE26-E730B1AD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6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0120-C1EC-FD4C-9CC9-CC9ACC43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E49D5-7A34-1A44-A1B7-D96CFCFD3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9C218-99CF-0244-B7DC-EE6FF9BD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EC1B-6E6C-A249-A6B7-9C5E53C4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5103A-B97F-DF48-9C1E-EE5DD85F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4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10C8-0EE2-EC4C-859F-FE1A9EF3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CF0A7-7078-E042-B864-7568293D9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BF7CF-AEB5-F24D-97BB-4CA3DE551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B578B-0A54-0048-89B1-09ED949F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5AB8F-7B04-744D-B0E9-C07F87BD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F63B8-C779-3543-8781-8E13F931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4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451C-C312-E446-A858-769F1B8B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0D4BE-157D-4043-B041-685A2C6B5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4D4E5-E20D-3A47-AC1B-D65BFC82C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07FC1-82FA-FB44-A060-1D03A657E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C7995-13D8-6541-902A-AAC381546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921E2-CEC1-7842-8605-03E23562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E2752-9791-CB4E-9AAF-474B8BCF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8876A-6689-7043-9355-017367C0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D99A-8810-FB4E-8248-551C5786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A78A2-3E56-DD42-B961-84113FD2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DC210-73D1-8349-B56A-0533B985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886F0-B73D-AC4F-A68A-92F5EFF7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3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6814B-B38D-7442-97A0-F12F5962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7FFB5-320D-344B-9CE4-89263A8D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A90EE-EEA0-BE4A-B25B-AE1312FF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0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F4D2-F3B4-9440-BEB6-97AEEF4C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C9B89-160A-9243-AD18-0A09D7E6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13E2C-7BB4-9543-9B94-BB619DAE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FF7E8-82EF-544C-B4E6-97A9C3FE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BD22-8CF4-BD43-8FA5-A31BF933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CD51C-A8D6-844C-9559-C1E1507F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36CD-8BAC-B144-BC58-7AE89F2A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F1739-7391-6F4C-B0C9-8EF520190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5A842-EBAF-2245-97F9-5FA482C6E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7AB59-4DCF-6248-AA6C-850F361A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E52DE-1A62-CB45-802F-9CD90D4F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1E4C4-B7F9-0D47-9860-4336397E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90C2B-6310-A44F-87B0-6C363EB5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FB159-29AF-B34F-A7F3-05A92E514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D7F52-F312-0D47-BB1B-83F9909F5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D523-4891-474A-992C-F14D5502F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B68F-BBD4-6E49-970C-633E56ACB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8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3F5E8-E36E-3147-9924-CF65A0DBD9BE}"/>
              </a:ext>
            </a:extLst>
          </p:cNvPr>
          <p:cNvSpPr/>
          <p:nvPr/>
        </p:nvSpPr>
        <p:spPr>
          <a:xfrm>
            <a:off x="4038600" y="1939159"/>
            <a:ext cx="7644627" cy="2751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ln/>
                <a:latin typeface="APPLE CHANCERY" panose="03020702040506060504" pitchFamily="66" charset="-79"/>
                <a:ea typeface="+mj-ea"/>
                <a:cs typeface="APPLE CHANCERY" panose="03020702040506060504" pitchFamily="66" charset="-79"/>
              </a:rPr>
              <a:t>Donald Farm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42EF8-260B-054B-8FA5-62BFC60E7AD3}"/>
              </a:ext>
            </a:extLst>
          </p:cNvPr>
          <p:cNvSpPr txBox="1"/>
          <p:nvPr/>
        </p:nvSpPr>
        <p:spPr>
          <a:xfrm>
            <a:off x="7860913" y="6316717"/>
            <a:ext cx="362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By Ruchika Suri</a:t>
            </a:r>
          </a:p>
        </p:txBody>
      </p:sp>
    </p:spTree>
    <p:extLst>
      <p:ext uri="{BB962C8B-B14F-4D97-AF65-F5344CB8AC3E}">
        <p14:creationId xmlns:p14="http://schemas.microsoft.com/office/powerpoint/2010/main" val="104515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3009-F2DB-D144-A1BE-5660A9D1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/>
              <a:t>Home (</a:t>
            </a:r>
            <a:r>
              <a:rPr lang="en-US" sz="4800" err="1"/>
              <a:t>index.html</a:t>
            </a:r>
            <a:r>
              <a:rPr lang="en-US" sz="4800"/>
              <a:t>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4AD9F-C600-4F49-9A8A-69D567AA7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Donald Farms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8B4C16-5311-BAE2-0424-9F227E95678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40973134"/>
              </p:ext>
            </p:extLst>
          </p:nvPr>
        </p:nvGraphicFramePr>
        <p:xfrm>
          <a:off x="6273800" y="1014413"/>
          <a:ext cx="5918200" cy="497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89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1C3F-AE60-434F-A83C-77173389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311150"/>
            <a:ext cx="11096368" cy="4251326"/>
          </a:xfrm>
        </p:spPr>
        <p:txBody>
          <a:bodyPr>
            <a:normAutofit/>
          </a:bodyPr>
          <a:lstStyle/>
          <a:p>
            <a:r>
              <a:rPr lang="en-US" sz="1200"/>
              <a:t>Paragraph 1</a:t>
            </a:r>
            <a:br>
              <a:rPr lang="en-US" sz="1200"/>
            </a:br>
            <a:r>
              <a:rPr lang="en-US" sz="1200"/>
              <a:t>Paragraph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2CC62-9F2A-9043-8FDD-60B0E16B3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270" y="5046663"/>
            <a:ext cx="11096368" cy="1500187"/>
          </a:xfrm>
        </p:spPr>
        <p:txBody>
          <a:bodyPr/>
          <a:lstStyle/>
          <a:p>
            <a:pPr algn="ctr"/>
            <a:r>
              <a:rPr lang="en-US"/>
              <a:t>SOCIAL MEDIA LINKS</a:t>
            </a:r>
          </a:p>
          <a:p>
            <a:pPr algn="ctr"/>
            <a:r>
              <a:rPr lang="en-US"/>
              <a:t>@ Donald Farm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42751-A47E-6D43-9C95-49E0AD555B9F}"/>
              </a:ext>
            </a:extLst>
          </p:cNvPr>
          <p:cNvSpPr/>
          <p:nvPr/>
        </p:nvSpPr>
        <p:spPr>
          <a:xfrm>
            <a:off x="1166648" y="693683"/>
            <a:ext cx="1807780" cy="1166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LOGOLOGLO</a:t>
            </a:r>
            <a:r>
              <a:rPr lang="en-US" sz="1400">
                <a:solidFill>
                  <a:schemeClr val="tx1"/>
                </a:solidFill>
              </a:rPr>
              <a:t>LOGO</a:t>
            </a:r>
            <a:endParaRPr lang="en-US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5238B0-49BF-4F47-980A-9CDE949BD8FC}"/>
              </a:ext>
            </a:extLst>
          </p:cNvPr>
          <p:cNvSpPr/>
          <p:nvPr/>
        </p:nvSpPr>
        <p:spPr>
          <a:xfrm>
            <a:off x="4824248" y="1529446"/>
            <a:ext cx="5171090" cy="2369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0CCF28-FB00-F145-A488-6E5AA52F4C60}"/>
              </a:ext>
            </a:extLst>
          </p:cNvPr>
          <p:cNvCxnSpPr>
            <a:cxnSpLocks/>
          </p:cNvCxnSpPr>
          <p:nvPr/>
        </p:nvCxnSpPr>
        <p:spPr>
          <a:xfrm>
            <a:off x="1166648" y="693683"/>
            <a:ext cx="1807780" cy="11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DF1E7-D599-1649-BE24-13E3D9D5F539}"/>
              </a:ext>
            </a:extLst>
          </p:cNvPr>
          <p:cNvCxnSpPr>
            <a:cxnSpLocks/>
          </p:cNvCxnSpPr>
          <p:nvPr/>
        </p:nvCxnSpPr>
        <p:spPr>
          <a:xfrm flipH="1">
            <a:off x="1156138" y="714703"/>
            <a:ext cx="1818290" cy="1145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EE83D-C496-B641-95F1-9FEB85CF72E6}"/>
              </a:ext>
            </a:extLst>
          </p:cNvPr>
          <p:cNvCxnSpPr>
            <a:cxnSpLocks/>
          </p:cNvCxnSpPr>
          <p:nvPr/>
        </p:nvCxnSpPr>
        <p:spPr>
          <a:xfrm>
            <a:off x="4824248" y="1529446"/>
            <a:ext cx="5171090" cy="236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C2DA68-B8A0-6944-BEFC-F1768796FD5A}"/>
              </a:ext>
            </a:extLst>
          </p:cNvPr>
          <p:cNvCxnSpPr>
            <a:cxnSpLocks/>
          </p:cNvCxnSpPr>
          <p:nvPr/>
        </p:nvCxnSpPr>
        <p:spPr>
          <a:xfrm flipH="1">
            <a:off x="4824248" y="1529446"/>
            <a:ext cx="5171090" cy="236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7B9D37-E8D7-B145-8E7F-8C317D642AF3}"/>
              </a:ext>
            </a:extLst>
          </p:cNvPr>
          <p:cNvSpPr txBox="1"/>
          <p:nvPr/>
        </p:nvSpPr>
        <p:spPr>
          <a:xfrm>
            <a:off x="5121223" y="359189"/>
            <a:ext cx="4322619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HOME  SHOP  ZOO  CAFÉ  PARK  CONTACT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F8F754-05C3-0C40-A4AE-BBE2BFFED5B2}"/>
              </a:ext>
            </a:extLst>
          </p:cNvPr>
          <p:cNvSpPr txBox="1"/>
          <p:nvPr/>
        </p:nvSpPr>
        <p:spPr>
          <a:xfrm>
            <a:off x="1345214" y="2006863"/>
            <a:ext cx="144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Donald farms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D6FF2-4D06-5F4E-822C-7D7A93FDA07B}"/>
              </a:ext>
            </a:extLst>
          </p:cNvPr>
          <p:cNvSpPr txBox="1"/>
          <p:nvPr/>
        </p:nvSpPr>
        <p:spPr>
          <a:xfrm>
            <a:off x="5328458" y="2610196"/>
            <a:ext cx="9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142402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B029B5-8AAA-594B-986F-FF8AB81C48E0}"/>
              </a:ext>
            </a:extLst>
          </p:cNvPr>
          <p:cNvSpPr/>
          <p:nvPr/>
        </p:nvSpPr>
        <p:spPr>
          <a:xfrm>
            <a:off x="631767" y="1130531"/>
            <a:ext cx="1429789" cy="864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D3F0A-3B08-B948-9EA1-1A87B09B36C1}"/>
              </a:ext>
            </a:extLst>
          </p:cNvPr>
          <p:cNvSpPr/>
          <p:nvPr/>
        </p:nvSpPr>
        <p:spPr>
          <a:xfrm>
            <a:off x="1346661" y="259357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94FF7A-8627-AB4F-B52E-AD242C9D76DC}"/>
              </a:ext>
            </a:extLst>
          </p:cNvPr>
          <p:cNvSpPr/>
          <p:nvPr/>
        </p:nvSpPr>
        <p:spPr>
          <a:xfrm>
            <a:off x="3721329" y="259357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D2D18C-C0DD-504F-ACE5-1C099AB58DAA}"/>
              </a:ext>
            </a:extLst>
          </p:cNvPr>
          <p:cNvSpPr/>
          <p:nvPr/>
        </p:nvSpPr>
        <p:spPr>
          <a:xfrm>
            <a:off x="6095997" y="259357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D68B7-2B06-AD46-AC6E-ADA8A2C28151}"/>
              </a:ext>
            </a:extLst>
          </p:cNvPr>
          <p:cNvSpPr txBox="1"/>
          <p:nvPr/>
        </p:nvSpPr>
        <p:spPr>
          <a:xfrm>
            <a:off x="5353396" y="802763"/>
            <a:ext cx="414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HOME   SHOP  ZOO  CAFÉ  PARK  CONTACT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67B2B1-F59F-F44B-A062-78C8BD9B3C31}"/>
              </a:ext>
            </a:extLst>
          </p:cNvPr>
          <p:cNvCxnSpPr>
            <a:cxnSpLocks/>
          </p:cNvCxnSpPr>
          <p:nvPr/>
        </p:nvCxnSpPr>
        <p:spPr>
          <a:xfrm>
            <a:off x="631767" y="1130531"/>
            <a:ext cx="1429789" cy="864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4F9088-C398-2649-A1B4-75F5F7DD8813}"/>
              </a:ext>
            </a:extLst>
          </p:cNvPr>
          <p:cNvCxnSpPr>
            <a:cxnSpLocks/>
          </p:cNvCxnSpPr>
          <p:nvPr/>
        </p:nvCxnSpPr>
        <p:spPr>
          <a:xfrm flipH="1">
            <a:off x="631767" y="1130531"/>
            <a:ext cx="1429789" cy="864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12C43A-5CA4-0648-A0E6-BF1FEE0BBB8C}"/>
              </a:ext>
            </a:extLst>
          </p:cNvPr>
          <p:cNvCxnSpPr>
            <a:cxnSpLocks/>
          </p:cNvCxnSpPr>
          <p:nvPr/>
        </p:nvCxnSpPr>
        <p:spPr>
          <a:xfrm>
            <a:off x="1346661" y="2593570"/>
            <a:ext cx="1828800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A5C8BF-404E-9D41-84FF-A54EE66CFC00}"/>
              </a:ext>
            </a:extLst>
          </p:cNvPr>
          <p:cNvCxnSpPr/>
          <p:nvPr/>
        </p:nvCxnSpPr>
        <p:spPr>
          <a:xfrm flipH="1">
            <a:off x="1346661" y="2593570"/>
            <a:ext cx="1828800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F0BEDB-CA75-2246-B512-F6C9F1BE97A9}"/>
              </a:ext>
            </a:extLst>
          </p:cNvPr>
          <p:cNvCxnSpPr/>
          <p:nvPr/>
        </p:nvCxnSpPr>
        <p:spPr>
          <a:xfrm flipH="1">
            <a:off x="3721329" y="2593570"/>
            <a:ext cx="1828800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A8DAB7-E176-CB4F-A66F-FB97149F9CD8}"/>
              </a:ext>
            </a:extLst>
          </p:cNvPr>
          <p:cNvCxnSpPr>
            <a:cxnSpLocks/>
          </p:cNvCxnSpPr>
          <p:nvPr/>
        </p:nvCxnSpPr>
        <p:spPr>
          <a:xfrm>
            <a:off x="3721329" y="2593570"/>
            <a:ext cx="1828800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B8C452-DC59-CF49-A285-84AD7DA4FC7E}"/>
              </a:ext>
            </a:extLst>
          </p:cNvPr>
          <p:cNvCxnSpPr>
            <a:cxnSpLocks/>
          </p:cNvCxnSpPr>
          <p:nvPr/>
        </p:nvCxnSpPr>
        <p:spPr>
          <a:xfrm flipH="1">
            <a:off x="6095997" y="2593570"/>
            <a:ext cx="1828800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C3682A-D16C-F24A-B3EC-D1F17F7A3140}"/>
              </a:ext>
            </a:extLst>
          </p:cNvPr>
          <p:cNvCxnSpPr>
            <a:cxnSpLocks/>
          </p:cNvCxnSpPr>
          <p:nvPr/>
        </p:nvCxnSpPr>
        <p:spPr>
          <a:xfrm>
            <a:off x="6095997" y="2593570"/>
            <a:ext cx="1828800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0AF03F-3F56-324D-9C71-62103B7E3621}"/>
              </a:ext>
            </a:extLst>
          </p:cNvPr>
          <p:cNvSpPr txBox="1"/>
          <p:nvPr/>
        </p:nvSpPr>
        <p:spPr>
          <a:xfrm>
            <a:off x="2319251" y="1321724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Donald Farms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0E3F15-DD40-7645-8A66-FF40923CD21F}"/>
              </a:ext>
            </a:extLst>
          </p:cNvPr>
          <p:cNvSpPr txBox="1"/>
          <p:nvPr/>
        </p:nvSpPr>
        <p:spPr>
          <a:xfrm>
            <a:off x="1104960" y="1718056"/>
            <a:ext cx="483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Logo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E5F7D-4882-E141-9CB4-616A6287C951}"/>
              </a:ext>
            </a:extLst>
          </p:cNvPr>
          <p:cNvSpPr txBox="1"/>
          <p:nvPr/>
        </p:nvSpPr>
        <p:spPr>
          <a:xfrm>
            <a:off x="1796831" y="4616380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Header 1</a:t>
            </a:r>
          </a:p>
          <a:p>
            <a:r>
              <a:rPr lang="en-US" sz="1200"/>
              <a:t>Paragraph 1</a:t>
            </a:r>
          </a:p>
          <a:p>
            <a:r>
              <a:rPr lang="en-US" sz="1200"/>
              <a:t>Button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5C1D73-009E-2A45-8BAB-F99621FC37AE}"/>
              </a:ext>
            </a:extLst>
          </p:cNvPr>
          <p:cNvSpPr txBox="1"/>
          <p:nvPr/>
        </p:nvSpPr>
        <p:spPr>
          <a:xfrm>
            <a:off x="4119647" y="4616379"/>
            <a:ext cx="2339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Header 2</a:t>
            </a:r>
          </a:p>
          <a:p>
            <a:r>
              <a:rPr lang="en-US" sz="1200"/>
              <a:t>Paragraph 2</a:t>
            </a:r>
          </a:p>
          <a:p>
            <a:r>
              <a:rPr lang="en-US" sz="1200"/>
              <a:t>Button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8FA9D3-808C-2F43-B396-AEBC77251707}"/>
              </a:ext>
            </a:extLst>
          </p:cNvPr>
          <p:cNvSpPr txBox="1"/>
          <p:nvPr/>
        </p:nvSpPr>
        <p:spPr>
          <a:xfrm>
            <a:off x="6458989" y="4616378"/>
            <a:ext cx="2339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Header 3</a:t>
            </a:r>
          </a:p>
          <a:p>
            <a:r>
              <a:rPr lang="en-US" sz="1200"/>
              <a:t>Paragraph 3</a:t>
            </a:r>
          </a:p>
          <a:p>
            <a:r>
              <a:rPr lang="en-US" sz="1200"/>
              <a:t>Button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B8A85B-C3F8-0449-9929-EE52FEB3BFD2}"/>
              </a:ext>
            </a:extLst>
          </p:cNvPr>
          <p:cNvSpPr txBox="1"/>
          <p:nvPr/>
        </p:nvSpPr>
        <p:spPr>
          <a:xfrm>
            <a:off x="4119647" y="2078182"/>
            <a:ext cx="697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HEADER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ED5ED8-1528-594E-BCA7-F278D4677F78}"/>
              </a:ext>
            </a:extLst>
          </p:cNvPr>
          <p:cNvSpPr txBox="1"/>
          <p:nvPr/>
        </p:nvSpPr>
        <p:spPr>
          <a:xfrm>
            <a:off x="2071948" y="5622971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SOCIAL MEDIA LINKS</a:t>
            </a:r>
          </a:p>
          <a:p>
            <a:pPr algn="ctr"/>
            <a:r>
              <a:rPr lang="en-US"/>
              <a:t>@ Donald Farm</a:t>
            </a:r>
          </a:p>
        </p:txBody>
      </p:sp>
    </p:spTree>
    <p:extLst>
      <p:ext uri="{BB962C8B-B14F-4D97-AF65-F5344CB8AC3E}">
        <p14:creationId xmlns:p14="http://schemas.microsoft.com/office/powerpoint/2010/main" val="318526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181EA1-A256-434E-A1CA-7D89E5F140B6}"/>
              </a:ext>
            </a:extLst>
          </p:cNvPr>
          <p:cNvGrpSpPr/>
          <p:nvPr/>
        </p:nvGrpSpPr>
        <p:grpSpPr>
          <a:xfrm>
            <a:off x="1105593" y="1014153"/>
            <a:ext cx="1587731" cy="1022465"/>
            <a:chOff x="1105593" y="1014153"/>
            <a:chExt cx="1587731" cy="102246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09E3C25-5FFD-B945-8C40-7113E723C272}"/>
                </a:ext>
              </a:extLst>
            </p:cNvPr>
            <p:cNvSpPr/>
            <p:nvPr/>
          </p:nvSpPr>
          <p:spPr>
            <a:xfrm>
              <a:off x="1105593" y="1014153"/>
              <a:ext cx="1587731" cy="1022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FCBACD8-430A-3348-A888-76EAC783DA19}"/>
                </a:ext>
              </a:extLst>
            </p:cNvPr>
            <p:cNvCxnSpPr/>
            <p:nvPr/>
          </p:nvCxnSpPr>
          <p:spPr>
            <a:xfrm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3EB67B-D927-5E41-8045-A9AC53EB3760}"/>
                </a:ext>
              </a:extLst>
            </p:cNvPr>
            <p:cNvCxnSpPr/>
            <p:nvPr/>
          </p:nvCxnSpPr>
          <p:spPr>
            <a:xfrm flipH="1"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4DDE27-6869-2047-85E7-63B1A1DF266D}"/>
              </a:ext>
            </a:extLst>
          </p:cNvPr>
          <p:cNvGrpSpPr/>
          <p:nvPr/>
        </p:nvGrpSpPr>
        <p:grpSpPr>
          <a:xfrm>
            <a:off x="3989730" y="2361946"/>
            <a:ext cx="3488575" cy="2214815"/>
            <a:chOff x="1105593" y="1014153"/>
            <a:chExt cx="1587731" cy="10224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60A72F-CEF7-5E4C-B9A1-0643D65A726D}"/>
                </a:ext>
              </a:extLst>
            </p:cNvPr>
            <p:cNvSpPr/>
            <p:nvPr/>
          </p:nvSpPr>
          <p:spPr>
            <a:xfrm>
              <a:off x="1105593" y="1014153"/>
              <a:ext cx="1587731" cy="1022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Slideshow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18C3DF-441E-BD4A-A3EB-BF6C02D718D2}"/>
                </a:ext>
              </a:extLst>
            </p:cNvPr>
            <p:cNvCxnSpPr/>
            <p:nvPr/>
          </p:nvCxnSpPr>
          <p:spPr>
            <a:xfrm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8CFA42-A08D-8342-B210-E39673C32656}"/>
                </a:ext>
              </a:extLst>
            </p:cNvPr>
            <p:cNvCxnSpPr/>
            <p:nvPr/>
          </p:nvCxnSpPr>
          <p:spPr>
            <a:xfrm flipH="1"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8747FB7-1254-F148-9B94-8539109391AC}"/>
              </a:ext>
            </a:extLst>
          </p:cNvPr>
          <p:cNvSpPr txBox="1"/>
          <p:nvPr/>
        </p:nvSpPr>
        <p:spPr>
          <a:xfrm>
            <a:off x="2524991" y="5197516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SOCIAL MEDIA LINKS</a:t>
            </a:r>
          </a:p>
          <a:p>
            <a:pPr algn="ctr"/>
            <a:r>
              <a:rPr lang="en-US"/>
              <a:t>@ Donald Farm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7B6D9B-8373-2542-BDEF-FD7ED3E99F5C}"/>
              </a:ext>
            </a:extLst>
          </p:cNvPr>
          <p:cNvSpPr txBox="1"/>
          <p:nvPr/>
        </p:nvSpPr>
        <p:spPr>
          <a:xfrm>
            <a:off x="1585653" y="166728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Logo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B643EF-3834-4D42-94B6-BCBB959899C3}"/>
              </a:ext>
            </a:extLst>
          </p:cNvPr>
          <p:cNvSpPr txBox="1"/>
          <p:nvPr/>
        </p:nvSpPr>
        <p:spPr>
          <a:xfrm>
            <a:off x="3047308" y="1371859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Donald Farms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574470-9CE0-144B-9AAC-21D29E4B1311}"/>
              </a:ext>
            </a:extLst>
          </p:cNvPr>
          <p:cNvSpPr txBox="1"/>
          <p:nvPr/>
        </p:nvSpPr>
        <p:spPr>
          <a:xfrm>
            <a:off x="5517571" y="97674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HOME   SHOP  ZOO  CAFÉ  PARK  CONTACT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7FC775-7D5C-F04B-A128-C14FE9251D48}"/>
              </a:ext>
            </a:extLst>
          </p:cNvPr>
          <p:cNvSpPr txBox="1"/>
          <p:nvPr/>
        </p:nvSpPr>
        <p:spPr>
          <a:xfrm>
            <a:off x="5399055" y="4553142"/>
            <a:ext cx="669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Buttons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DA4023-A401-2746-8082-2A94B82BAEF7}"/>
              </a:ext>
            </a:extLst>
          </p:cNvPr>
          <p:cNvSpPr txBox="1"/>
          <p:nvPr/>
        </p:nvSpPr>
        <p:spPr>
          <a:xfrm>
            <a:off x="5135902" y="1766972"/>
            <a:ext cx="875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Header 1</a:t>
            </a:r>
          </a:p>
          <a:p>
            <a:r>
              <a:rPr lang="en-US" sz="1100"/>
              <a:t>Paragraph 1</a:t>
            </a:r>
          </a:p>
        </p:txBody>
      </p:sp>
    </p:spTree>
    <p:extLst>
      <p:ext uri="{BB962C8B-B14F-4D97-AF65-F5344CB8AC3E}">
        <p14:creationId xmlns:p14="http://schemas.microsoft.com/office/powerpoint/2010/main" val="402146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FF6C24D-5551-7044-BDC6-75DBC16A5406}"/>
              </a:ext>
            </a:extLst>
          </p:cNvPr>
          <p:cNvGrpSpPr/>
          <p:nvPr/>
        </p:nvGrpSpPr>
        <p:grpSpPr>
          <a:xfrm>
            <a:off x="1055715" y="987428"/>
            <a:ext cx="1587731" cy="1022465"/>
            <a:chOff x="1105593" y="1014153"/>
            <a:chExt cx="1587731" cy="10224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63A779-A454-8F4D-9DE0-8BEB961724D7}"/>
                </a:ext>
              </a:extLst>
            </p:cNvPr>
            <p:cNvSpPr/>
            <p:nvPr/>
          </p:nvSpPr>
          <p:spPr>
            <a:xfrm>
              <a:off x="1105593" y="1014153"/>
              <a:ext cx="1587731" cy="1022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06D284B-CDC9-3146-9C56-5207E8B63D4F}"/>
                </a:ext>
              </a:extLst>
            </p:cNvPr>
            <p:cNvCxnSpPr/>
            <p:nvPr/>
          </p:nvCxnSpPr>
          <p:spPr>
            <a:xfrm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035E3E-5CA9-5A4C-87AC-1F00CDDA779B}"/>
                </a:ext>
              </a:extLst>
            </p:cNvPr>
            <p:cNvCxnSpPr/>
            <p:nvPr/>
          </p:nvCxnSpPr>
          <p:spPr>
            <a:xfrm flipH="1"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1642DB-2BD9-284B-9EE7-72D8B43E180C}"/>
              </a:ext>
            </a:extLst>
          </p:cNvPr>
          <p:cNvSpPr txBox="1"/>
          <p:nvPr/>
        </p:nvSpPr>
        <p:spPr>
          <a:xfrm>
            <a:off x="1560714" y="164056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Logo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FDB8B6-3A99-B741-BE37-ED813E36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646" y="3969022"/>
            <a:ext cx="2146300" cy="1041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BD2AF6D-A122-FE4F-92ED-09B66FDA43F8}"/>
              </a:ext>
            </a:extLst>
          </p:cNvPr>
          <p:cNvGrpSpPr/>
          <p:nvPr/>
        </p:nvGrpSpPr>
        <p:grpSpPr>
          <a:xfrm>
            <a:off x="2934394" y="2809703"/>
            <a:ext cx="2119745" cy="1022465"/>
            <a:chOff x="1105593" y="1014153"/>
            <a:chExt cx="1587731" cy="10224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3F13B8-8B15-1D4D-8F5E-A67F4BE7E83F}"/>
                </a:ext>
              </a:extLst>
            </p:cNvPr>
            <p:cNvSpPr/>
            <p:nvPr/>
          </p:nvSpPr>
          <p:spPr>
            <a:xfrm>
              <a:off x="1105593" y="1014153"/>
              <a:ext cx="1587731" cy="1022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3E964D4-5202-BA49-8A34-DB2C022559B7}"/>
                </a:ext>
              </a:extLst>
            </p:cNvPr>
            <p:cNvCxnSpPr/>
            <p:nvPr/>
          </p:nvCxnSpPr>
          <p:spPr>
            <a:xfrm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2B6047D-C764-9548-86C3-C6EE17001C30}"/>
                </a:ext>
              </a:extLst>
            </p:cNvPr>
            <p:cNvCxnSpPr/>
            <p:nvPr/>
          </p:nvCxnSpPr>
          <p:spPr>
            <a:xfrm flipH="1"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C5B24E-896A-BD4F-931B-288B56BD27AE}"/>
              </a:ext>
            </a:extLst>
          </p:cNvPr>
          <p:cNvGrpSpPr/>
          <p:nvPr/>
        </p:nvGrpSpPr>
        <p:grpSpPr>
          <a:xfrm>
            <a:off x="7455473" y="1523233"/>
            <a:ext cx="2119745" cy="1022465"/>
            <a:chOff x="1105593" y="1014153"/>
            <a:chExt cx="1587731" cy="10224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3F8A11-59A0-0C4A-A89F-A8C59D7403C4}"/>
                </a:ext>
              </a:extLst>
            </p:cNvPr>
            <p:cNvSpPr/>
            <p:nvPr/>
          </p:nvSpPr>
          <p:spPr>
            <a:xfrm>
              <a:off x="1105593" y="1014153"/>
              <a:ext cx="1587731" cy="1022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E89BC9-0E0C-E040-B64D-F44BAE4BB1FE}"/>
                </a:ext>
              </a:extLst>
            </p:cNvPr>
            <p:cNvCxnSpPr/>
            <p:nvPr/>
          </p:nvCxnSpPr>
          <p:spPr>
            <a:xfrm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FC18292-2B02-D842-8A2F-E56B5AFB5503}"/>
                </a:ext>
              </a:extLst>
            </p:cNvPr>
            <p:cNvCxnSpPr/>
            <p:nvPr/>
          </p:nvCxnSpPr>
          <p:spPr>
            <a:xfrm flipH="1"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7CF103-F6C3-F64A-BF29-C6C76DC55C69}"/>
              </a:ext>
            </a:extLst>
          </p:cNvPr>
          <p:cNvSpPr txBox="1"/>
          <p:nvPr/>
        </p:nvSpPr>
        <p:spPr>
          <a:xfrm>
            <a:off x="2934394" y="1366552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Donald Farms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C5B75-5ED3-0040-AC0B-79560550AC47}"/>
              </a:ext>
            </a:extLst>
          </p:cNvPr>
          <p:cNvSpPr txBox="1"/>
          <p:nvPr/>
        </p:nvSpPr>
        <p:spPr>
          <a:xfrm>
            <a:off x="5466654" y="544757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HOME   SHOP  ZOO  CAFÉ  PARK  CONTACT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EBE86C-5D6D-6147-864E-AEEF6BFB2788}"/>
              </a:ext>
            </a:extLst>
          </p:cNvPr>
          <p:cNvSpPr txBox="1"/>
          <p:nvPr/>
        </p:nvSpPr>
        <p:spPr>
          <a:xfrm>
            <a:off x="3273137" y="2096576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Header 1</a:t>
            </a:r>
          </a:p>
          <a:p>
            <a:r>
              <a:rPr lang="en-US" sz="1800"/>
              <a:t>Paragraph 1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4D251F-9D1C-F04F-BCC2-35491F321801}"/>
              </a:ext>
            </a:extLst>
          </p:cNvPr>
          <p:cNvSpPr txBox="1"/>
          <p:nvPr/>
        </p:nvSpPr>
        <p:spPr>
          <a:xfrm>
            <a:off x="3213562" y="3985647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Header 3</a:t>
            </a:r>
          </a:p>
          <a:p>
            <a:r>
              <a:rPr lang="en-US" sz="1800"/>
              <a:t>Paragraph 3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6766AB-8AB3-3D4E-A15E-957E43C4E959}"/>
              </a:ext>
            </a:extLst>
          </p:cNvPr>
          <p:cNvSpPr txBox="1"/>
          <p:nvPr/>
        </p:nvSpPr>
        <p:spPr>
          <a:xfrm>
            <a:off x="7354686" y="2851694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Header 2</a:t>
            </a:r>
          </a:p>
          <a:p>
            <a:r>
              <a:rPr lang="en-US" sz="1800"/>
              <a:t>Paragraph 2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896AAE-9916-F04D-921A-49F01A1C8317}"/>
              </a:ext>
            </a:extLst>
          </p:cNvPr>
          <p:cNvSpPr txBox="1"/>
          <p:nvPr/>
        </p:nvSpPr>
        <p:spPr>
          <a:xfrm>
            <a:off x="7494428" y="1944189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Photo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81331C-C0B6-1741-957F-02DF1972635B}"/>
              </a:ext>
            </a:extLst>
          </p:cNvPr>
          <p:cNvSpPr txBox="1"/>
          <p:nvPr/>
        </p:nvSpPr>
        <p:spPr>
          <a:xfrm>
            <a:off x="2959331" y="3213904"/>
            <a:ext cx="67249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/>
              <a:t>Photo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439EBF-4776-014B-8138-2A8EFAA2A4DE}"/>
              </a:ext>
            </a:extLst>
          </p:cNvPr>
          <p:cNvSpPr txBox="1"/>
          <p:nvPr/>
        </p:nvSpPr>
        <p:spPr>
          <a:xfrm>
            <a:off x="7199315" y="4385757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Photo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C49B5C-69C7-D14F-B6CC-7EC6F08F02F6}"/>
              </a:ext>
            </a:extLst>
          </p:cNvPr>
          <p:cNvSpPr txBox="1"/>
          <p:nvPr/>
        </p:nvSpPr>
        <p:spPr>
          <a:xfrm>
            <a:off x="2389908" y="5769773"/>
            <a:ext cx="6724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SOCIAL MEDIA LINKS</a:t>
            </a:r>
          </a:p>
          <a:p>
            <a:pPr algn="ctr"/>
            <a:r>
              <a:rPr lang="en-US"/>
              <a:t>@ Donald Farm</a:t>
            </a:r>
          </a:p>
        </p:txBody>
      </p:sp>
    </p:spTree>
    <p:extLst>
      <p:ext uri="{BB962C8B-B14F-4D97-AF65-F5344CB8AC3E}">
        <p14:creationId xmlns:p14="http://schemas.microsoft.com/office/powerpoint/2010/main" val="51662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BFABE0-7134-D24B-B0AC-30740A5FDE85}"/>
              </a:ext>
            </a:extLst>
          </p:cNvPr>
          <p:cNvGrpSpPr/>
          <p:nvPr/>
        </p:nvGrpSpPr>
        <p:grpSpPr>
          <a:xfrm>
            <a:off x="906087" y="822961"/>
            <a:ext cx="1587731" cy="1022465"/>
            <a:chOff x="1105593" y="1014153"/>
            <a:chExt cx="1587731" cy="10224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147CF40-B71C-4548-9729-D6E4DAC5B942}"/>
                </a:ext>
              </a:extLst>
            </p:cNvPr>
            <p:cNvSpPr/>
            <p:nvPr/>
          </p:nvSpPr>
          <p:spPr>
            <a:xfrm>
              <a:off x="1105593" y="1014153"/>
              <a:ext cx="1587731" cy="1022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7CE85F2-51C3-1545-A9A4-6A08F22AA54B}"/>
                </a:ext>
              </a:extLst>
            </p:cNvPr>
            <p:cNvCxnSpPr/>
            <p:nvPr/>
          </p:nvCxnSpPr>
          <p:spPr>
            <a:xfrm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A7D4BB1-6984-504A-A80A-2A4257F30480}"/>
                </a:ext>
              </a:extLst>
            </p:cNvPr>
            <p:cNvCxnSpPr/>
            <p:nvPr/>
          </p:nvCxnSpPr>
          <p:spPr>
            <a:xfrm flipH="1"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4D89023-74AC-C246-9BA4-A5D50217C0A7}"/>
              </a:ext>
            </a:extLst>
          </p:cNvPr>
          <p:cNvGrpSpPr/>
          <p:nvPr/>
        </p:nvGrpSpPr>
        <p:grpSpPr>
          <a:xfrm>
            <a:off x="3773979" y="1845426"/>
            <a:ext cx="2119745" cy="1022465"/>
            <a:chOff x="1105593" y="1014153"/>
            <a:chExt cx="1587731" cy="102246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BDCE74-E808-BC45-8558-D7B45CF518C1}"/>
                </a:ext>
              </a:extLst>
            </p:cNvPr>
            <p:cNvSpPr/>
            <p:nvPr/>
          </p:nvSpPr>
          <p:spPr>
            <a:xfrm>
              <a:off x="1105593" y="1014153"/>
              <a:ext cx="1587731" cy="1022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014ACE-6540-3246-9B14-C8D04F617625}"/>
                </a:ext>
              </a:extLst>
            </p:cNvPr>
            <p:cNvCxnSpPr/>
            <p:nvPr/>
          </p:nvCxnSpPr>
          <p:spPr>
            <a:xfrm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F1B340-0CD7-F946-9F29-7F7E9EDCD732}"/>
                </a:ext>
              </a:extLst>
            </p:cNvPr>
            <p:cNvCxnSpPr/>
            <p:nvPr/>
          </p:nvCxnSpPr>
          <p:spPr>
            <a:xfrm flipH="1"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61D50D-F3EF-9441-95DE-DB99CEAEBE13}"/>
              </a:ext>
            </a:extLst>
          </p:cNvPr>
          <p:cNvGrpSpPr/>
          <p:nvPr/>
        </p:nvGrpSpPr>
        <p:grpSpPr>
          <a:xfrm>
            <a:off x="2381596" y="3808612"/>
            <a:ext cx="2119745" cy="1022465"/>
            <a:chOff x="1105593" y="1014153"/>
            <a:chExt cx="1587731" cy="10224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AD27A9-9F89-EC4A-8BF4-62A7590999F9}"/>
                </a:ext>
              </a:extLst>
            </p:cNvPr>
            <p:cNvSpPr/>
            <p:nvPr/>
          </p:nvSpPr>
          <p:spPr>
            <a:xfrm>
              <a:off x="1105593" y="1014153"/>
              <a:ext cx="1587731" cy="1022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ABD9A8-EEFF-354D-ABA2-46B9C8ED7A51}"/>
                </a:ext>
              </a:extLst>
            </p:cNvPr>
            <p:cNvCxnSpPr/>
            <p:nvPr/>
          </p:nvCxnSpPr>
          <p:spPr>
            <a:xfrm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F367F4-3F23-9A44-9EF2-59CB7D65F9C0}"/>
                </a:ext>
              </a:extLst>
            </p:cNvPr>
            <p:cNvCxnSpPr/>
            <p:nvPr/>
          </p:nvCxnSpPr>
          <p:spPr>
            <a:xfrm flipH="1"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0CA3B0-F869-1949-9AB5-B9F3C06D8CE5}"/>
              </a:ext>
            </a:extLst>
          </p:cNvPr>
          <p:cNvGrpSpPr/>
          <p:nvPr/>
        </p:nvGrpSpPr>
        <p:grpSpPr>
          <a:xfrm>
            <a:off x="6921733" y="3737954"/>
            <a:ext cx="2119745" cy="1022465"/>
            <a:chOff x="1105593" y="1014153"/>
            <a:chExt cx="1587731" cy="10224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56D9CE-54D0-2F4C-B1D9-5ED5199223AA}"/>
                </a:ext>
              </a:extLst>
            </p:cNvPr>
            <p:cNvSpPr/>
            <p:nvPr/>
          </p:nvSpPr>
          <p:spPr>
            <a:xfrm>
              <a:off x="1105593" y="1014153"/>
              <a:ext cx="1587731" cy="1022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AC7ED3-FDDA-3E40-A778-CCB33AF0D406}"/>
                </a:ext>
              </a:extLst>
            </p:cNvPr>
            <p:cNvCxnSpPr/>
            <p:nvPr/>
          </p:nvCxnSpPr>
          <p:spPr>
            <a:xfrm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4B7337-189D-5949-8B9F-4DCFCF1D63EF}"/>
                </a:ext>
              </a:extLst>
            </p:cNvPr>
            <p:cNvCxnSpPr/>
            <p:nvPr/>
          </p:nvCxnSpPr>
          <p:spPr>
            <a:xfrm flipH="1"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37197F-86D2-C54F-95E3-EBE7F4F4E2B4}"/>
              </a:ext>
            </a:extLst>
          </p:cNvPr>
          <p:cNvGrpSpPr/>
          <p:nvPr/>
        </p:nvGrpSpPr>
        <p:grpSpPr>
          <a:xfrm>
            <a:off x="8520547" y="1683327"/>
            <a:ext cx="2119745" cy="1022465"/>
            <a:chOff x="1105593" y="1014153"/>
            <a:chExt cx="1587731" cy="10224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8EC6E6-3974-7146-8049-4683D6699579}"/>
                </a:ext>
              </a:extLst>
            </p:cNvPr>
            <p:cNvSpPr/>
            <p:nvPr/>
          </p:nvSpPr>
          <p:spPr>
            <a:xfrm>
              <a:off x="1105593" y="1014153"/>
              <a:ext cx="1587731" cy="1022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63958A7-93AD-DD4E-A51A-2CECDA572DF7}"/>
                </a:ext>
              </a:extLst>
            </p:cNvPr>
            <p:cNvCxnSpPr/>
            <p:nvPr/>
          </p:nvCxnSpPr>
          <p:spPr>
            <a:xfrm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2CB831-7449-6E4E-9ED0-41A9AEB02502}"/>
                </a:ext>
              </a:extLst>
            </p:cNvPr>
            <p:cNvCxnSpPr/>
            <p:nvPr/>
          </p:nvCxnSpPr>
          <p:spPr>
            <a:xfrm flipH="1"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3758C5-D5B5-F144-9C22-82352E9B1E85}"/>
              </a:ext>
            </a:extLst>
          </p:cNvPr>
          <p:cNvSpPr txBox="1"/>
          <p:nvPr/>
        </p:nvSpPr>
        <p:spPr>
          <a:xfrm>
            <a:off x="2845032" y="5469415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SOCIAL MEDIA LINKS</a:t>
            </a:r>
          </a:p>
          <a:p>
            <a:pPr algn="ctr"/>
            <a:r>
              <a:rPr lang="en-US"/>
              <a:t>@ Donald Farm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BA4B1-A308-B149-89E8-411B9EF8F53A}"/>
              </a:ext>
            </a:extLst>
          </p:cNvPr>
          <p:cNvSpPr txBox="1"/>
          <p:nvPr/>
        </p:nvSpPr>
        <p:spPr>
          <a:xfrm>
            <a:off x="1361209" y="149866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Logo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F3B835-27DE-D742-8504-B8019FB82596}"/>
              </a:ext>
            </a:extLst>
          </p:cNvPr>
          <p:cNvSpPr txBox="1"/>
          <p:nvPr/>
        </p:nvSpPr>
        <p:spPr>
          <a:xfrm>
            <a:off x="2623359" y="103721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Donald Farms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B14936-7DB7-E843-9EE6-0BAC50D7F336}"/>
              </a:ext>
            </a:extLst>
          </p:cNvPr>
          <p:cNvSpPr txBox="1"/>
          <p:nvPr/>
        </p:nvSpPr>
        <p:spPr>
          <a:xfrm>
            <a:off x="5110249" y="428582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HOME   SHOP  ZOO  CAFÉ  PARK  CONTACT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09A457-0B58-324B-91C4-EC4EEC4B98B4}"/>
              </a:ext>
            </a:extLst>
          </p:cNvPr>
          <p:cNvSpPr txBox="1"/>
          <p:nvPr/>
        </p:nvSpPr>
        <p:spPr>
          <a:xfrm>
            <a:off x="3773979" y="2214758"/>
            <a:ext cx="60973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Photo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AF3E3F-93C2-164A-A4ED-96323E3C50F4}"/>
              </a:ext>
            </a:extLst>
          </p:cNvPr>
          <p:cNvSpPr txBox="1"/>
          <p:nvPr/>
        </p:nvSpPr>
        <p:spPr>
          <a:xfrm>
            <a:off x="2423163" y="4209999"/>
            <a:ext cx="60973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Photo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C91AEE-9423-BA4B-8FA3-63379228606D}"/>
              </a:ext>
            </a:extLst>
          </p:cNvPr>
          <p:cNvSpPr txBox="1"/>
          <p:nvPr/>
        </p:nvSpPr>
        <p:spPr>
          <a:xfrm>
            <a:off x="6985807" y="4125996"/>
            <a:ext cx="60973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Photo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4AD39E-C476-5E4A-99C2-B72014111117}"/>
              </a:ext>
            </a:extLst>
          </p:cNvPr>
          <p:cNvSpPr txBox="1"/>
          <p:nvPr/>
        </p:nvSpPr>
        <p:spPr>
          <a:xfrm>
            <a:off x="8578736" y="2051901"/>
            <a:ext cx="6508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Photo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9FBB7A-56A8-B641-8EEE-F2E390890224}"/>
              </a:ext>
            </a:extLst>
          </p:cNvPr>
          <p:cNvSpPr txBox="1"/>
          <p:nvPr/>
        </p:nvSpPr>
        <p:spPr>
          <a:xfrm>
            <a:off x="4668984" y="1227635"/>
            <a:ext cx="7514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Header 1</a:t>
            </a:r>
          </a:p>
          <a:p>
            <a:r>
              <a:rPr lang="en-US" sz="1600"/>
              <a:t>Paragraph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5D6593-579E-0844-A489-9C44968E6AFD}"/>
              </a:ext>
            </a:extLst>
          </p:cNvPr>
          <p:cNvSpPr txBox="1"/>
          <p:nvPr/>
        </p:nvSpPr>
        <p:spPr>
          <a:xfrm>
            <a:off x="7903324" y="2787699"/>
            <a:ext cx="7514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Header 1</a:t>
            </a:r>
          </a:p>
          <a:p>
            <a:r>
              <a:rPr lang="en-US" sz="1600"/>
              <a:t>Paragraph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0C0923-F181-EF4D-87F1-4909E0D0AC99}"/>
              </a:ext>
            </a:extLst>
          </p:cNvPr>
          <p:cNvSpPr txBox="1"/>
          <p:nvPr/>
        </p:nvSpPr>
        <p:spPr>
          <a:xfrm>
            <a:off x="8158941" y="4773436"/>
            <a:ext cx="78389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Header 1</a:t>
            </a:r>
          </a:p>
          <a:p>
            <a:r>
              <a:rPr lang="en-US" sz="1600"/>
              <a:t>Paragraph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9F9765-B442-B145-8A17-5A8D5A527140}"/>
              </a:ext>
            </a:extLst>
          </p:cNvPr>
          <p:cNvSpPr txBox="1"/>
          <p:nvPr/>
        </p:nvSpPr>
        <p:spPr>
          <a:xfrm>
            <a:off x="1974273" y="3105834"/>
            <a:ext cx="78389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Header 1</a:t>
            </a:r>
          </a:p>
          <a:p>
            <a:r>
              <a:rPr lang="en-US" sz="1600"/>
              <a:t>Paragraph 1</a:t>
            </a:r>
          </a:p>
        </p:txBody>
      </p:sp>
    </p:spTree>
    <p:extLst>
      <p:ext uri="{BB962C8B-B14F-4D97-AF65-F5344CB8AC3E}">
        <p14:creationId xmlns:p14="http://schemas.microsoft.com/office/powerpoint/2010/main" val="119449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C5F18F1-582D-AF44-88E6-7542179BB113}"/>
              </a:ext>
            </a:extLst>
          </p:cNvPr>
          <p:cNvGrpSpPr/>
          <p:nvPr/>
        </p:nvGrpSpPr>
        <p:grpSpPr>
          <a:xfrm>
            <a:off x="906087" y="822961"/>
            <a:ext cx="1587731" cy="1022465"/>
            <a:chOff x="1105593" y="1014153"/>
            <a:chExt cx="1587731" cy="10224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C8C8B4-6B9A-844F-8E4A-4AA0409488AE}"/>
                </a:ext>
              </a:extLst>
            </p:cNvPr>
            <p:cNvSpPr/>
            <p:nvPr/>
          </p:nvSpPr>
          <p:spPr>
            <a:xfrm>
              <a:off x="1105593" y="1014153"/>
              <a:ext cx="1587731" cy="1022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F3C47B3-51DA-B549-BE10-26FD5CCB350F}"/>
                </a:ext>
              </a:extLst>
            </p:cNvPr>
            <p:cNvCxnSpPr/>
            <p:nvPr/>
          </p:nvCxnSpPr>
          <p:spPr>
            <a:xfrm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747EE10-5693-664E-A1FD-BFDEC2EAA201}"/>
                </a:ext>
              </a:extLst>
            </p:cNvPr>
            <p:cNvCxnSpPr/>
            <p:nvPr/>
          </p:nvCxnSpPr>
          <p:spPr>
            <a:xfrm flipH="1"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34613D-32D9-E849-B419-760E9A984FE7}"/>
              </a:ext>
            </a:extLst>
          </p:cNvPr>
          <p:cNvGrpSpPr/>
          <p:nvPr/>
        </p:nvGrpSpPr>
        <p:grpSpPr>
          <a:xfrm>
            <a:off x="6837432" y="2297083"/>
            <a:ext cx="3549535" cy="1681942"/>
            <a:chOff x="1105593" y="1014153"/>
            <a:chExt cx="1587731" cy="102246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862D46-5346-374F-82E0-8D917C602F49}"/>
                </a:ext>
              </a:extLst>
            </p:cNvPr>
            <p:cNvSpPr/>
            <p:nvPr/>
          </p:nvSpPr>
          <p:spPr>
            <a:xfrm>
              <a:off x="1105593" y="1014153"/>
              <a:ext cx="1587731" cy="1022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85B692D-80AD-7842-9245-C46096442C74}"/>
                </a:ext>
              </a:extLst>
            </p:cNvPr>
            <p:cNvCxnSpPr/>
            <p:nvPr/>
          </p:nvCxnSpPr>
          <p:spPr>
            <a:xfrm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1C3ACB3-7692-414C-9384-E77EE7749C86}"/>
                </a:ext>
              </a:extLst>
            </p:cNvPr>
            <p:cNvCxnSpPr/>
            <p:nvPr/>
          </p:nvCxnSpPr>
          <p:spPr>
            <a:xfrm flipH="1">
              <a:off x="1105593" y="1014153"/>
              <a:ext cx="1587731" cy="1022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706E8C0-257F-4242-8ED7-0D29D16C35DF}"/>
              </a:ext>
            </a:extLst>
          </p:cNvPr>
          <p:cNvSpPr/>
          <p:nvPr/>
        </p:nvSpPr>
        <p:spPr>
          <a:xfrm>
            <a:off x="1296785" y="2552007"/>
            <a:ext cx="3549535" cy="407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FD1D95-DD38-CF46-9CA3-B05C2F351163}"/>
              </a:ext>
            </a:extLst>
          </p:cNvPr>
          <p:cNvSpPr/>
          <p:nvPr/>
        </p:nvSpPr>
        <p:spPr>
          <a:xfrm>
            <a:off x="1296784" y="3496887"/>
            <a:ext cx="3549535" cy="407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B4C149-688B-AB49-98DE-EDC95AB54230}"/>
              </a:ext>
            </a:extLst>
          </p:cNvPr>
          <p:cNvSpPr/>
          <p:nvPr/>
        </p:nvSpPr>
        <p:spPr>
          <a:xfrm>
            <a:off x="1296784" y="4441767"/>
            <a:ext cx="3549535" cy="570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A3F66-D007-6A49-A4D0-13E7C72AADA1}"/>
              </a:ext>
            </a:extLst>
          </p:cNvPr>
          <p:cNvSpPr txBox="1"/>
          <p:nvPr/>
        </p:nvSpPr>
        <p:spPr>
          <a:xfrm>
            <a:off x="2691245" y="5550131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SOCIAL MEDIA LINKS</a:t>
            </a:r>
          </a:p>
          <a:p>
            <a:pPr algn="ctr"/>
            <a:r>
              <a:rPr lang="en-US"/>
              <a:t>@ Donald Farm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7A5AEE-6E83-7141-9005-4D6AEC9BA7F0}"/>
              </a:ext>
            </a:extLst>
          </p:cNvPr>
          <p:cNvSpPr txBox="1"/>
          <p:nvPr/>
        </p:nvSpPr>
        <p:spPr>
          <a:xfrm>
            <a:off x="1386147" y="1505589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Logo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F04D76-25C6-DB42-8481-1EC2A31F232C}"/>
              </a:ext>
            </a:extLst>
          </p:cNvPr>
          <p:cNvSpPr txBox="1"/>
          <p:nvPr/>
        </p:nvSpPr>
        <p:spPr>
          <a:xfrm>
            <a:off x="3071551" y="132270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Donald Farms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213265-48DF-044C-B017-A072000807F9}"/>
              </a:ext>
            </a:extLst>
          </p:cNvPr>
          <p:cNvSpPr txBox="1"/>
          <p:nvPr/>
        </p:nvSpPr>
        <p:spPr>
          <a:xfrm>
            <a:off x="5739937" y="710615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HOME   SHOP  ZOO  CAFÉ  PARK  CONTACT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4B9032-E72F-FB4A-A9C6-A858C90E5C03}"/>
              </a:ext>
            </a:extLst>
          </p:cNvPr>
          <p:cNvSpPr txBox="1"/>
          <p:nvPr/>
        </p:nvSpPr>
        <p:spPr>
          <a:xfrm flipH="1">
            <a:off x="1386147" y="2069778"/>
            <a:ext cx="3175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Paragraph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C6493D-F542-3240-8656-36E6E73C81E6}"/>
              </a:ext>
            </a:extLst>
          </p:cNvPr>
          <p:cNvSpPr txBox="1"/>
          <p:nvPr/>
        </p:nvSpPr>
        <p:spPr>
          <a:xfrm>
            <a:off x="1248299" y="4183620"/>
            <a:ext cx="60973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Paragraph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F9FA94-17C4-F745-B1E9-38CADA2085E1}"/>
              </a:ext>
            </a:extLst>
          </p:cNvPr>
          <p:cNvSpPr txBox="1"/>
          <p:nvPr/>
        </p:nvSpPr>
        <p:spPr>
          <a:xfrm>
            <a:off x="1191363" y="3247746"/>
            <a:ext cx="60973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Paragraph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989366-D93C-3D4F-B866-3ABCDE5A186C}"/>
              </a:ext>
            </a:extLst>
          </p:cNvPr>
          <p:cNvSpPr txBox="1"/>
          <p:nvPr/>
        </p:nvSpPr>
        <p:spPr>
          <a:xfrm>
            <a:off x="4779816" y="1853802"/>
            <a:ext cx="119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Header 1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86D8F9-C652-4D41-A023-51B167A01259}"/>
              </a:ext>
            </a:extLst>
          </p:cNvPr>
          <p:cNvSpPr txBox="1"/>
          <p:nvPr/>
        </p:nvSpPr>
        <p:spPr>
          <a:xfrm>
            <a:off x="1248299" y="5167745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Button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EFBB1D-5C6C-A644-8503-7849D351D575}"/>
              </a:ext>
            </a:extLst>
          </p:cNvPr>
          <p:cNvSpPr txBox="1"/>
          <p:nvPr/>
        </p:nvSpPr>
        <p:spPr>
          <a:xfrm>
            <a:off x="6943960" y="3043151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Google Map</a:t>
            </a:r>
          </a:p>
        </p:txBody>
      </p:sp>
    </p:spTree>
    <p:extLst>
      <p:ext uri="{BB962C8B-B14F-4D97-AF65-F5344CB8AC3E}">
        <p14:creationId xmlns:p14="http://schemas.microsoft.com/office/powerpoint/2010/main" val="358939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</Words>
  <Application>Microsoft Office PowerPoint</Application>
  <PresentationFormat>Widescreen</PresentationFormat>
  <Paragraphs>84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APPLE CHANCERY</vt:lpstr>
      <vt:lpstr>Arial</vt:lpstr>
      <vt:lpstr>Calibri</vt:lpstr>
      <vt:lpstr>Calibri Light</vt:lpstr>
      <vt:lpstr>Office Theme</vt:lpstr>
      <vt:lpstr>PowerPoint Presentation</vt:lpstr>
      <vt:lpstr>Home (index.html) </vt:lpstr>
      <vt:lpstr>Paragraph 1 Paragraph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Ruchika Suri</dc:creator>
  <cp:lastModifiedBy>Ruchika Suri</cp:lastModifiedBy>
  <cp:revision>1</cp:revision>
  <dcterms:created xsi:type="dcterms:W3CDTF">2025-03-22T18:07:11Z</dcterms:created>
  <dcterms:modified xsi:type="dcterms:W3CDTF">2025-03-25T20:03:24Z</dcterms:modified>
</cp:coreProperties>
</file>