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37ECC-D80B-424C-9DAB-4F635EC0528A}" v="11" dt="2024-06-24T12:23:07.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efalkar, Ruchika Sag" userId="a57e760e-bc33-44c4-96eb-6c4da431994a" providerId="ADAL" clId="{69437ECC-D80B-424C-9DAB-4F635EC0528A}"/>
    <pc:docChg chg="undo custSel addSld modSld">
      <pc:chgData name="Janefalkar, Ruchika Sag" userId="a57e760e-bc33-44c4-96eb-6c4da431994a" providerId="ADAL" clId="{69437ECC-D80B-424C-9DAB-4F635EC0528A}" dt="2024-06-24T12:25:13.989" v="1557" actId="6549"/>
      <pc:docMkLst>
        <pc:docMk/>
      </pc:docMkLst>
      <pc:sldChg chg="modSp mod">
        <pc:chgData name="Janefalkar, Ruchika Sag" userId="a57e760e-bc33-44c4-96eb-6c4da431994a" providerId="ADAL" clId="{69437ECC-D80B-424C-9DAB-4F635EC0528A}" dt="2024-06-24T05:16:04.837" v="718" actId="255"/>
        <pc:sldMkLst>
          <pc:docMk/>
          <pc:sldMk cId="4263636897" sldId="259"/>
        </pc:sldMkLst>
        <pc:graphicFrameChg chg="modGraphic">
          <ac:chgData name="Janefalkar, Ruchika Sag" userId="a57e760e-bc33-44c4-96eb-6c4da431994a" providerId="ADAL" clId="{69437ECC-D80B-424C-9DAB-4F635EC0528A}" dt="2024-06-24T05:16:04.837" v="718" actId="255"/>
          <ac:graphicFrameMkLst>
            <pc:docMk/>
            <pc:sldMk cId="4263636897" sldId="259"/>
            <ac:graphicFrameMk id="4" creationId="{15CAC138-B592-F4D8-D98A-37497593F83E}"/>
          </ac:graphicFrameMkLst>
        </pc:graphicFrameChg>
      </pc:sldChg>
      <pc:sldChg chg="addSp delSp modSp new mod setBg">
        <pc:chgData name="Janefalkar, Ruchika Sag" userId="a57e760e-bc33-44c4-96eb-6c4da431994a" providerId="ADAL" clId="{69437ECC-D80B-424C-9DAB-4F635EC0528A}" dt="2024-06-24T07:35:00.575" v="1180" actId="1036"/>
        <pc:sldMkLst>
          <pc:docMk/>
          <pc:sldMk cId="2471475709" sldId="260"/>
        </pc:sldMkLst>
        <pc:spChg chg="add del">
          <ac:chgData name="Janefalkar, Ruchika Sag" userId="a57e760e-bc33-44c4-96eb-6c4da431994a" providerId="ADAL" clId="{69437ECC-D80B-424C-9DAB-4F635EC0528A}" dt="2024-06-24T05:18:49.061" v="721" actId="22"/>
          <ac:spMkLst>
            <pc:docMk/>
            <pc:sldMk cId="2471475709" sldId="260"/>
            <ac:spMk id="3" creationId="{7FC620B9-2804-F63F-87D7-4619E65B4551}"/>
          </ac:spMkLst>
        </pc:spChg>
        <pc:spChg chg="add del mod">
          <ac:chgData name="Janefalkar, Ruchika Sag" userId="a57e760e-bc33-44c4-96eb-6c4da431994a" providerId="ADAL" clId="{69437ECC-D80B-424C-9DAB-4F635EC0528A}" dt="2024-06-24T05:20:40.189" v="725" actId="767"/>
          <ac:spMkLst>
            <pc:docMk/>
            <pc:sldMk cId="2471475709" sldId="260"/>
            <ac:spMk id="6" creationId="{93B295F2-B67A-6703-25F8-B94181409B38}"/>
          </ac:spMkLst>
        </pc:spChg>
        <pc:spChg chg="add del mod">
          <ac:chgData name="Janefalkar, Ruchika Sag" userId="a57e760e-bc33-44c4-96eb-6c4da431994a" providerId="ADAL" clId="{69437ECC-D80B-424C-9DAB-4F635EC0528A}" dt="2024-06-24T07:35:00.575" v="1180" actId="1036"/>
          <ac:spMkLst>
            <pc:docMk/>
            <pc:sldMk cId="2471475709" sldId="260"/>
            <ac:spMk id="9" creationId="{A7A267FE-C999-E426-4145-E6688FB1C921}"/>
          </ac:spMkLst>
        </pc:spChg>
        <pc:spChg chg="add del">
          <ac:chgData name="Janefalkar, Ruchika Sag" userId="a57e760e-bc33-44c4-96eb-6c4da431994a" providerId="ADAL" clId="{69437ECC-D80B-424C-9DAB-4F635EC0528A}" dt="2024-06-24T05:20:55.379" v="726" actId="26606"/>
          <ac:spMkLst>
            <pc:docMk/>
            <pc:sldMk cId="2471475709" sldId="260"/>
            <ac:spMk id="10" creationId="{AB8C311F-7253-4AED-9701-7FC0708C41C7}"/>
          </ac:spMkLst>
        </pc:spChg>
        <pc:spChg chg="add del">
          <ac:chgData name="Janefalkar, Ruchika Sag" userId="a57e760e-bc33-44c4-96eb-6c4da431994a" providerId="ADAL" clId="{69437ECC-D80B-424C-9DAB-4F635EC0528A}" dt="2024-06-24T05:20:55.379" v="726" actId="26606"/>
          <ac:spMkLst>
            <pc:docMk/>
            <pc:sldMk cId="2471475709" sldId="260"/>
            <ac:spMk id="12" creationId="{E2384209-CB15-4CDF-9D31-C44FD9A3F20D}"/>
          </ac:spMkLst>
        </pc:spChg>
        <pc:spChg chg="add del">
          <ac:chgData name="Janefalkar, Ruchika Sag" userId="a57e760e-bc33-44c4-96eb-6c4da431994a" providerId="ADAL" clId="{69437ECC-D80B-424C-9DAB-4F635EC0528A}" dt="2024-06-24T07:32:34.407" v="1130" actId="26606"/>
          <ac:spMkLst>
            <pc:docMk/>
            <pc:sldMk cId="2471475709" sldId="260"/>
            <ac:spMk id="13" creationId="{2B97F24A-32CE-4C1C-A50D-3016B394DCFB}"/>
          </ac:spMkLst>
        </pc:spChg>
        <pc:spChg chg="add del">
          <ac:chgData name="Janefalkar, Ruchika Sag" userId="a57e760e-bc33-44c4-96eb-6c4da431994a" providerId="ADAL" clId="{69437ECC-D80B-424C-9DAB-4F635EC0528A}" dt="2024-06-24T05:20:55.379" v="726" actId="26606"/>
          <ac:spMkLst>
            <pc:docMk/>
            <pc:sldMk cId="2471475709" sldId="260"/>
            <ac:spMk id="14" creationId="{2633B3B5-CC90-43F0-8714-D31D1F3F0209}"/>
          </ac:spMkLst>
        </pc:spChg>
        <pc:spChg chg="add del">
          <ac:chgData name="Janefalkar, Ruchika Sag" userId="a57e760e-bc33-44c4-96eb-6c4da431994a" providerId="ADAL" clId="{69437ECC-D80B-424C-9DAB-4F635EC0528A}" dt="2024-06-24T07:32:34.407" v="1130" actId="26606"/>
          <ac:spMkLst>
            <pc:docMk/>
            <pc:sldMk cId="2471475709" sldId="260"/>
            <ac:spMk id="15" creationId="{CD8B4F24-440B-49E9-B85D-733523DC064B}"/>
          </ac:spMkLst>
        </pc:spChg>
        <pc:spChg chg="add del">
          <ac:chgData name="Janefalkar, Ruchika Sag" userId="a57e760e-bc33-44c4-96eb-6c4da431994a" providerId="ADAL" clId="{69437ECC-D80B-424C-9DAB-4F635EC0528A}" dt="2024-06-24T05:20:55.379" v="726" actId="26606"/>
          <ac:spMkLst>
            <pc:docMk/>
            <pc:sldMk cId="2471475709" sldId="260"/>
            <ac:spMk id="16" creationId="{A8D57A06-A426-446D-B02C-A2DC6B62E45E}"/>
          </ac:spMkLst>
        </pc:spChg>
        <pc:spChg chg="add del">
          <ac:chgData name="Janefalkar, Ruchika Sag" userId="a57e760e-bc33-44c4-96eb-6c4da431994a" providerId="ADAL" clId="{69437ECC-D80B-424C-9DAB-4F635EC0528A}" dt="2024-06-24T07:32:34.407" v="1130" actId="26606"/>
          <ac:spMkLst>
            <pc:docMk/>
            <pc:sldMk cId="2471475709" sldId="260"/>
            <ac:spMk id="17" creationId="{A7A267FE-C999-E426-4145-E6688FB1C921}"/>
          </ac:spMkLst>
        </pc:spChg>
        <pc:spChg chg="add del">
          <ac:chgData name="Janefalkar, Ruchika Sag" userId="a57e760e-bc33-44c4-96eb-6c4da431994a" providerId="ADAL" clId="{69437ECC-D80B-424C-9DAB-4F635EC0528A}" dt="2024-06-24T07:32:42.598" v="1132" actId="26606"/>
          <ac:spMkLst>
            <pc:docMk/>
            <pc:sldMk cId="2471475709" sldId="260"/>
            <ac:spMk id="19" creationId="{04812C46-200A-4DEB-A05E-3ED6C68C2387}"/>
          </ac:spMkLst>
        </pc:spChg>
        <pc:spChg chg="add del">
          <ac:chgData name="Janefalkar, Ruchika Sag" userId="a57e760e-bc33-44c4-96eb-6c4da431994a" providerId="ADAL" clId="{69437ECC-D80B-424C-9DAB-4F635EC0528A}" dt="2024-06-24T07:32:42.598" v="1132" actId="26606"/>
          <ac:spMkLst>
            <pc:docMk/>
            <pc:sldMk cId="2471475709" sldId="260"/>
            <ac:spMk id="20" creationId="{D1EA859B-E555-4109-94F3-6700E046E008}"/>
          </ac:spMkLst>
        </pc:spChg>
        <pc:spChg chg="add del">
          <ac:chgData name="Janefalkar, Ruchika Sag" userId="a57e760e-bc33-44c4-96eb-6c4da431994a" providerId="ADAL" clId="{69437ECC-D80B-424C-9DAB-4F635EC0528A}" dt="2024-06-24T07:32:42.598" v="1132" actId="26606"/>
          <ac:spMkLst>
            <pc:docMk/>
            <pc:sldMk cId="2471475709" sldId="260"/>
            <ac:spMk id="21" creationId="{A7A267FE-C999-E426-4145-E6688FB1C921}"/>
          </ac:spMkLst>
        </pc:spChg>
        <pc:spChg chg="add del">
          <ac:chgData name="Janefalkar, Ruchika Sag" userId="a57e760e-bc33-44c4-96eb-6c4da431994a" providerId="ADAL" clId="{69437ECC-D80B-424C-9DAB-4F635EC0528A}" dt="2024-06-24T07:34:52.232" v="1179" actId="26606"/>
          <ac:spMkLst>
            <pc:docMk/>
            <pc:sldMk cId="2471475709" sldId="260"/>
            <ac:spMk id="23" creationId="{B1595A09-E336-4D1B-9B3A-06A2287A54E2}"/>
          </ac:spMkLst>
        </pc:spChg>
        <pc:spChg chg="add del">
          <ac:chgData name="Janefalkar, Ruchika Sag" userId="a57e760e-bc33-44c4-96eb-6c4da431994a" providerId="ADAL" clId="{69437ECC-D80B-424C-9DAB-4F635EC0528A}" dt="2024-06-24T07:34:52.232" v="1179" actId="26606"/>
          <ac:spMkLst>
            <pc:docMk/>
            <pc:sldMk cId="2471475709" sldId="260"/>
            <ac:spMk id="24" creationId="{3540989C-C7B8-473B-BF87-6F2DA6A90006}"/>
          </ac:spMkLst>
        </pc:spChg>
        <pc:spChg chg="add del mod">
          <ac:chgData name="Janefalkar, Ruchika Sag" userId="a57e760e-bc33-44c4-96eb-6c4da431994a" providerId="ADAL" clId="{69437ECC-D80B-424C-9DAB-4F635EC0528A}" dt="2024-06-24T07:34:52.232" v="1179" actId="26606"/>
          <ac:spMkLst>
            <pc:docMk/>
            <pc:sldMk cId="2471475709" sldId="260"/>
            <ac:spMk id="25" creationId="{A7A267FE-C999-E426-4145-E6688FB1C921}"/>
          </ac:spMkLst>
        </pc:spChg>
        <pc:spChg chg="add del">
          <ac:chgData name="Janefalkar, Ruchika Sag" userId="a57e760e-bc33-44c4-96eb-6c4da431994a" providerId="ADAL" clId="{69437ECC-D80B-424C-9DAB-4F635EC0528A}" dt="2024-06-24T07:33:01.904" v="1135" actId="26606"/>
          <ac:spMkLst>
            <pc:docMk/>
            <pc:sldMk cId="2471475709" sldId="260"/>
            <ac:spMk id="30" creationId="{2B97F24A-32CE-4C1C-A50D-3016B394DCFB}"/>
          </ac:spMkLst>
        </pc:spChg>
        <pc:spChg chg="add del">
          <ac:chgData name="Janefalkar, Ruchika Sag" userId="a57e760e-bc33-44c4-96eb-6c4da431994a" providerId="ADAL" clId="{69437ECC-D80B-424C-9DAB-4F635EC0528A}" dt="2024-06-24T07:33:01.904" v="1135" actId="26606"/>
          <ac:spMkLst>
            <pc:docMk/>
            <pc:sldMk cId="2471475709" sldId="260"/>
            <ac:spMk id="32" creationId="{CD8B4F24-440B-49E9-B85D-733523DC064B}"/>
          </ac:spMkLst>
        </pc:spChg>
        <pc:spChg chg="add del">
          <ac:chgData name="Janefalkar, Ruchika Sag" userId="a57e760e-bc33-44c4-96eb-6c4da431994a" providerId="ADAL" clId="{69437ECC-D80B-424C-9DAB-4F635EC0528A}" dt="2024-06-24T07:33:06.258" v="1137" actId="26606"/>
          <ac:spMkLst>
            <pc:docMk/>
            <pc:sldMk cId="2471475709" sldId="260"/>
            <ac:spMk id="34" creationId="{743AA782-23D1-4521-8CAD-47662984AA08}"/>
          </ac:spMkLst>
        </pc:spChg>
        <pc:spChg chg="add del">
          <ac:chgData name="Janefalkar, Ruchika Sag" userId="a57e760e-bc33-44c4-96eb-6c4da431994a" providerId="ADAL" clId="{69437ECC-D80B-424C-9DAB-4F635EC0528A}" dt="2024-06-24T07:33:06.258" v="1137" actId="26606"/>
          <ac:spMkLst>
            <pc:docMk/>
            <pc:sldMk cId="2471475709" sldId="260"/>
            <ac:spMk id="35" creationId="{71877DBC-BB60-40F0-AC93-2ACDBAAE60CE}"/>
          </ac:spMkLst>
        </pc:spChg>
        <pc:spChg chg="add del">
          <ac:chgData name="Janefalkar, Ruchika Sag" userId="a57e760e-bc33-44c4-96eb-6c4da431994a" providerId="ADAL" clId="{69437ECC-D80B-424C-9DAB-4F635EC0528A}" dt="2024-06-24T07:33:10.547" v="1139" actId="26606"/>
          <ac:spMkLst>
            <pc:docMk/>
            <pc:sldMk cId="2471475709" sldId="260"/>
            <ac:spMk id="37" creationId="{C0A1ED06-4733-4020-9C60-81D4D801408D}"/>
          </ac:spMkLst>
        </pc:spChg>
        <pc:spChg chg="add del">
          <ac:chgData name="Janefalkar, Ruchika Sag" userId="a57e760e-bc33-44c4-96eb-6c4da431994a" providerId="ADAL" clId="{69437ECC-D80B-424C-9DAB-4F635EC0528A}" dt="2024-06-24T07:33:10.547" v="1139" actId="26606"/>
          <ac:spMkLst>
            <pc:docMk/>
            <pc:sldMk cId="2471475709" sldId="260"/>
            <ac:spMk id="38" creationId="{B0CA3509-3AF9-45FE-93ED-57BB5D5E8E07}"/>
          </ac:spMkLst>
        </pc:spChg>
        <pc:spChg chg="add del">
          <ac:chgData name="Janefalkar, Ruchika Sag" userId="a57e760e-bc33-44c4-96eb-6c4da431994a" providerId="ADAL" clId="{69437ECC-D80B-424C-9DAB-4F635EC0528A}" dt="2024-06-24T07:33:13.550" v="1141" actId="26606"/>
          <ac:spMkLst>
            <pc:docMk/>
            <pc:sldMk cId="2471475709" sldId="260"/>
            <ac:spMk id="40" creationId="{2B97F24A-32CE-4C1C-A50D-3016B394DCFB}"/>
          </ac:spMkLst>
        </pc:spChg>
        <pc:spChg chg="add del">
          <ac:chgData name="Janefalkar, Ruchika Sag" userId="a57e760e-bc33-44c4-96eb-6c4da431994a" providerId="ADAL" clId="{69437ECC-D80B-424C-9DAB-4F635EC0528A}" dt="2024-06-24T07:33:13.550" v="1141" actId="26606"/>
          <ac:spMkLst>
            <pc:docMk/>
            <pc:sldMk cId="2471475709" sldId="260"/>
            <ac:spMk id="41" creationId="{6357EC4F-235E-4222-A36F-C7878ACE37F2}"/>
          </ac:spMkLst>
        </pc:spChg>
        <pc:spChg chg="add del">
          <ac:chgData name="Janefalkar, Ruchika Sag" userId="a57e760e-bc33-44c4-96eb-6c4da431994a" providerId="ADAL" clId="{69437ECC-D80B-424C-9DAB-4F635EC0528A}" dt="2024-06-24T07:33:36.287" v="1147" actId="26606"/>
          <ac:spMkLst>
            <pc:docMk/>
            <pc:sldMk cId="2471475709" sldId="260"/>
            <ac:spMk id="42" creationId="{B8114C98-A349-4111-A123-E8EAB86ABE30}"/>
          </ac:spMkLst>
        </pc:spChg>
        <pc:spChg chg="add del">
          <ac:chgData name="Janefalkar, Ruchika Sag" userId="a57e760e-bc33-44c4-96eb-6c4da431994a" providerId="ADAL" clId="{69437ECC-D80B-424C-9DAB-4F635EC0528A}" dt="2024-06-24T07:33:31.860" v="1145" actId="26606"/>
          <ac:spMkLst>
            <pc:docMk/>
            <pc:sldMk cId="2471475709" sldId="260"/>
            <ac:spMk id="45" creationId="{7ED7575E-88D2-B771-681D-46A7E55415DD}"/>
          </ac:spMkLst>
        </pc:spChg>
        <pc:spChg chg="add del">
          <ac:chgData name="Janefalkar, Ruchika Sag" userId="a57e760e-bc33-44c4-96eb-6c4da431994a" providerId="ADAL" clId="{69437ECC-D80B-424C-9DAB-4F635EC0528A}" dt="2024-06-24T07:33:36.287" v="1147" actId="26606"/>
          <ac:spMkLst>
            <pc:docMk/>
            <pc:sldMk cId="2471475709" sldId="260"/>
            <ac:spMk id="49" creationId="{D7A453D2-15D8-4403-815F-291FA16340D9}"/>
          </ac:spMkLst>
        </pc:spChg>
        <pc:spChg chg="add del">
          <ac:chgData name="Janefalkar, Ruchika Sag" userId="a57e760e-bc33-44c4-96eb-6c4da431994a" providerId="ADAL" clId="{69437ECC-D80B-424C-9DAB-4F635EC0528A}" dt="2024-06-24T07:33:36.287" v="1147" actId="26606"/>
          <ac:spMkLst>
            <pc:docMk/>
            <pc:sldMk cId="2471475709" sldId="260"/>
            <ac:spMk id="55" creationId="{8161EA6B-09CA-445B-AB0D-8DF76FA92DEF}"/>
          </ac:spMkLst>
        </pc:spChg>
        <pc:spChg chg="add del">
          <ac:chgData name="Janefalkar, Ruchika Sag" userId="a57e760e-bc33-44c4-96eb-6c4da431994a" providerId="ADAL" clId="{69437ECC-D80B-424C-9DAB-4F635EC0528A}" dt="2024-06-24T07:33:36.287" v="1147" actId="26606"/>
          <ac:spMkLst>
            <pc:docMk/>
            <pc:sldMk cId="2471475709" sldId="260"/>
            <ac:spMk id="56" creationId="{E2D3D3F2-ABBB-4453-B1C5-1BEBF7E4DD56}"/>
          </ac:spMkLst>
        </pc:spChg>
        <pc:spChg chg="add del">
          <ac:chgData name="Janefalkar, Ruchika Sag" userId="a57e760e-bc33-44c4-96eb-6c4da431994a" providerId="ADAL" clId="{69437ECC-D80B-424C-9DAB-4F635EC0528A}" dt="2024-06-24T07:33:41.405" v="1149" actId="26606"/>
          <ac:spMkLst>
            <pc:docMk/>
            <pc:sldMk cId="2471475709" sldId="260"/>
            <ac:spMk id="70" creationId="{AE3A741D-C19B-960A-5803-1C5887147820}"/>
          </ac:spMkLst>
        </pc:spChg>
        <pc:spChg chg="add del">
          <ac:chgData name="Janefalkar, Ruchika Sag" userId="a57e760e-bc33-44c4-96eb-6c4da431994a" providerId="ADAL" clId="{69437ECC-D80B-424C-9DAB-4F635EC0528A}" dt="2024-06-24T07:33:41.405" v="1149" actId="26606"/>
          <ac:spMkLst>
            <pc:docMk/>
            <pc:sldMk cId="2471475709" sldId="260"/>
            <ac:spMk id="71" creationId="{DC39DE25-0E4E-0AA7-0932-1D78C2372786}"/>
          </ac:spMkLst>
        </pc:spChg>
        <pc:spChg chg="add del">
          <ac:chgData name="Janefalkar, Ruchika Sag" userId="a57e760e-bc33-44c4-96eb-6c4da431994a" providerId="ADAL" clId="{69437ECC-D80B-424C-9DAB-4F635EC0528A}" dt="2024-06-24T07:33:41.405" v="1149" actId="26606"/>
          <ac:spMkLst>
            <pc:docMk/>
            <pc:sldMk cId="2471475709" sldId="260"/>
            <ac:spMk id="72" creationId="{8D6EA299-0840-6DEA-E670-C49AEBC87E89}"/>
          </ac:spMkLst>
        </pc:spChg>
        <pc:spChg chg="add del">
          <ac:chgData name="Janefalkar, Ruchika Sag" userId="a57e760e-bc33-44c4-96eb-6c4da431994a" providerId="ADAL" clId="{69437ECC-D80B-424C-9DAB-4F635EC0528A}" dt="2024-06-24T07:34:50.607" v="1178" actId="26606"/>
          <ac:spMkLst>
            <pc:docMk/>
            <pc:sldMk cId="2471475709" sldId="260"/>
            <ac:spMk id="74" creationId="{7B831B6F-405A-4B47-B9BB-5CA88F285844}"/>
          </ac:spMkLst>
        </pc:spChg>
        <pc:spChg chg="add del">
          <ac:chgData name="Janefalkar, Ruchika Sag" userId="a57e760e-bc33-44c4-96eb-6c4da431994a" providerId="ADAL" clId="{69437ECC-D80B-424C-9DAB-4F635EC0528A}" dt="2024-06-24T07:34:50.607" v="1178" actId="26606"/>
          <ac:spMkLst>
            <pc:docMk/>
            <pc:sldMk cId="2471475709" sldId="260"/>
            <ac:spMk id="75" creationId="{953EE71A-6488-4203-A7C4-77102FD0DCCA}"/>
          </ac:spMkLst>
        </pc:spChg>
        <pc:grpChg chg="add del">
          <ac:chgData name="Janefalkar, Ruchika Sag" userId="a57e760e-bc33-44c4-96eb-6c4da431994a" providerId="ADAL" clId="{69437ECC-D80B-424C-9DAB-4F635EC0528A}" dt="2024-06-24T07:33:36.287" v="1147" actId="26606"/>
          <ac:grpSpMkLst>
            <pc:docMk/>
            <pc:sldMk cId="2471475709" sldId="260"/>
            <ac:grpSpMk id="44" creationId="{670FB431-AE18-414D-92F4-1D12D1991152}"/>
          </ac:grpSpMkLst>
        </pc:grpChg>
        <pc:grpChg chg="add del">
          <ac:chgData name="Janefalkar, Ruchika Sag" userId="a57e760e-bc33-44c4-96eb-6c4da431994a" providerId="ADAL" clId="{69437ECC-D80B-424C-9DAB-4F635EC0528A}" dt="2024-06-24T07:33:36.287" v="1147" actId="26606"/>
          <ac:grpSpMkLst>
            <pc:docMk/>
            <pc:sldMk cId="2471475709" sldId="260"/>
            <ac:grpSpMk id="50" creationId="{AF19A774-30A5-488B-9BAF-629C6440294E}"/>
          </ac:grpSpMkLst>
        </pc:grpChg>
        <pc:grpChg chg="add del">
          <ac:chgData name="Janefalkar, Ruchika Sag" userId="a57e760e-bc33-44c4-96eb-6c4da431994a" providerId="ADAL" clId="{69437ECC-D80B-424C-9DAB-4F635EC0528A}" dt="2024-06-24T07:33:36.287" v="1147" actId="26606"/>
          <ac:grpSpMkLst>
            <pc:docMk/>
            <pc:sldMk cId="2471475709" sldId="260"/>
            <ac:grpSpMk id="57" creationId="{1EA1DAFF-CECA-492F-BFA1-22C64956B8D9}"/>
          </ac:grpSpMkLst>
        </pc:grpChg>
        <pc:grpChg chg="add del">
          <ac:chgData name="Janefalkar, Ruchika Sag" userId="a57e760e-bc33-44c4-96eb-6c4da431994a" providerId="ADAL" clId="{69437ECC-D80B-424C-9DAB-4F635EC0528A}" dt="2024-06-24T07:33:36.287" v="1147" actId="26606"/>
          <ac:grpSpMkLst>
            <pc:docMk/>
            <pc:sldMk cId="2471475709" sldId="260"/>
            <ac:grpSpMk id="58" creationId="{8214E4A5-A0D2-42C4-8D14-D2A7E495F041}"/>
          </ac:grpSpMkLst>
        </pc:grpChg>
        <pc:graphicFrameChg chg="add del">
          <ac:chgData name="Janefalkar, Ruchika Sag" userId="a57e760e-bc33-44c4-96eb-6c4da431994a" providerId="ADAL" clId="{69437ECC-D80B-424C-9DAB-4F635EC0528A}" dt="2024-06-24T07:32:29.071" v="1128" actId="26606"/>
          <ac:graphicFrameMkLst>
            <pc:docMk/>
            <pc:sldMk cId="2471475709" sldId="260"/>
            <ac:graphicFrameMk id="11" creationId="{1A593D79-962C-3ACF-975D-5D55B25D080B}"/>
          </ac:graphicFrameMkLst>
        </pc:graphicFrameChg>
        <pc:picChg chg="add del mod">
          <ac:chgData name="Janefalkar, Ruchika Sag" userId="a57e760e-bc33-44c4-96eb-6c4da431994a" providerId="ADAL" clId="{69437ECC-D80B-424C-9DAB-4F635EC0528A}" dt="2024-06-24T05:20:55.960" v="727" actId="22"/>
          <ac:picMkLst>
            <pc:docMk/>
            <pc:sldMk cId="2471475709" sldId="260"/>
            <ac:picMk id="5" creationId="{0883F5F5-709D-838F-68D3-A91835FE7199}"/>
          </ac:picMkLst>
        </pc:picChg>
        <pc:picChg chg="add mod ord">
          <ac:chgData name="Janefalkar, Ruchika Sag" userId="a57e760e-bc33-44c4-96eb-6c4da431994a" providerId="ADAL" clId="{69437ECC-D80B-424C-9DAB-4F635EC0528A}" dt="2024-06-24T07:34:52.232" v="1179" actId="26606"/>
          <ac:picMkLst>
            <pc:docMk/>
            <pc:sldMk cId="2471475709" sldId="260"/>
            <ac:picMk id="8" creationId="{00BE6B35-0B7E-95B5-5C3E-4F05DFE34B61}"/>
          </ac:picMkLst>
        </pc:picChg>
        <pc:cxnChg chg="add del">
          <ac:chgData name="Janefalkar, Ruchika Sag" userId="a57e760e-bc33-44c4-96eb-6c4da431994a" providerId="ADAL" clId="{69437ECC-D80B-424C-9DAB-4F635EC0528A}" dt="2024-06-24T07:33:18.438" v="1143" actId="26606"/>
          <ac:cxnSpMkLst>
            <pc:docMk/>
            <pc:sldMk cId="2471475709" sldId="260"/>
            <ac:cxnSpMk id="43" creationId="{249EDD1B-F94D-B4E6-ACAA-566B9A26FDE3}"/>
          </ac:cxnSpMkLst>
        </pc:cxnChg>
        <pc:cxnChg chg="add del">
          <ac:chgData name="Janefalkar, Ruchika Sag" userId="a57e760e-bc33-44c4-96eb-6c4da431994a" providerId="ADAL" clId="{69437ECC-D80B-424C-9DAB-4F635EC0528A}" dt="2024-06-24T07:33:31.860" v="1145" actId="26606"/>
          <ac:cxnSpMkLst>
            <pc:docMk/>
            <pc:sldMk cId="2471475709" sldId="260"/>
            <ac:cxnSpMk id="46" creationId="{249EDD1B-F94D-B4E6-ACAA-566B9A26FDE3}"/>
          </ac:cxnSpMkLst>
        </pc:cxnChg>
      </pc:sldChg>
      <pc:sldChg chg="addSp delSp modSp new mod">
        <pc:chgData name="Janefalkar, Ruchika Sag" userId="a57e760e-bc33-44c4-96eb-6c4da431994a" providerId="ADAL" clId="{69437ECC-D80B-424C-9DAB-4F635EC0528A}" dt="2024-06-24T07:37:22.459" v="1271" actId="207"/>
        <pc:sldMkLst>
          <pc:docMk/>
          <pc:sldMk cId="548675605" sldId="261"/>
        </pc:sldMkLst>
        <pc:spChg chg="add mod">
          <ac:chgData name="Janefalkar, Ruchika Sag" userId="a57e760e-bc33-44c4-96eb-6c4da431994a" providerId="ADAL" clId="{69437ECC-D80B-424C-9DAB-4F635EC0528A}" dt="2024-06-24T07:37:22.459" v="1271" actId="207"/>
          <ac:spMkLst>
            <pc:docMk/>
            <pc:sldMk cId="548675605" sldId="261"/>
            <ac:spMk id="6" creationId="{1F56EFB7-3712-D3A9-C462-893F53C41165}"/>
          </ac:spMkLst>
        </pc:spChg>
        <pc:picChg chg="add del mod">
          <ac:chgData name="Janefalkar, Ruchika Sag" userId="a57e760e-bc33-44c4-96eb-6c4da431994a" providerId="ADAL" clId="{69437ECC-D80B-424C-9DAB-4F635EC0528A}" dt="2024-06-24T06:24:44.732" v="846" actId="478"/>
          <ac:picMkLst>
            <pc:docMk/>
            <pc:sldMk cId="548675605" sldId="261"/>
            <ac:picMk id="3" creationId="{B4829528-9502-0730-89D6-D7F99C16C3EE}"/>
          </ac:picMkLst>
        </pc:picChg>
        <pc:picChg chg="add mod">
          <ac:chgData name="Janefalkar, Ruchika Sag" userId="a57e760e-bc33-44c4-96eb-6c4da431994a" providerId="ADAL" clId="{69437ECC-D80B-424C-9DAB-4F635EC0528A}" dt="2024-06-24T06:54:45.294" v="1078" actId="14100"/>
          <ac:picMkLst>
            <pc:docMk/>
            <pc:sldMk cId="548675605" sldId="261"/>
            <ac:picMk id="5" creationId="{7F84DF3E-7F9F-CDA1-8689-0C166832A5D1}"/>
          </ac:picMkLst>
        </pc:picChg>
      </pc:sldChg>
      <pc:sldChg chg="addSp modSp new mod">
        <pc:chgData name="Janefalkar, Ruchika Sag" userId="a57e760e-bc33-44c4-96eb-6c4da431994a" providerId="ADAL" clId="{69437ECC-D80B-424C-9DAB-4F635EC0528A}" dt="2024-06-24T07:36:31.084" v="1241" actId="207"/>
        <pc:sldMkLst>
          <pc:docMk/>
          <pc:sldMk cId="3759446676" sldId="262"/>
        </pc:sldMkLst>
        <pc:spChg chg="add mod">
          <ac:chgData name="Janefalkar, Ruchika Sag" userId="a57e760e-bc33-44c4-96eb-6c4da431994a" providerId="ADAL" clId="{69437ECC-D80B-424C-9DAB-4F635EC0528A}" dt="2024-06-24T07:36:31.084" v="1241" actId="207"/>
          <ac:spMkLst>
            <pc:docMk/>
            <pc:sldMk cId="3759446676" sldId="262"/>
            <ac:spMk id="4" creationId="{761DC62C-CCD3-489B-D914-09583DEF0365}"/>
          </ac:spMkLst>
        </pc:spChg>
        <pc:picChg chg="add mod">
          <ac:chgData name="Janefalkar, Ruchika Sag" userId="a57e760e-bc33-44c4-96eb-6c4da431994a" providerId="ADAL" clId="{69437ECC-D80B-424C-9DAB-4F635EC0528A}" dt="2024-06-24T07:30:30.643" v="1086" actId="14100"/>
          <ac:picMkLst>
            <pc:docMk/>
            <pc:sldMk cId="3759446676" sldId="262"/>
            <ac:picMk id="3" creationId="{722CD8D5-1043-6E94-6CB8-6A9EE9E744E3}"/>
          </ac:picMkLst>
        </pc:picChg>
      </pc:sldChg>
      <pc:sldChg chg="addSp modSp new mod">
        <pc:chgData name="Janefalkar, Ruchika Sag" userId="a57e760e-bc33-44c4-96eb-6c4da431994a" providerId="ADAL" clId="{69437ECC-D80B-424C-9DAB-4F635EC0528A}" dt="2024-06-24T12:07:03.782" v="1334" actId="14100"/>
        <pc:sldMkLst>
          <pc:docMk/>
          <pc:sldMk cId="2047510115" sldId="263"/>
        </pc:sldMkLst>
        <pc:spChg chg="add mod">
          <ac:chgData name="Janefalkar, Ruchika Sag" userId="a57e760e-bc33-44c4-96eb-6c4da431994a" providerId="ADAL" clId="{69437ECC-D80B-424C-9DAB-4F635EC0528A}" dt="2024-06-24T12:07:03.782" v="1334" actId="14100"/>
          <ac:spMkLst>
            <pc:docMk/>
            <pc:sldMk cId="2047510115" sldId="263"/>
            <ac:spMk id="4" creationId="{9E21F1D8-2BBE-7BC2-E1AB-BD172975DEB1}"/>
          </ac:spMkLst>
        </pc:spChg>
        <pc:picChg chg="add mod">
          <ac:chgData name="Janefalkar, Ruchika Sag" userId="a57e760e-bc33-44c4-96eb-6c4da431994a" providerId="ADAL" clId="{69437ECC-D80B-424C-9DAB-4F635EC0528A}" dt="2024-06-24T12:03:18.797" v="1276" actId="14100"/>
          <ac:picMkLst>
            <pc:docMk/>
            <pc:sldMk cId="2047510115" sldId="263"/>
            <ac:picMk id="3" creationId="{1A4F819F-4DAD-CEF5-28FB-BAECEAB47FE7}"/>
          </ac:picMkLst>
        </pc:picChg>
      </pc:sldChg>
      <pc:sldChg chg="addSp modSp new mod">
        <pc:chgData name="Janefalkar, Ruchika Sag" userId="a57e760e-bc33-44c4-96eb-6c4da431994a" providerId="ADAL" clId="{69437ECC-D80B-424C-9DAB-4F635EC0528A}" dt="2024-06-24T12:13:00.761" v="1432" actId="207"/>
        <pc:sldMkLst>
          <pc:docMk/>
          <pc:sldMk cId="4268474435" sldId="264"/>
        </pc:sldMkLst>
        <pc:spChg chg="add mod">
          <ac:chgData name="Janefalkar, Ruchika Sag" userId="a57e760e-bc33-44c4-96eb-6c4da431994a" providerId="ADAL" clId="{69437ECC-D80B-424C-9DAB-4F635EC0528A}" dt="2024-06-24T12:13:00.761" v="1432" actId="207"/>
          <ac:spMkLst>
            <pc:docMk/>
            <pc:sldMk cId="4268474435" sldId="264"/>
            <ac:spMk id="6" creationId="{6CA4E306-F111-3CCE-295E-CC760622577F}"/>
          </ac:spMkLst>
        </pc:spChg>
        <pc:picChg chg="add mod">
          <ac:chgData name="Janefalkar, Ruchika Sag" userId="a57e760e-bc33-44c4-96eb-6c4da431994a" providerId="ADAL" clId="{69437ECC-D80B-424C-9DAB-4F635EC0528A}" dt="2024-06-24T12:08:51.137" v="1339" actId="1076"/>
          <ac:picMkLst>
            <pc:docMk/>
            <pc:sldMk cId="4268474435" sldId="264"/>
            <ac:picMk id="3" creationId="{E55EB07D-0A24-0F5D-6AA6-4A96AF9FD149}"/>
          </ac:picMkLst>
        </pc:picChg>
        <pc:picChg chg="add mod">
          <ac:chgData name="Janefalkar, Ruchika Sag" userId="a57e760e-bc33-44c4-96eb-6c4da431994a" providerId="ADAL" clId="{69437ECC-D80B-424C-9DAB-4F635EC0528A}" dt="2024-06-24T12:09:26.499" v="1343" actId="14100"/>
          <ac:picMkLst>
            <pc:docMk/>
            <pc:sldMk cId="4268474435" sldId="264"/>
            <ac:picMk id="5" creationId="{5387B2E5-D28D-13CE-17D1-2D5D6A074B4E}"/>
          </ac:picMkLst>
        </pc:picChg>
      </pc:sldChg>
      <pc:sldChg chg="addSp modSp new mod">
        <pc:chgData name="Janefalkar, Ruchika Sag" userId="a57e760e-bc33-44c4-96eb-6c4da431994a" providerId="ADAL" clId="{69437ECC-D80B-424C-9DAB-4F635EC0528A}" dt="2024-06-24T12:16:24.239" v="1506" actId="207"/>
        <pc:sldMkLst>
          <pc:docMk/>
          <pc:sldMk cId="2689206061" sldId="265"/>
        </pc:sldMkLst>
        <pc:spChg chg="add mod">
          <ac:chgData name="Janefalkar, Ruchika Sag" userId="a57e760e-bc33-44c4-96eb-6c4da431994a" providerId="ADAL" clId="{69437ECC-D80B-424C-9DAB-4F635EC0528A}" dt="2024-06-24T12:16:24.239" v="1506" actId="207"/>
          <ac:spMkLst>
            <pc:docMk/>
            <pc:sldMk cId="2689206061" sldId="265"/>
            <ac:spMk id="4" creationId="{6FBDD3AC-1538-F899-4624-D816D3F617E2}"/>
          </ac:spMkLst>
        </pc:spChg>
        <pc:picChg chg="add mod">
          <ac:chgData name="Janefalkar, Ruchika Sag" userId="a57e760e-bc33-44c4-96eb-6c4da431994a" providerId="ADAL" clId="{69437ECC-D80B-424C-9DAB-4F635EC0528A}" dt="2024-06-24T12:14:01.607" v="1437" actId="14100"/>
          <ac:picMkLst>
            <pc:docMk/>
            <pc:sldMk cId="2689206061" sldId="265"/>
            <ac:picMk id="3" creationId="{AA1ECAAC-31AE-0812-FE4A-100E12F8C15E}"/>
          </ac:picMkLst>
        </pc:picChg>
      </pc:sldChg>
      <pc:sldChg chg="addSp modSp new mod">
        <pc:chgData name="Janefalkar, Ruchika Sag" userId="a57e760e-bc33-44c4-96eb-6c4da431994a" providerId="ADAL" clId="{69437ECC-D80B-424C-9DAB-4F635EC0528A}" dt="2024-06-24T12:19:33.794" v="1526" actId="20577"/>
        <pc:sldMkLst>
          <pc:docMk/>
          <pc:sldMk cId="2884733780" sldId="266"/>
        </pc:sldMkLst>
        <pc:spChg chg="add mod">
          <ac:chgData name="Janefalkar, Ruchika Sag" userId="a57e760e-bc33-44c4-96eb-6c4da431994a" providerId="ADAL" clId="{69437ECC-D80B-424C-9DAB-4F635EC0528A}" dt="2024-06-24T12:19:33.794" v="1526" actId="20577"/>
          <ac:spMkLst>
            <pc:docMk/>
            <pc:sldMk cId="2884733780" sldId="266"/>
            <ac:spMk id="4" creationId="{D00F694F-642A-A5B7-5B7A-F3127E412F52}"/>
          </ac:spMkLst>
        </pc:spChg>
        <pc:picChg chg="add mod">
          <ac:chgData name="Janefalkar, Ruchika Sag" userId="a57e760e-bc33-44c4-96eb-6c4da431994a" providerId="ADAL" clId="{69437ECC-D80B-424C-9DAB-4F635EC0528A}" dt="2024-06-24T12:17:41.355" v="1512" actId="14100"/>
          <ac:picMkLst>
            <pc:docMk/>
            <pc:sldMk cId="2884733780" sldId="266"/>
            <ac:picMk id="3" creationId="{57575AFE-E59D-088C-15EA-2C0E591FDB4F}"/>
          </ac:picMkLst>
        </pc:picChg>
      </pc:sldChg>
      <pc:sldChg chg="addSp modSp new mod">
        <pc:chgData name="Janefalkar, Ruchika Sag" userId="a57e760e-bc33-44c4-96eb-6c4da431994a" providerId="ADAL" clId="{69437ECC-D80B-424C-9DAB-4F635EC0528A}" dt="2024-06-24T12:25:13.989" v="1557" actId="6549"/>
        <pc:sldMkLst>
          <pc:docMk/>
          <pc:sldMk cId="3988900686" sldId="267"/>
        </pc:sldMkLst>
        <pc:spChg chg="add mod">
          <ac:chgData name="Janefalkar, Ruchika Sag" userId="a57e760e-bc33-44c4-96eb-6c4da431994a" providerId="ADAL" clId="{69437ECC-D80B-424C-9DAB-4F635EC0528A}" dt="2024-06-24T12:25:13.989" v="1557" actId="6549"/>
          <ac:spMkLst>
            <pc:docMk/>
            <pc:sldMk cId="3988900686" sldId="267"/>
            <ac:spMk id="4" creationId="{22ABDAAE-7A1D-9388-5142-4E959580A2D7}"/>
          </ac:spMkLst>
        </pc:spChg>
        <pc:picChg chg="add mod">
          <ac:chgData name="Janefalkar, Ruchika Sag" userId="a57e760e-bc33-44c4-96eb-6c4da431994a" providerId="ADAL" clId="{69437ECC-D80B-424C-9DAB-4F635EC0528A}" dt="2024-06-24T12:22:18.375" v="1532" actId="14100"/>
          <ac:picMkLst>
            <pc:docMk/>
            <pc:sldMk cId="3988900686" sldId="267"/>
            <ac:picMk id="3" creationId="{63FD593E-35B8-5536-C0A9-D8F8CDB70F8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77799-ED3D-43D8-BF0F-A025D48B193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E27FCFE-8AB9-4608-AD7E-22AAD38DC9F7}">
      <dgm:prSet phldrT="[Text]" custT="1"/>
      <dgm:spPr/>
      <dgm:t>
        <a:bodyPr/>
        <a:lstStyle/>
        <a:p>
          <a:r>
            <a:rPr lang="en-US" sz="2800" dirty="0"/>
            <a:t>Methodology </a:t>
          </a:r>
        </a:p>
        <a:p>
          <a:r>
            <a:rPr lang="en-US" sz="2400" dirty="0"/>
            <a:t>Exploratory Data Analysis</a:t>
          </a:r>
        </a:p>
        <a:p>
          <a:endParaRPr lang="en-US" sz="2400" dirty="0"/>
        </a:p>
        <a:p>
          <a:r>
            <a:rPr lang="en-US" sz="2000" dirty="0"/>
            <a:t>Technology used Python - Pandas ,</a:t>
          </a:r>
          <a:r>
            <a:rPr lang="en-US" sz="2000" dirty="0" err="1"/>
            <a:t>numpy</a:t>
          </a:r>
          <a:endParaRPr lang="en-US" sz="2400" dirty="0"/>
        </a:p>
      </dgm:t>
    </dgm:pt>
    <dgm:pt modelId="{26ABBA05-32E8-44DF-A9CB-710DAD65D2BB}" type="parTrans" cxnId="{69D2592C-0FB3-4B48-AF53-2320BA3C8218}">
      <dgm:prSet/>
      <dgm:spPr/>
      <dgm:t>
        <a:bodyPr/>
        <a:lstStyle/>
        <a:p>
          <a:endParaRPr lang="en-US"/>
        </a:p>
      </dgm:t>
    </dgm:pt>
    <dgm:pt modelId="{4981EBD6-C790-4FBE-AC09-73A255FD1A74}" type="sibTrans" cxnId="{69D2592C-0FB3-4B48-AF53-2320BA3C8218}">
      <dgm:prSet/>
      <dgm:spPr/>
      <dgm:t>
        <a:bodyPr/>
        <a:lstStyle/>
        <a:p>
          <a:endParaRPr lang="en-US"/>
        </a:p>
      </dgm:t>
    </dgm:pt>
    <dgm:pt modelId="{1141A338-D928-43A5-933C-B836B2E548E3}">
      <dgm:prSet phldrT="[Text]" custT="1"/>
      <dgm:spPr>
        <a:solidFill>
          <a:schemeClr val="accent6">
            <a:lumMod val="60000"/>
            <a:lumOff val="40000"/>
          </a:schemeClr>
        </a:solidFill>
      </dgm:spPr>
      <dgm:t>
        <a:bodyPr/>
        <a:lstStyle/>
        <a:p>
          <a:r>
            <a:rPr lang="en-US" sz="3200" dirty="0"/>
            <a:t>Industry</a:t>
          </a:r>
        </a:p>
      </dgm:t>
    </dgm:pt>
    <dgm:pt modelId="{F4410E16-C775-4AA7-A58A-2EB88430545B}" type="parTrans" cxnId="{170E8186-B5FA-4D47-A1F2-40448B260F6A}">
      <dgm:prSet/>
      <dgm:spPr/>
      <dgm:t>
        <a:bodyPr/>
        <a:lstStyle/>
        <a:p>
          <a:endParaRPr lang="en-US"/>
        </a:p>
      </dgm:t>
    </dgm:pt>
    <dgm:pt modelId="{DAA8D00E-03EF-4404-841F-76702A98696B}" type="sibTrans" cxnId="{170E8186-B5FA-4D47-A1F2-40448B260F6A}">
      <dgm:prSet/>
      <dgm:spPr/>
      <dgm:t>
        <a:bodyPr/>
        <a:lstStyle/>
        <a:p>
          <a:endParaRPr lang="en-US"/>
        </a:p>
      </dgm:t>
    </dgm:pt>
    <dgm:pt modelId="{090288FE-9901-4DEF-8F86-66C56C46721C}">
      <dgm:prSet phldrT="[Text]" custT="1"/>
      <dgm:spPr>
        <a:solidFill>
          <a:schemeClr val="accent6">
            <a:lumMod val="60000"/>
            <a:lumOff val="40000"/>
          </a:schemeClr>
        </a:solidFill>
      </dgm:spPr>
      <dgm:t>
        <a:bodyPr/>
        <a:lstStyle/>
        <a:p>
          <a:r>
            <a:rPr lang="en-US" sz="2000" dirty="0"/>
            <a:t>Banking - </a:t>
          </a:r>
          <a:r>
            <a:rPr lang="en-IN" sz="2000" dirty="0"/>
            <a:t>online loan marketplace</a:t>
          </a:r>
          <a:endParaRPr lang="en-US" sz="2000" dirty="0"/>
        </a:p>
      </dgm:t>
    </dgm:pt>
    <dgm:pt modelId="{65D06DD2-312B-444C-ABE8-A3357E1F0DC5}" type="parTrans" cxnId="{CC0E7742-F7C5-4C8B-B592-B8BE5703DB76}">
      <dgm:prSet/>
      <dgm:spPr/>
      <dgm:t>
        <a:bodyPr/>
        <a:lstStyle/>
        <a:p>
          <a:endParaRPr lang="en-US"/>
        </a:p>
      </dgm:t>
    </dgm:pt>
    <dgm:pt modelId="{81894B58-15A6-4955-BD7E-34EA8D253C5D}" type="sibTrans" cxnId="{CC0E7742-F7C5-4C8B-B592-B8BE5703DB76}">
      <dgm:prSet/>
      <dgm:spPr/>
      <dgm:t>
        <a:bodyPr/>
        <a:lstStyle/>
        <a:p>
          <a:endParaRPr lang="en-US"/>
        </a:p>
      </dgm:t>
    </dgm:pt>
    <dgm:pt modelId="{C2E12126-B3DB-4C37-8575-5B3D15C57C97}">
      <dgm:prSet phldrT="[Text]" custT="1"/>
      <dgm:spPr>
        <a:solidFill>
          <a:srgbClr val="FFC000"/>
        </a:solidFill>
      </dgm:spPr>
      <dgm:t>
        <a:bodyPr/>
        <a:lstStyle/>
        <a:p>
          <a:r>
            <a:rPr lang="en-US" sz="3200" dirty="0" err="1"/>
            <a:t>Analyse</a:t>
          </a:r>
          <a:r>
            <a:rPr lang="en-US" sz="3200" dirty="0"/>
            <a:t> on:</a:t>
          </a:r>
        </a:p>
      </dgm:t>
    </dgm:pt>
    <dgm:pt modelId="{B56E39C7-D83F-4C44-BCBC-6C2EAFF8817C}" type="parTrans" cxnId="{0A4FCA20-A2CE-40B5-AE56-89C65891EB38}">
      <dgm:prSet/>
      <dgm:spPr/>
      <dgm:t>
        <a:bodyPr/>
        <a:lstStyle/>
        <a:p>
          <a:endParaRPr lang="en-US"/>
        </a:p>
      </dgm:t>
    </dgm:pt>
    <dgm:pt modelId="{45B368DC-932E-4268-94A5-924FEB412EA8}" type="sibTrans" cxnId="{0A4FCA20-A2CE-40B5-AE56-89C65891EB38}">
      <dgm:prSet/>
      <dgm:spPr/>
      <dgm:t>
        <a:bodyPr/>
        <a:lstStyle/>
        <a:p>
          <a:endParaRPr lang="en-US"/>
        </a:p>
      </dgm:t>
    </dgm:pt>
    <dgm:pt modelId="{AC974986-E177-4AC8-BF42-7B1240CC21CD}">
      <dgm:prSet phldrT="[Text]" custT="1"/>
      <dgm:spPr>
        <a:solidFill>
          <a:srgbClr val="FFC000"/>
        </a:solidFill>
      </dgm:spPr>
      <dgm:t>
        <a:bodyPr/>
        <a:lstStyle/>
        <a:p>
          <a:r>
            <a:rPr lang="en-US" sz="2000" dirty="0"/>
            <a:t>Past applicants who were defaulter.	</a:t>
          </a:r>
        </a:p>
      </dgm:t>
    </dgm:pt>
    <dgm:pt modelId="{190DF2E5-7A53-494C-9E7E-26953C22D6F5}" type="parTrans" cxnId="{6F6F840C-0C1B-4759-BFC2-017D9E2692D4}">
      <dgm:prSet/>
      <dgm:spPr/>
      <dgm:t>
        <a:bodyPr/>
        <a:lstStyle/>
        <a:p>
          <a:endParaRPr lang="en-US"/>
        </a:p>
      </dgm:t>
    </dgm:pt>
    <dgm:pt modelId="{77B73C72-4561-4F91-95F7-13164210B750}" type="sibTrans" cxnId="{6F6F840C-0C1B-4759-BFC2-017D9E2692D4}">
      <dgm:prSet/>
      <dgm:spPr/>
      <dgm:t>
        <a:bodyPr/>
        <a:lstStyle/>
        <a:p>
          <a:endParaRPr lang="en-US"/>
        </a:p>
      </dgm:t>
    </dgm:pt>
    <dgm:pt modelId="{1AD8084B-0D43-4B3E-86DD-CAF4AF5FB857}">
      <dgm:prSet phldrT="[Text]" custT="1"/>
      <dgm:spPr>
        <a:solidFill>
          <a:srgbClr val="FFC000"/>
        </a:solidFill>
      </dgm:spPr>
      <dgm:t>
        <a:bodyPr/>
        <a:lstStyle/>
        <a:p>
          <a:r>
            <a:rPr lang="en-US" sz="1800" dirty="0"/>
            <a:t>Identify risky loan applicants</a:t>
          </a:r>
        </a:p>
      </dgm:t>
    </dgm:pt>
    <dgm:pt modelId="{E1E0CEC3-BD12-4EBE-B446-C456EE4A6555}" type="parTrans" cxnId="{06F636EA-CBC2-4395-9DD2-6C80FA699721}">
      <dgm:prSet/>
      <dgm:spPr/>
      <dgm:t>
        <a:bodyPr/>
        <a:lstStyle/>
        <a:p>
          <a:endParaRPr lang="en-US"/>
        </a:p>
      </dgm:t>
    </dgm:pt>
    <dgm:pt modelId="{6662CBAA-8B69-4FCD-90CA-DA732A7F1DE0}" type="sibTrans" cxnId="{06F636EA-CBC2-4395-9DD2-6C80FA699721}">
      <dgm:prSet/>
      <dgm:spPr/>
      <dgm:t>
        <a:bodyPr/>
        <a:lstStyle/>
        <a:p>
          <a:endParaRPr lang="en-US"/>
        </a:p>
      </dgm:t>
    </dgm:pt>
    <dgm:pt modelId="{569CC070-FFD2-4988-8355-73F69AAD55BE}">
      <dgm:prSet phldrT="[Text]" custT="1"/>
      <dgm:spPr>
        <a:solidFill>
          <a:schemeClr val="accent6">
            <a:lumMod val="60000"/>
            <a:lumOff val="40000"/>
          </a:schemeClr>
        </a:solidFill>
      </dgm:spPr>
      <dgm:t>
        <a:bodyPr/>
        <a:lstStyle/>
        <a:p>
          <a:endParaRPr lang="en-US" sz="2000" dirty="0"/>
        </a:p>
      </dgm:t>
    </dgm:pt>
    <dgm:pt modelId="{AB7AD1A7-6388-43AD-9174-1CD77AABDB9F}" type="parTrans" cxnId="{78F28AD9-F654-4974-B7D4-8D934B1608BD}">
      <dgm:prSet/>
      <dgm:spPr/>
      <dgm:t>
        <a:bodyPr/>
        <a:lstStyle/>
        <a:p>
          <a:endParaRPr lang="en-US"/>
        </a:p>
      </dgm:t>
    </dgm:pt>
    <dgm:pt modelId="{29CC4159-2C62-483A-9BCE-E46AFD094644}" type="sibTrans" cxnId="{78F28AD9-F654-4974-B7D4-8D934B1608BD}">
      <dgm:prSet/>
      <dgm:spPr/>
      <dgm:t>
        <a:bodyPr/>
        <a:lstStyle/>
        <a:p>
          <a:endParaRPr lang="en-US"/>
        </a:p>
      </dgm:t>
    </dgm:pt>
    <dgm:pt modelId="{AA4D264E-48E2-49B0-A6BB-C68573CF72B8}">
      <dgm:prSet phldrT="[Text]" custT="1"/>
      <dgm:spPr>
        <a:solidFill>
          <a:srgbClr val="FFC000"/>
        </a:solidFill>
      </dgm:spPr>
      <dgm:t>
        <a:bodyPr/>
        <a:lstStyle/>
        <a:p>
          <a:endParaRPr lang="en-US" sz="2000" dirty="0"/>
        </a:p>
      </dgm:t>
    </dgm:pt>
    <dgm:pt modelId="{EA5CA3FC-8B08-4637-85D2-2B1265A87019}" type="parTrans" cxnId="{D9D210AC-BF2A-4B2A-AC5E-5F8A308B66BE}">
      <dgm:prSet/>
      <dgm:spPr/>
      <dgm:t>
        <a:bodyPr/>
        <a:lstStyle/>
        <a:p>
          <a:endParaRPr lang="en-IN"/>
        </a:p>
      </dgm:t>
    </dgm:pt>
    <dgm:pt modelId="{BBD48F3E-F73F-45A7-A63D-CF6A9778307A}" type="sibTrans" cxnId="{D9D210AC-BF2A-4B2A-AC5E-5F8A308B66BE}">
      <dgm:prSet/>
      <dgm:spPr/>
      <dgm:t>
        <a:bodyPr/>
        <a:lstStyle/>
        <a:p>
          <a:endParaRPr lang="en-IN"/>
        </a:p>
      </dgm:t>
    </dgm:pt>
    <dgm:pt modelId="{3219454E-04DC-446F-AFD8-76C2DEEF902C}" type="pres">
      <dgm:prSet presAssocID="{97777799-ED3D-43D8-BF0F-A025D48B193F}" presName="Name0" presStyleCnt="0">
        <dgm:presLayoutVars>
          <dgm:dir/>
          <dgm:resizeHandles val="exact"/>
        </dgm:presLayoutVars>
      </dgm:prSet>
      <dgm:spPr/>
    </dgm:pt>
    <dgm:pt modelId="{686759F1-FB92-41B7-A719-B15D57906DCB}" type="pres">
      <dgm:prSet presAssocID="{4E27FCFE-8AB9-4608-AD7E-22AAD38DC9F7}" presName="node" presStyleLbl="node1" presStyleIdx="0" presStyleCnt="3" custLinFactNeighborY="0">
        <dgm:presLayoutVars>
          <dgm:bulletEnabled val="1"/>
        </dgm:presLayoutVars>
      </dgm:prSet>
      <dgm:spPr/>
    </dgm:pt>
    <dgm:pt modelId="{D79C9783-5A28-4418-95B6-90E90C56CB74}" type="pres">
      <dgm:prSet presAssocID="{4981EBD6-C790-4FBE-AC09-73A255FD1A74}" presName="sibTrans" presStyleCnt="0"/>
      <dgm:spPr/>
    </dgm:pt>
    <dgm:pt modelId="{00A4940D-9430-4D05-8701-8DC429842F0E}" type="pres">
      <dgm:prSet presAssocID="{1141A338-D928-43A5-933C-B836B2E548E3}" presName="node" presStyleLbl="node1" presStyleIdx="1" presStyleCnt="3" custLinFactNeighborX="14181">
        <dgm:presLayoutVars>
          <dgm:bulletEnabled val="1"/>
        </dgm:presLayoutVars>
      </dgm:prSet>
      <dgm:spPr/>
    </dgm:pt>
    <dgm:pt modelId="{C63F9212-6F89-45EB-BC9E-3C40FF84DC5F}" type="pres">
      <dgm:prSet presAssocID="{DAA8D00E-03EF-4404-841F-76702A98696B}" presName="sibTrans" presStyleCnt="0"/>
      <dgm:spPr/>
    </dgm:pt>
    <dgm:pt modelId="{D831F241-5E54-405B-929C-79AD8AA48B8B}" type="pres">
      <dgm:prSet presAssocID="{C2E12126-B3DB-4C37-8575-5B3D15C57C97}" presName="node" presStyleLbl="node1" presStyleIdx="2" presStyleCnt="3">
        <dgm:presLayoutVars>
          <dgm:bulletEnabled val="1"/>
        </dgm:presLayoutVars>
      </dgm:prSet>
      <dgm:spPr/>
    </dgm:pt>
  </dgm:ptLst>
  <dgm:cxnLst>
    <dgm:cxn modelId="{6F6F840C-0C1B-4759-BFC2-017D9E2692D4}" srcId="{C2E12126-B3DB-4C37-8575-5B3D15C57C97}" destId="{AC974986-E177-4AC8-BF42-7B1240CC21CD}" srcOrd="1" destOrd="0" parTransId="{190DF2E5-7A53-494C-9E7E-26953C22D6F5}" sibTransId="{77B73C72-4561-4F91-95F7-13164210B750}"/>
    <dgm:cxn modelId="{0A4FCA20-A2CE-40B5-AE56-89C65891EB38}" srcId="{97777799-ED3D-43D8-BF0F-A025D48B193F}" destId="{C2E12126-B3DB-4C37-8575-5B3D15C57C97}" srcOrd="2" destOrd="0" parTransId="{B56E39C7-D83F-4C44-BCBC-6C2EAFF8817C}" sibTransId="{45B368DC-932E-4268-94A5-924FEB412EA8}"/>
    <dgm:cxn modelId="{69D2592C-0FB3-4B48-AF53-2320BA3C8218}" srcId="{97777799-ED3D-43D8-BF0F-A025D48B193F}" destId="{4E27FCFE-8AB9-4608-AD7E-22AAD38DC9F7}" srcOrd="0" destOrd="0" parTransId="{26ABBA05-32E8-44DF-A9CB-710DAD65D2BB}" sibTransId="{4981EBD6-C790-4FBE-AC09-73A255FD1A74}"/>
    <dgm:cxn modelId="{069E5E3F-F5F0-4D97-A134-B701CA36EDE1}" type="presOf" srcId="{090288FE-9901-4DEF-8F86-66C56C46721C}" destId="{00A4940D-9430-4D05-8701-8DC429842F0E}" srcOrd="0" destOrd="1" presId="urn:microsoft.com/office/officeart/2005/8/layout/hList6"/>
    <dgm:cxn modelId="{CC0E7742-F7C5-4C8B-B592-B8BE5703DB76}" srcId="{1141A338-D928-43A5-933C-B836B2E548E3}" destId="{090288FE-9901-4DEF-8F86-66C56C46721C}" srcOrd="0" destOrd="0" parTransId="{65D06DD2-312B-444C-ABE8-A3357E1F0DC5}" sibTransId="{81894B58-15A6-4955-BD7E-34EA8D253C5D}"/>
    <dgm:cxn modelId="{95A0685F-718D-43D3-A207-38760C5E7E3A}" type="presOf" srcId="{AA4D264E-48E2-49B0-A6BB-C68573CF72B8}" destId="{D831F241-5E54-405B-929C-79AD8AA48B8B}" srcOrd="0" destOrd="1" presId="urn:microsoft.com/office/officeart/2005/8/layout/hList6"/>
    <dgm:cxn modelId="{C6F72D76-9389-496C-A924-BD232B063376}" type="presOf" srcId="{C2E12126-B3DB-4C37-8575-5B3D15C57C97}" destId="{D831F241-5E54-405B-929C-79AD8AA48B8B}" srcOrd="0" destOrd="0" presId="urn:microsoft.com/office/officeart/2005/8/layout/hList6"/>
    <dgm:cxn modelId="{170E8186-B5FA-4D47-A1F2-40448B260F6A}" srcId="{97777799-ED3D-43D8-BF0F-A025D48B193F}" destId="{1141A338-D928-43A5-933C-B836B2E548E3}" srcOrd="1" destOrd="0" parTransId="{F4410E16-C775-4AA7-A58A-2EB88430545B}" sibTransId="{DAA8D00E-03EF-4404-841F-76702A98696B}"/>
    <dgm:cxn modelId="{3CE61287-6D6B-4FBA-96AD-86FA07E1F737}" type="presOf" srcId="{AC974986-E177-4AC8-BF42-7B1240CC21CD}" destId="{D831F241-5E54-405B-929C-79AD8AA48B8B}" srcOrd="0" destOrd="2" presId="urn:microsoft.com/office/officeart/2005/8/layout/hList6"/>
    <dgm:cxn modelId="{708ED28E-8E95-40A8-B012-0018E458C5DD}" type="presOf" srcId="{97777799-ED3D-43D8-BF0F-A025D48B193F}" destId="{3219454E-04DC-446F-AFD8-76C2DEEF902C}" srcOrd="0" destOrd="0" presId="urn:microsoft.com/office/officeart/2005/8/layout/hList6"/>
    <dgm:cxn modelId="{D9D210AC-BF2A-4B2A-AC5E-5F8A308B66BE}" srcId="{C2E12126-B3DB-4C37-8575-5B3D15C57C97}" destId="{AA4D264E-48E2-49B0-A6BB-C68573CF72B8}" srcOrd="0" destOrd="0" parTransId="{EA5CA3FC-8B08-4637-85D2-2B1265A87019}" sibTransId="{BBD48F3E-F73F-45A7-A63D-CF6A9778307A}"/>
    <dgm:cxn modelId="{C36B6AB7-3250-4CAF-B271-4194F20A56D8}" type="presOf" srcId="{569CC070-FFD2-4988-8355-73F69AAD55BE}" destId="{00A4940D-9430-4D05-8701-8DC429842F0E}" srcOrd="0" destOrd="2" presId="urn:microsoft.com/office/officeart/2005/8/layout/hList6"/>
    <dgm:cxn modelId="{3E32D2BD-E5DC-4ACA-B113-4C868160C94F}" type="presOf" srcId="{1141A338-D928-43A5-933C-B836B2E548E3}" destId="{00A4940D-9430-4D05-8701-8DC429842F0E}" srcOrd="0" destOrd="0" presId="urn:microsoft.com/office/officeart/2005/8/layout/hList6"/>
    <dgm:cxn modelId="{7C7A21CD-41E7-4E56-B35D-EAFE0854E12A}" type="presOf" srcId="{1AD8084B-0D43-4B3E-86DD-CAF4AF5FB857}" destId="{D831F241-5E54-405B-929C-79AD8AA48B8B}" srcOrd="0" destOrd="3" presId="urn:microsoft.com/office/officeart/2005/8/layout/hList6"/>
    <dgm:cxn modelId="{78F28AD9-F654-4974-B7D4-8D934B1608BD}" srcId="{1141A338-D928-43A5-933C-B836B2E548E3}" destId="{569CC070-FFD2-4988-8355-73F69AAD55BE}" srcOrd="1" destOrd="0" parTransId="{AB7AD1A7-6388-43AD-9174-1CD77AABDB9F}" sibTransId="{29CC4159-2C62-483A-9BCE-E46AFD094644}"/>
    <dgm:cxn modelId="{06F636EA-CBC2-4395-9DD2-6C80FA699721}" srcId="{C2E12126-B3DB-4C37-8575-5B3D15C57C97}" destId="{1AD8084B-0D43-4B3E-86DD-CAF4AF5FB857}" srcOrd="2" destOrd="0" parTransId="{E1E0CEC3-BD12-4EBE-B446-C456EE4A6555}" sibTransId="{6662CBAA-8B69-4FCD-90CA-DA732A7F1DE0}"/>
    <dgm:cxn modelId="{218185FC-32C1-4ECE-B28E-3EB8A97F127B}" type="presOf" srcId="{4E27FCFE-8AB9-4608-AD7E-22AAD38DC9F7}" destId="{686759F1-FB92-41B7-A719-B15D57906DCB}" srcOrd="0" destOrd="0" presId="urn:microsoft.com/office/officeart/2005/8/layout/hList6"/>
    <dgm:cxn modelId="{F80B89E3-CC75-4EDC-897A-A01D15C081B3}" type="presParOf" srcId="{3219454E-04DC-446F-AFD8-76C2DEEF902C}" destId="{686759F1-FB92-41B7-A719-B15D57906DCB}" srcOrd="0" destOrd="0" presId="urn:microsoft.com/office/officeart/2005/8/layout/hList6"/>
    <dgm:cxn modelId="{88CAEC7E-14E7-4422-AB67-3765B4D45408}" type="presParOf" srcId="{3219454E-04DC-446F-AFD8-76C2DEEF902C}" destId="{D79C9783-5A28-4418-95B6-90E90C56CB74}" srcOrd="1" destOrd="0" presId="urn:microsoft.com/office/officeart/2005/8/layout/hList6"/>
    <dgm:cxn modelId="{8D5256B1-7D16-4534-9E2D-33029637AD5D}" type="presParOf" srcId="{3219454E-04DC-446F-AFD8-76C2DEEF902C}" destId="{00A4940D-9430-4D05-8701-8DC429842F0E}" srcOrd="2" destOrd="0" presId="urn:microsoft.com/office/officeart/2005/8/layout/hList6"/>
    <dgm:cxn modelId="{D3D72EC8-5B80-4D8C-92F5-A11BFB74D2C7}" type="presParOf" srcId="{3219454E-04DC-446F-AFD8-76C2DEEF902C}" destId="{C63F9212-6F89-45EB-BC9E-3C40FF84DC5F}" srcOrd="3" destOrd="0" presId="urn:microsoft.com/office/officeart/2005/8/layout/hList6"/>
    <dgm:cxn modelId="{CE2DE12B-8C20-4A32-9B70-89571F4B68AC}" type="presParOf" srcId="{3219454E-04DC-446F-AFD8-76C2DEEF902C}" destId="{D831F241-5E54-405B-929C-79AD8AA48B8B}"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759F1-FB92-41B7-A719-B15D57906DCB}">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t>Methodology </a:t>
          </a:r>
        </a:p>
        <a:p>
          <a:pPr marL="0" lvl="0" indent="0" algn="ctr" defTabSz="1244600">
            <a:lnSpc>
              <a:spcPct val="90000"/>
            </a:lnSpc>
            <a:spcBef>
              <a:spcPct val="0"/>
            </a:spcBef>
            <a:spcAft>
              <a:spcPct val="35000"/>
            </a:spcAft>
            <a:buNone/>
          </a:pPr>
          <a:r>
            <a:rPr lang="en-US" sz="2400" kern="1200" dirty="0"/>
            <a:t>Exploratory Data Analysis</a:t>
          </a:r>
        </a:p>
        <a:p>
          <a:pPr marL="0" lvl="0" indent="0" algn="ctr" defTabSz="1244600">
            <a:lnSpc>
              <a:spcPct val="90000"/>
            </a:lnSpc>
            <a:spcBef>
              <a:spcPct val="0"/>
            </a:spcBef>
            <a:spcAft>
              <a:spcPct val="35000"/>
            </a:spcAft>
            <a:buNone/>
          </a:pPr>
          <a:endParaRPr lang="en-US" sz="2400" kern="1200" dirty="0"/>
        </a:p>
        <a:p>
          <a:pPr marL="0" lvl="0" indent="0" algn="ctr" defTabSz="1244600">
            <a:lnSpc>
              <a:spcPct val="90000"/>
            </a:lnSpc>
            <a:spcBef>
              <a:spcPct val="0"/>
            </a:spcBef>
            <a:spcAft>
              <a:spcPct val="35000"/>
            </a:spcAft>
            <a:buNone/>
          </a:pPr>
          <a:r>
            <a:rPr lang="en-US" sz="2000" kern="1200" dirty="0"/>
            <a:t>Technology used Python - Pandas ,</a:t>
          </a:r>
          <a:r>
            <a:rPr lang="en-US" sz="2000" kern="1200" dirty="0" err="1"/>
            <a:t>numpy</a:t>
          </a:r>
          <a:endParaRPr lang="en-US" sz="2400" kern="1200" dirty="0"/>
        </a:p>
      </dsp:txBody>
      <dsp:txXfrm rot="5400000">
        <a:off x="993" y="1083732"/>
        <a:ext cx="2579687" cy="3251201"/>
      </dsp:txXfrm>
    </dsp:sp>
    <dsp:sp modelId="{00A4940D-9430-4D05-8701-8DC429842F0E}">
      <dsp:nvSpPr>
        <dsp:cNvPr id="0" name=""/>
        <dsp:cNvSpPr/>
      </dsp:nvSpPr>
      <dsp:spPr>
        <a:xfrm rot="16200000">
          <a:off x="1382103" y="1419489"/>
          <a:ext cx="5418667" cy="2579687"/>
        </a:xfrm>
        <a:prstGeom prst="flowChartManualOperati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t" anchorCtr="0">
          <a:noAutofit/>
        </a:bodyPr>
        <a:lstStyle/>
        <a:p>
          <a:pPr marL="0" lvl="0" indent="0" algn="l" defTabSz="1422400">
            <a:lnSpc>
              <a:spcPct val="90000"/>
            </a:lnSpc>
            <a:spcBef>
              <a:spcPct val="0"/>
            </a:spcBef>
            <a:spcAft>
              <a:spcPct val="35000"/>
            </a:spcAft>
            <a:buNone/>
          </a:pPr>
          <a:r>
            <a:rPr lang="en-US" sz="3200" kern="1200" dirty="0"/>
            <a:t>Industry</a:t>
          </a:r>
        </a:p>
        <a:p>
          <a:pPr marL="228600" lvl="1" indent="-228600" algn="l" defTabSz="889000">
            <a:lnSpc>
              <a:spcPct val="90000"/>
            </a:lnSpc>
            <a:spcBef>
              <a:spcPct val="0"/>
            </a:spcBef>
            <a:spcAft>
              <a:spcPct val="15000"/>
            </a:spcAft>
            <a:buChar char="•"/>
          </a:pPr>
          <a:r>
            <a:rPr lang="en-US" sz="2000" kern="1200" dirty="0"/>
            <a:t>Banking - </a:t>
          </a:r>
          <a:r>
            <a:rPr lang="en-IN" sz="2000" kern="1200" dirty="0"/>
            <a:t>online loan marketplace</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rot="5400000">
        <a:off x="2801593" y="1083732"/>
        <a:ext cx="2579687" cy="3251201"/>
      </dsp:txXfrm>
    </dsp:sp>
    <dsp:sp modelId="{D831F241-5E54-405B-929C-79AD8AA48B8B}">
      <dsp:nvSpPr>
        <dsp:cNvPr id="0" name=""/>
        <dsp:cNvSpPr/>
      </dsp:nvSpPr>
      <dsp:spPr>
        <a:xfrm rot="16200000">
          <a:off x="4127830" y="1419489"/>
          <a:ext cx="5418667" cy="2579687"/>
        </a:xfrm>
        <a:prstGeom prst="flowChartManualOperati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t" anchorCtr="0">
          <a:noAutofit/>
        </a:bodyPr>
        <a:lstStyle/>
        <a:p>
          <a:pPr marL="0" lvl="0" indent="0" algn="l" defTabSz="1422400">
            <a:lnSpc>
              <a:spcPct val="90000"/>
            </a:lnSpc>
            <a:spcBef>
              <a:spcPct val="0"/>
            </a:spcBef>
            <a:spcAft>
              <a:spcPct val="35000"/>
            </a:spcAft>
            <a:buNone/>
          </a:pPr>
          <a:r>
            <a:rPr lang="en-US" sz="3200" kern="1200" dirty="0" err="1"/>
            <a:t>Analyse</a:t>
          </a:r>
          <a:r>
            <a:rPr lang="en-US" sz="3200" kern="1200" dirty="0"/>
            <a:t> on:</a:t>
          </a:r>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Past applicants who were defaulter.	</a:t>
          </a:r>
        </a:p>
        <a:p>
          <a:pPr marL="171450" lvl="1" indent="-171450" algn="l" defTabSz="800100">
            <a:lnSpc>
              <a:spcPct val="90000"/>
            </a:lnSpc>
            <a:spcBef>
              <a:spcPct val="0"/>
            </a:spcBef>
            <a:spcAft>
              <a:spcPct val="15000"/>
            </a:spcAft>
            <a:buChar char="•"/>
          </a:pPr>
          <a:r>
            <a:rPr lang="en-US" sz="1800" kern="1200" dirty="0"/>
            <a:t>Identify risky loan applicants</a:t>
          </a:r>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4F7B-731E-4FA0-EB4D-2AA92B0F35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A28354-7B36-0ABE-7DD9-F2112AA60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2BDA50-603A-C08A-A50A-E8FD8ECDAEF2}"/>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5" name="Footer Placeholder 4">
            <a:extLst>
              <a:ext uri="{FF2B5EF4-FFF2-40B4-BE49-F238E27FC236}">
                <a16:creationId xmlns:a16="http://schemas.microsoft.com/office/drawing/2014/main" id="{53DF412C-A2B9-E3CD-2A87-4E1B3A104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0F0C0-D426-D5E0-DF7A-D13F78FA0C11}"/>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382888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458B-6685-EC13-CD6E-D04BC0945E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065E15-0123-99FD-E6F8-8C993C75D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1D787-EFF9-5D7F-18AF-36200A500B9D}"/>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5" name="Footer Placeholder 4">
            <a:extLst>
              <a:ext uri="{FF2B5EF4-FFF2-40B4-BE49-F238E27FC236}">
                <a16:creationId xmlns:a16="http://schemas.microsoft.com/office/drawing/2014/main" id="{1DF1E6B3-A226-E3B2-2904-26E91BEED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F05E2-CDF1-D94E-3E85-8E61247543BB}"/>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285110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887BD-409D-F11E-AE31-7E41C5F5B6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7628E-5F48-10B1-592B-C5AB4FB89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A2B4FE-8742-7A0B-D427-209895F24C1E}"/>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5" name="Footer Placeholder 4">
            <a:extLst>
              <a:ext uri="{FF2B5EF4-FFF2-40B4-BE49-F238E27FC236}">
                <a16:creationId xmlns:a16="http://schemas.microsoft.com/office/drawing/2014/main" id="{C51A9AB9-4103-6F4F-ADBF-8B43637BF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E17426-D927-2485-F44E-2095CA623CCC}"/>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11122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DF85-9984-130E-95C1-C01000DBD0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E90CD-6C5B-F8A0-4B20-161A8E0B4E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334D6-1991-0413-6EED-A21853F1CBEC}"/>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5" name="Footer Placeholder 4">
            <a:extLst>
              <a:ext uri="{FF2B5EF4-FFF2-40B4-BE49-F238E27FC236}">
                <a16:creationId xmlns:a16="http://schemas.microsoft.com/office/drawing/2014/main" id="{67610BFE-A6B6-D88D-6B9E-E52AD1B70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D9DEC-806A-72CE-AFA5-AA778341724C}"/>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323121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65DD-7BCC-1315-CBE9-1EEC220E4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4CE67E-7B0C-398B-47FE-F71127628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217C05-0405-5EB0-0CAB-B89BCC6239B1}"/>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5" name="Footer Placeholder 4">
            <a:extLst>
              <a:ext uri="{FF2B5EF4-FFF2-40B4-BE49-F238E27FC236}">
                <a16:creationId xmlns:a16="http://schemas.microsoft.com/office/drawing/2014/main" id="{0406D602-F52A-41CE-74D1-A8997F7F2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13B3D-D398-9EDE-1FB9-50927D2A0DB2}"/>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102252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639B-D444-EC67-8DCD-791F88FA85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241B9-3049-77C0-A688-D7075C30A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AFBB31-79A6-2561-5EC2-4C4AE8880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4546A8-32D9-B554-2FF7-5181CF8EDCBE}"/>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6" name="Footer Placeholder 5">
            <a:extLst>
              <a:ext uri="{FF2B5EF4-FFF2-40B4-BE49-F238E27FC236}">
                <a16:creationId xmlns:a16="http://schemas.microsoft.com/office/drawing/2014/main" id="{06997DEA-2484-60BC-CD8A-CC5D0C8F7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9097F1-ADF6-B80A-6195-31BF5760790C}"/>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144131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FF19-0E9D-7998-D0F6-8784FBAC64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E74A3-1A89-B4BC-B2D8-B93BB9196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39AFAE-AC8C-45FB-C45A-E2E7A373A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A5EB62-F715-0278-AC15-8805AFF8D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D1412-4DFE-54EB-54F4-625FB0085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1ED1C6-82D8-024A-2FD7-D932AA696292}"/>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8" name="Footer Placeholder 7">
            <a:extLst>
              <a:ext uri="{FF2B5EF4-FFF2-40B4-BE49-F238E27FC236}">
                <a16:creationId xmlns:a16="http://schemas.microsoft.com/office/drawing/2014/main" id="{40651278-1E4B-ADBF-7221-DFD922AA0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66B7A2-E246-23B6-9A59-1CDCB9D291D8}"/>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91164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E83D-DEDB-35DF-AA6A-F14F508A46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DE9E7-3839-E6CA-BE9B-4705BDAF28A4}"/>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4" name="Footer Placeholder 3">
            <a:extLst>
              <a:ext uri="{FF2B5EF4-FFF2-40B4-BE49-F238E27FC236}">
                <a16:creationId xmlns:a16="http://schemas.microsoft.com/office/drawing/2014/main" id="{E55F9F10-B795-4B85-547E-950B058A8A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FFF1C1-0348-BD9B-91A9-B5CB42546289}"/>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129854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C39CE-550B-85F8-0B04-1D2947554172}"/>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3" name="Footer Placeholder 2">
            <a:extLst>
              <a:ext uri="{FF2B5EF4-FFF2-40B4-BE49-F238E27FC236}">
                <a16:creationId xmlns:a16="http://schemas.microsoft.com/office/drawing/2014/main" id="{F459250A-DA12-1029-5C2B-B2D13E4F80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86F9AE-EC64-753D-820F-BFF30A7523EB}"/>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293095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269E-96D0-BA3A-D076-3061E1057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A41F5-C746-6CB5-EA64-964E72614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D3FF34-228F-0451-0254-6E019D9F3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3E446-6FB0-7279-1219-CB019535ACEB}"/>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6" name="Footer Placeholder 5">
            <a:extLst>
              <a:ext uri="{FF2B5EF4-FFF2-40B4-BE49-F238E27FC236}">
                <a16:creationId xmlns:a16="http://schemas.microsoft.com/office/drawing/2014/main" id="{DEA56838-0632-7F15-01ED-881712993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30066F-35B8-9277-0190-09B7CE2BC71E}"/>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378027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1657-E6E6-1626-DC97-6B94B4951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F1C492-D060-6EDC-68F8-6E9DEC845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B2691D-6973-D584-06BE-7BF450F9D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FE664-FF79-F612-BDE0-649DE7E83710}"/>
              </a:ext>
            </a:extLst>
          </p:cNvPr>
          <p:cNvSpPr>
            <a:spLocks noGrp="1"/>
          </p:cNvSpPr>
          <p:nvPr>
            <p:ph type="dt" sz="half" idx="10"/>
          </p:nvPr>
        </p:nvSpPr>
        <p:spPr/>
        <p:txBody>
          <a:bodyPr/>
          <a:lstStyle/>
          <a:p>
            <a:fld id="{164A695B-EB7D-4EF4-96A3-3688671B874A}" type="datetimeFigureOut">
              <a:rPr lang="en-IN" smtClean="0"/>
              <a:t>26/06/24</a:t>
            </a:fld>
            <a:endParaRPr lang="en-IN"/>
          </a:p>
        </p:txBody>
      </p:sp>
      <p:sp>
        <p:nvSpPr>
          <p:cNvPr id="6" name="Footer Placeholder 5">
            <a:extLst>
              <a:ext uri="{FF2B5EF4-FFF2-40B4-BE49-F238E27FC236}">
                <a16:creationId xmlns:a16="http://schemas.microsoft.com/office/drawing/2014/main" id="{A8180D0A-0B5C-6C56-5197-CD3531F667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CBAB0-7F45-D7F7-0483-C62BF4F49E76}"/>
              </a:ext>
            </a:extLst>
          </p:cNvPr>
          <p:cNvSpPr>
            <a:spLocks noGrp="1"/>
          </p:cNvSpPr>
          <p:nvPr>
            <p:ph type="sldNum" sz="quarter" idx="12"/>
          </p:nvPr>
        </p:nvSpPr>
        <p:spPr/>
        <p:txBody>
          <a:bodyPr/>
          <a:lstStyle/>
          <a:p>
            <a:fld id="{DD104B9F-49D2-4B46-933D-97D973F39255}" type="slidenum">
              <a:rPr lang="en-IN" smtClean="0"/>
              <a:t>‹#›</a:t>
            </a:fld>
            <a:endParaRPr lang="en-IN"/>
          </a:p>
        </p:txBody>
      </p:sp>
    </p:spTree>
    <p:extLst>
      <p:ext uri="{BB962C8B-B14F-4D97-AF65-F5344CB8AC3E}">
        <p14:creationId xmlns:p14="http://schemas.microsoft.com/office/powerpoint/2010/main" val="414775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4FCD8-BA0A-2345-4AF4-2506B7592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6D82A-D068-AD44-6C47-77595964A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7B2A9-C1DE-B1E6-7D7C-4D29512F1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A695B-EB7D-4EF4-96A3-3688671B874A}" type="datetimeFigureOut">
              <a:rPr lang="en-IN" smtClean="0"/>
              <a:t>26/06/24</a:t>
            </a:fld>
            <a:endParaRPr lang="en-IN"/>
          </a:p>
        </p:txBody>
      </p:sp>
      <p:sp>
        <p:nvSpPr>
          <p:cNvPr id="5" name="Footer Placeholder 4">
            <a:extLst>
              <a:ext uri="{FF2B5EF4-FFF2-40B4-BE49-F238E27FC236}">
                <a16:creationId xmlns:a16="http://schemas.microsoft.com/office/drawing/2014/main" id="{47DF7B07-E074-2EBC-0684-B8BCB7CFD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CD6716-06A1-6AAE-7018-88CEA6CA4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4B9F-49D2-4B46-933D-97D973F39255}" type="slidenum">
              <a:rPr lang="en-IN" smtClean="0"/>
              <a:t>‹#›</a:t>
            </a:fld>
            <a:endParaRPr lang="en-IN"/>
          </a:p>
        </p:txBody>
      </p:sp>
    </p:spTree>
    <p:extLst>
      <p:ext uri="{BB962C8B-B14F-4D97-AF65-F5344CB8AC3E}">
        <p14:creationId xmlns:p14="http://schemas.microsoft.com/office/powerpoint/2010/main" val="264916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87F1-48AD-F2C1-742F-78A558002B94}"/>
              </a:ext>
            </a:extLst>
          </p:cNvPr>
          <p:cNvSpPr>
            <a:spLocks noGrp="1"/>
          </p:cNvSpPr>
          <p:nvPr>
            <p:ph type="ctrTitle"/>
          </p:nvPr>
        </p:nvSpPr>
        <p:spPr/>
        <p:txBody>
          <a:bodyPr/>
          <a:lstStyle/>
          <a:p>
            <a:r>
              <a:rPr lang="en-US" dirty="0"/>
              <a:t>Lending Club Case Study</a:t>
            </a:r>
            <a:endParaRPr lang="en-IN" dirty="0"/>
          </a:p>
        </p:txBody>
      </p:sp>
      <p:sp>
        <p:nvSpPr>
          <p:cNvPr id="3" name="Subtitle 2">
            <a:extLst>
              <a:ext uri="{FF2B5EF4-FFF2-40B4-BE49-F238E27FC236}">
                <a16:creationId xmlns:a16="http://schemas.microsoft.com/office/drawing/2014/main" id="{E835F808-D5FA-8B53-2F7E-70BC7C055212}"/>
              </a:ext>
            </a:extLst>
          </p:cNvPr>
          <p:cNvSpPr>
            <a:spLocks noGrp="1"/>
          </p:cNvSpPr>
          <p:nvPr>
            <p:ph type="subTitle" idx="1"/>
          </p:nvPr>
        </p:nvSpPr>
        <p:spPr/>
        <p:txBody>
          <a:bodyPr/>
          <a:lstStyle/>
          <a:p>
            <a:r>
              <a:rPr lang="en-US" dirty="0"/>
              <a:t>Analysis on Loan defaulters</a:t>
            </a:r>
            <a:endParaRPr lang="en-IN" dirty="0"/>
          </a:p>
        </p:txBody>
      </p:sp>
      <p:sp>
        <p:nvSpPr>
          <p:cNvPr id="6" name="TextBox 5">
            <a:extLst>
              <a:ext uri="{FF2B5EF4-FFF2-40B4-BE49-F238E27FC236}">
                <a16:creationId xmlns:a16="http://schemas.microsoft.com/office/drawing/2014/main" id="{2216384B-1922-F876-DEED-8B6422EBCF19}"/>
              </a:ext>
            </a:extLst>
          </p:cNvPr>
          <p:cNvSpPr txBox="1"/>
          <p:nvPr/>
        </p:nvSpPr>
        <p:spPr>
          <a:xfrm>
            <a:off x="600075" y="5438775"/>
            <a:ext cx="5895975" cy="646331"/>
          </a:xfrm>
          <a:prstGeom prst="rect">
            <a:avLst/>
          </a:prstGeom>
          <a:noFill/>
        </p:spPr>
        <p:txBody>
          <a:bodyPr wrap="square" rtlCol="0">
            <a:spAutoFit/>
          </a:bodyPr>
          <a:lstStyle/>
          <a:p>
            <a:r>
              <a:rPr lang="en-IN" dirty="0"/>
              <a:t>Group Members: </a:t>
            </a:r>
          </a:p>
          <a:p>
            <a:r>
              <a:rPr lang="en-IN" dirty="0"/>
              <a:t>Ruchika Janefalkar &amp; Ruchika Agarwal</a:t>
            </a:r>
          </a:p>
        </p:txBody>
      </p:sp>
    </p:spTree>
    <p:extLst>
      <p:ext uri="{BB962C8B-B14F-4D97-AF65-F5344CB8AC3E}">
        <p14:creationId xmlns:p14="http://schemas.microsoft.com/office/powerpoint/2010/main" val="377536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ECAAC-31AE-0812-FE4A-100E12F8C1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3086" y="310613"/>
            <a:ext cx="7315200" cy="3684444"/>
          </a:xfrm>
          <a:prstGeom prst="rect">
            <a:avLst/>
          </a:prstGeom>
        </p:spPr>
      </p:pic>
      <p:sp>
        <p:nvSpPr>
          <p:cNvPr id="4" name="TextBox 3">
            <a:extLst>
              <a:ext uri="{FF2B5EF4-FFF2-40B4-BE49-F238E27FC236}">
                <a16:creationId xmlns:a16="http://schemas.microsoft.com/office/drawing/2014/main" id="{6FBDD3AC-1538-F899-4624-D816D3F617E2}"/>
              </a:ext>
            </a:extLst>
          </p:cNvPr>
          <p:cNvSpPr txBox="1"/>
          <p:nvPr/>
        </p:nvSpPr>
        <p:spPr>
          <a:xfrm>
            <a:off x="1087120" y="4282440"/>
            <a:ext cx="10414000" cy="2246769"/>
          </a:xfrm>
          <a:prstGeom prst="rect">
            <a:avLst/>
          </a:prstGeom>
          <a:noFill/>
        </p:spPr>
        <p:txBody>
          <a:bodyPr wrap="square" rtlCol="0">
            <a:spAutoFit/>
          </a:bodyPr>
          <a:lstStyle/>
          <a:p>
            <a:pPr algn="ctr"/>
            <a:r>
              <a:rPr lang="en-US" sz="2800" dirty="0">
                <a:solidFill>
                  <a:srgbClr val="FFC000"/>
                </a:solidFill>
              </a:rPr>
              <a:t>Grade vs loan status vs loan amount</a:t>
            </a:r>
          </a:p>
          <a:p>
            <a:endParaRPr lang="en-US" dirty="0"/>
          </a:p>
          <a:p>
            <a:r>
              <a:rPr lang="en-US" sz="2000" kern="1200" dirty="0">
                <a:solidFill>
                  <a:srgbClr val="0070C0"/>
                </a:solidFill>
                <a:latin typeface="+mn-lt"/>
                <a:ea typeface="+mn-ea"/>
                <a:cs typeface="+mn-cs"/>
              </a:rPr>
              <a:t>There is high probability of defaulting for customer having grade G,F,E,D,C as their percentage of charged off is more as compared to the total loans of these grades.</a:t>
            </a:r>
          </a:p>
          <a:p>
            <a:endParaRPr lang="en-US" dirty="0"/>
          </a:p>
          <a:p>
            <a:endParaRPr lang="en-US" sz="1800" kern="1200" dirty="0">
              <a:solidFill>
                <a:schemeClr val="tx1"/>
              </a:solidFill>
              <a:latin typeface="+mn-lt"/>
              <a:ea typeface="+mn-ea"/>
              <a:cs typeface="+mn-cs"/>
            </a:endParaRPr>
          </a:p>
          <a:p>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268920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75AFE-E59D-088C-15EA-2C0E591F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5580" y="1120827"/>
            <a:ext cx="6670447" cy="5180552"/>
          </a:xfrm>
          <a:prstGeom prst="rect">
            <a:avLst/>
          </a:prstGeom>
        </p:spPr>
      </p:pic>
      <p:sp>
        <p:nvSpPr>
          <p:cNvPr id="4" name="TextBox 3">
            <a:extLst>
              <a:ext uri="{FF2B5EF4-FFF2-40B4-BE49-F238E27FC236}">
                <a16:creationId xmlns:a16="http://schemas.microsoft.com/office/drawing/2014/main" id="{D00F694F-642A-A5B7-5B7A-F3127E412F52}"/>
              </a:ext>
            </a:extLst>
          </p:cNvPr>
          <p:cNvSpPr txBox="1"/>
          <p:nvPr/>
        </p:nvSpPr>
        <p:spPr>
          <a:xfrm>
            <a:off x="2477588" y="171678"/>
            <a:ext cx="10525760" cy="523220"/>
          </a:xfrm>
          <a:prstGeom prst="rect">
            <a:avLst/>
          </a:prstGeom>
          <a:noFill/>
        </p:spPr>
        <p:txBody>
          <a:bodyPr wrap="square" rtlCol="0">
            <a:spAutoFit/>
          </a:bodyPr>
          <a:lstStyle/>
          <a:p>
            <a:r>
              <a:rPr lang="en-US" sz="2800" dirty="0">
                <a:solidFill>
                  <a:srgbClr val="FFC000"/>
                </a:solidFill>
              </a:rPr>
              <a:t>Multivariate Analysis for charged off loans</a:t>
            </a:r>
          </a:p>
        </p:txBody>
      </p:sp>
    </p:spTree>
    <p:extLst>
      <p:ext uri="{BB962C8B-B14F-4D97-AF65-F5344CB8AC3E}">
        <p14:creationId xmlns:p14="http://schemas.microsoft.com/office/powerpoint/2010/main" val="288473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197E6-1926-145F-558F-8B8F25F7EF3C}"/>
              </a:ext>
            </a:extLst>
          </p:cNvPr>
          <p:cNvSpPr txBox="1"/>
          <p:nvPr/>
        </p:nvSpPr>
        <p:spPr>
          <a:xfrm>
            <a:off x="1175657" y="696686"/>
            <a:ext cx="9394372" cy="5047536"/>
          </a:xfrm>
          <a:prstGeom prst="rect">
            <a:avLst/>
          </a:prstGeom>
          <a:noFill/>
        </p:spPr>
        <p:txBody>
          <a:bodyPr wrap="square" rtlCol="0">
            <a:spAutoFit/>
          </a:bodyPr>
          <a:lstStyle/>
          <a:p>
            <a:r>
              <a:rPr lang="en-IN" sz="2800" b="1" dirty="0">
                <a:latin typeface="var(--jp-content-font-family)"/>
              </a:rPr>
              <a:t>I</a:t>
            </a:r>
            <a:r>
              <a:rPr lang="en-IN" sz="2800" b="1" i="0" dirty="0">
                <a:effectLst/>
                <a:latin typeface="var(--jp-content-font-family)"/>
              </a:rPr>
              <a:t>nferences towards the loan to default:</a:t>
            </a:r>
          </a:p>
          <a:p>
            <a:pPr>
              <a:buFont typeface="+mj-lt"/>
              <a:buAutoNum type="arabicPeriod"/>
            </a:pPr>
            <a:endParaRPr lang="en-IN" sz="2000" dirty="0">
              <a:effectLst/>
              <a:latin typeface="var(--jp-content-font-family)"/>
            </a:endParaRPr>
          </a:p>
          <a:p>
            <a:pPr>
              <a:buFont typeface="+mj-lt"/>
              <a:buAutoNum type="arabicPeriod"/>
            </a:pPr>
            <a:r>
              <a:rPr lang="en-IN" sz="2000" dirty="0">
                <a:effectLst/>
                <a:latin typeface="var(--jp-content-font-family)"/>
              </a:rPr>
              <a:t>Majority of loans are ’Not Verified’. Probability of verified loans to default are more than source verified. Not verified loans are also close behind to default. It means LC is not verifying most of the loans and the ones that are verified are not done properly and their probability to default is high.</a:t>
            </a:r>
            <a:br>
              <a:rPr lang="en-IN" sz="2000" dirty="0">
                <a:effectLst/>
                <a:latin typeface="var(--jp-content-font-family)"/>
              </a:rPr>
            </a:br>
            <a:endParaRPr lang="en-IN" sz="2000" dirty="0">
              <a:effectLst/>
              <a:latin typeface="var(--jp-content-font-family)"/>
            </a:endParaRPr>
          </a:p>
          <a:p>
            <a:pPr>
              <a:buFont typeface="+mj-lt"/>
              <a:buAutoNum type="arabicPeriod"/>
            </a:pPr>
            <a:r>
              <a:rPr lang="en-IN" sz="2000" dirty="0">
                <a:effectLst/>
                <a:latin typeface="var(--jp-content-font-family)"/>
              </a:rPr>
              <a:t>On higher interest rates the average defaulters are more. Also, the loans with status - 'current' are also of higher int rates so probability of current loans to default are high.</a:t>
            </a:r>
            <a:br>
              <a:rPr lang="en-IN" sz="2000" dirty="0">
                <a:effectLst/>
                <a:latin typeface="var(--jp-content-font-family)"/>
              </a:rPr>
            </a:br>
            <a:endParaRPr lang="en-IN" sz="2000" dirty="0">
              <a:effectLst/>
              <a:latin typeface="var(--jp-content-font-family)"/>
            </a:endParaRPr>
          </a:p>
          <a:p>
            <a:pPr>
              <a:buFont typeface="+mj-lt"/>
              <a:buAutoNum type="arabicPeriod"/>
            </a:pPr>
            <a:r>
              <a:rPr lang="en-IN" sz="2000" dirty="0">
                <a:effectLst/>
                <a:latin typeface="var(--jp-content-font-family)"/>
              </a:rPr>
              <a:t>There is no other prominent variable for a loan to default apart from interest rate. The occurrences with highest 'Charged Off's in any graph is majorly because of high amount of loan sanctioned for that value.</a:t>
            </a:r>
            <a:endParaRPr lang="en-IN" sz="2000" dirty="0">
              <a:effectLst/>
              <a:latin typeface="var(--jp-cell-prompt-font-family)"/>
            </a:endParaRPr>
          </a:p>
          <a:p>
            <a:br>
              <a:rPr lang="en-IN" dirty="0">
                <a:effectLst/>
                <a:latin typeface="inherit"/>
              </a:rPr>
            </a:br>
            <a:endParaRPr lang="en-IN" dirty="0">
              <a:effectLst/>
              <a:latin typeface="inherit"/>
            </a:endParaRPr>
          </a:p>
          <a:p>
            <a:endParaRPr lang="en-US" dirty="0"/>
          </a:p>
        </p:txBody>
      </p:sp>
    </p:spTree>
    <p:extLst>
      <p:ext uri="{BB962C8B-B14F-4D97-AF65-F5344CB8AC3E}">
        <p14:creationId xmlns:p14="http://schemas.microsoft.com/office/powerpoint/2010/main" val="11961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B4AAF9-9E72-D496-E15E-917A89E95B95}"/>
              </a:ext>
            </a:extLst>
          </p:cNvPr>
          <p:cNvSpPr txBox="1"/>
          <p:nvPr/>
        </p:nvSpPr>
        <p:spPr>
          <a:xfrm>
            <a:off x="180975" y="857250"/>
            <a:ext cx="11534775" cy="6060505"/>
          </a:xfrm>
          <a:prstGeom prst="rect">
            <a:avLst/>
          </a:prstGeom>
          <a:noFill/>
        </p:spPr>
        <p:txBody>
          <a:bodyPr wrap="square" rtlCol="0">
            <a:spAutoFit/>
          </a:bodyPr>
          <a:lstStyle/>
          <a:p>
            <a:pPr algn="ctr">
              <a:lnSpc>
                <a:spcPts val="2400"/>
              </a:lnSpc>
              <a:spcAft>
                <a:spcPts val="750"/>
              </a:spcAft>
            </a:pPr>
            <a:endParaRPr lang="en-IN" sz="3600" dirty="0">
              <a:solidFill>
                <a:srgbClr val="45526C"/>
              </a:solidFill>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ts val="2400"/>
              </a:lnSpc>
              <a:spcAft>
                <a:spcPts val="750"/>
              </a:spcAft>
            </a:pPr>
            <a:r>
              <a:rPr lang="en-IN" sz="3600" dirty="0">
                <a:solidFill>
                  <a:srgbClr val="45526C"/>
                </a:solidFill>
                <a:effectLst/>
                <a:latin typeface="Arial" panose="020B0604020202020204" pitchFamily="34" charset="0"/>
                <a:ea typeface="Times New Roman" panose="02020603050405020304" pitchFamily="18" charset="0"/>
                <a:cs typeface="Times New Roman" panose="02020603050405020304" pitchFamily="18" charset="0"/>
              </a:rPr>
              <a:t>Business Objectives</a:t>
            </a:r>
            <a:endParaRPr lang="en-IN" sz="3600" dirty="0">
              <a:solidFill>
                <a:srgbClr val="45526C"/>
              </a:solidFill>
              <a:latin typeface="Arial" panose="020B0604020202020204" pitchFamily="34" charset="0"/>
              <a:ea typeface="Times New Roman" panose="02020603050405020304" pitchFamily="18" charset="0"/>
              <a:cs typeface="Times New Roman" panose="02020603050405020304" pitchFamily="18" charset="0"/>
            </a:endParaRPr>
          </a:p>
          <a:p>
            <a:pPr algn="ctr">
              <a:lnSpc>
                <a:spcPts val="2400"/>
              </a:lnSpc>
              <a:spcAft>
                <a:spcPts val="750"/>
              </a:spcAft>
            </a:pPr>
            <a:endParaRPr lang="en-IN" sz="3600" dirty="0">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ts val="2400"/>
              </a:lnSpc>
              <a:spcAft>
                <a:spcPts val="750"/>
              </a:spcAft>
              <a:buFont typeface="Wingdings" panose="05000000000000000000" pitchFamily="2" charset="2"/>
              <a:buChar char="Ø"/>
            </a:pPr>
            <a:r>
              <a:rPr lang="en-IN" sz="2800" dirty="0">
                <a:solidFill>
                  <a:srgbClr val="091E42"/>
                </a:solidFill>
                <a:effectLst/>
                <a:latin typeface="Arial" panose="020B0604020202020204" pitchFamily="34" charset="0"/>
                <a:ea typeface="Times New Roman" panose="02020603050405020304" pitchFamily="18" charset="0"/>
                <a:cs typeface="Arial" panose="020B0604020202020204" pitchFamily="34" charset="0"/>
              </a:rPr>
              <a:t>Lending club is the largest online loan marketplace, facilitating personal loans, business loans, and financing of medical procedures. Borrowers can easily access lower interest rate loans through a fast online interface.</a:t>
            </a:r>
          </a:p>
          <a:p>
            <a:pPr>
              <a:lnSpc>
                <a:spcPts val="2400"/>
              </a:lnSpc>
              <a:spcAft>
                <a:spcPts val="750"/>
              </a:spcAft>
            </a:pPr>
            <a:endParaRPr lang="en-IN" sz="2800" dirty="0">
              <a:solidFill>
                <a:srgbClr val="091E42"/>
              </a:solidFill>
              <a:latin typeface="Arial" panose="020B0604020202020204" pitchFamily="34" charset="0"/>
              <a:ea typeface="Times New Roman" panose="02020603050405020304" pitchFamily="18" charset="0"/>
              <a:cs typeface="Arial" panose="020B0604020202020204" pitchFamily="34" charset="0"/>
            </a:endParaRPr>
          </a:p>
          <a:p>
            <a:pPr>
              <a:lnSpc>
                <a:spcPts val="2400"/>
              </a:lnSpc>
              <a:spcAft>
                <a:spcPts val="750"/>
              </a:spcAft>
            </a:pPr>
            <a:r>
              <a:rPr lang="en-IN" sz="2800" dirty="0">
                <a:solidFill>
                  <a:srgbClr val="091E42"/>
                </a:solidFill>
                <a:effectLst/>
                <a:latin typeface="Arial" panose="020B0604020202020204" pitchFamily="34" charset="0"/>
                <a:ea typeface="Times New Roman" panose="02020603050405020304" pitchFamily="18" charset="0"/>
                <a:cs typeface="Arial" panose="020B0604020202020204" pitchFamily="34" charset="0"/>
              </a:rPr>
              <a:t> </a:t>
            </a:r>
            <a:endParaRPr lang="en-IN" sz="2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ts val="2400"/>
              </a:lnSpc>
              <a:spcAft>
                <a:spcPts val="800"/>
              </a:spcAft>
              <a:buFont typeface="Wingdings" panose="05000000000000000000" pitchFamily="2" charset="2"/>
              <a:buChar char="Ø"/>
            </a:pPr>
            <a:r>
              <a:rPr lang="en-IN" sz="2800" dirty="0">
                <a:solidFill>
                  <a:srgbClr val="091E42"/>
                </a:solidFill>
                <a:effectLst/>
                <a:latin typeface="Arial" panose="020B0604020202020204" pitchFamily="34" charset="0"/>
                <a:ea typeface="Times New Roman" panose="02020603050405020304" pitchFamily="18" charset="0"/>
                <a:cs typeface="Arial" panose="020B0604020202020204" pitchFamily="34" charset="0"/>
              </a:rPr>
              <a:t>If one is able to identify these risky loan applicants, then such loans can be reduced thereby cutting down the amount of credit loss. </a:t>
            </a:r>
          </a:p>
          <a:p>
            <a:pPr marL="285750" indent="-285750">
              <a:lnSpc>
                <a:spcPts val="2400"/>
              </a:lnSpc>
              <a:spcAft>
                <a:spcPts val="800"/>
              </a:spcAft>
              <a:buFont typeface="Wingdings" panose="05000000000000000000" pitchFamily="2" charset="2"/>
              <a:buChar char="Ø"/>
            </a:pPr>
            <a:endParaRPr lang="en-IN" sz="2800" dirty="0">
              <a:solidFill>
                <a:srgbClr val="091E42"/>
              </a:solidFill>
              <a:latin typeface="Arial" panose="020B0604020202020204" pitchFamily="34" charset="0"/>
              <a:ea typeface="Times New Roman" panose="02020603050405020304" pitchFamily="18" charset="0"/>
              <a:cs typeface="Arial" panose="020B0604020202020204" pitchFamily="34" charset="0"/>
            </a:endParaRPr>
          </a:p>
          <a:p>
            <a:pPr marL="285750" indent="-285750">
              <a:lnSpc>
                <a:spcPts val="2400"/>
              </a:lnSpc>
              <a:spcAft>
                <a:spcPts val="800"/>
              </a:spcAft>
              <a:buFont typeface="Wingdings" panose="05000000000000000000" pitchFamily="2" charset="2"/>
              <a:buChar char="Ø"/>
            </a:pPr>
            <a:endParaRPr lang="en-IN" sz="2800" dirty="0">
              <a:solidFill>
                <a:srgbClr val="091E42"/>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nSpc>
                <a:spcPts val="2400"/>
              </a:lnSpc>
              <a:spcAft>
                <a:spcPts val="800"/>
              </a:spcAft>
              <a:buFont typeface="Wingdings" panose="05000000000000000000" pitchFamily="2" charset="2"/>
              <a:buChar char="Ø"/>
            </a:pPr>
            <a:r>
              <a:rPr lang="en-IN" sz="2800" dirty="0">
                <a:solidFill>
                  <a:srgbClr val="091E42"/>
                </a:solidFill>
                <a:latin typeface="Arial" panose="020B0604020202020204" pitchFamily="34" charset="0"/>
                <a:cs typeface="Arial" panose="020B0604020202020204" pitchFamily="34" charset="0"/>
              </a:rPr>
              <a:t>The Analysis needs to perform on the past loan applicants and find defaulters</a:t>
            </a:r>
          </a:p>
          <a:p>
            <a:pPr marL="285750" indent="-285750">
              <a:lnSpc>
                <a:spcPts val="2400"/>
              </a:lnSpc>
              <a:spcAft>
                <a:spcPts val="800"/>
              </a:spcAft>
              <a:buFont typeface="Wingdings" panose="05000000000000000000" pitchFamily="2" charset="2"/>
              <a:buChar char="Ø"/>
            </a:pPr>
            <a:endParaRPr lang="en-IN" sz="2800" dirty="0"/>
          </a:p>
        </p:txBody>
      </p:sp>
    </p:spTree>
    <p:extLst>
      <p:ext uri="{BB962C8B-B14F-4D97-AF65-F5344CB8AC3E}">
        <p14:creationId xmlns:p14="http://schemas.microsoft.com/office/powerpoint/2010/main" val="167747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579F5-6C78-8225-436C-535CFE4C2B35}"/>
              </a:ext>
            </a:extLst>
          </p:cNvPr>
          <p:cNvSpPr txBox="1"/>
          <p:nvPr/>
        </p:nvSpPr>
        <p:spPr>
          <a:xfrm>
            <a:off x="85725" y="1276349"/>
            <a:ext cx="11591925" cy="5355312"/>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5" name="Diagram 4">
            <a:extLst>
              <a:ext uri="{FF2B5EF4-FFF2-40B4-BE49-F238E27FC236}">
                <a16:creationId xmlns:a16="http://schemas.microsoft.com/office/drawing/2014/main" id="{B101D105-59FE-51DB-324E-F36F1CF8EC39}"/>
              </a:ext>
            </a:extLst>
          </p:cNvPr>
          <p:cNvGraphicFramePr/>
          <p:nvPr>
            <p:extLst>
              <p:ext uri="{D42A27DB-BD31-4B8C-83A1-F6EECF244321}">
                <p14:modId xmlns:p14="http://schemas.microsoft.com/office/powerpoint/2010/main" val="34071641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941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CAC138-B592-F4D8-D98A-37497593F83E}"/>
              </a:ext>
            </a:extLst>
          </p:cNvPr>
          <p:cNvGraphicFramePr>
            <a:graphicFrameLocks noGrp="1"/>
          </p:cNvGraphicFramePr>
          <p:nvPr>
            <p:extLst>
              <p:ext uri="{D42A27DB-BD31-4B8C-83A1-F6EECF244321}">
                <p14:modId xmlns:p14="http://schemas.microsoft.com/office/powerpoint/2010/main" val="2584629207"/>
              </p:ext>
            </p:extLst>
          </p:nvPr>
        </p:nvGraphicFramePr>
        <p:xfrm>
          <a:off x="621791" y="719666"/>
          <a:ext cx="10122408" cy="7030689"/>
        </p:xfrm>
        <a:graphic>
          <a:graphicData uri="http://schemas.openxmlformats.org/drawingml/2006/table">
            <a:tbl>
              <a:tblPr firstRow="1" bandRow="1">
                <a:tableStyleId>{5C22544A-7EE6-4342-B048-85BDC9FD1C3A}</a:tableStyleId>
              </a:tblPr>
              <a:tblGrid>
                <a:gridCol w="3374136">
                  <a:extLst>
                    <a:ext uri="{9D8B030D-6E8A-4147-A177-3AD203B41FA5}">
                      <a16:colId xmlns:a16="http://schemas.microsoft.com/office/drawing/2014/main" val="20000"/>
                    </a:ext>
                  </a:extLst>
                </a:gridCol>
                <a:gridCol w="3374136">
                  <a:extLst>
                    <a:ext uri="{9D8B030D-6E8A-4147-A177-3AD203B41FA5}">
                      <a16:colId xmlns:a16="http://schemas.microsoft.com/office/drawing/2014/main" val="20001"/>
                    </a:ext>
                  </a:extLst>
                </a:gridCol>
                <a:gridCol w="3374136">
                  <a:extLst>
                    <a:ext uri="{9D8B030D-6E8A-4147-A177-3AD203B41FA5}">
                      <a16:colId xmlns:a16="http://schemas.microsoft.com/office/drawing/2014/main" val="20002"/>
                    </a:ext>
                  </a:extLst>
                </a:gridCol>
              </a:tblGrid>
              <a:tr h="1402485">
                <a:tc>
                  <a:txBody>
                    <a:bodyPr/>
                    <a:lstStyle/>
                    <a:p>
                      <a:endParaRPr lang="en-US" dirty="0"/>
                    </a:p>
                  </a:txBody>
                  <a:tcPr>
                    <a:solidFill>
                      <a:schemeClr val="accent2">
                        <a:lumMod val="60000"/>
                        <a:lumOff val="40000"/>
                      </a:schemeClr>
                    </a:solidFill>
                  </a:tcPr>
                </a:tc>
                <a:tc gridSpan="2">
                  <a:txBody>
                    <a:bodyPr/>
                    <a:lstStyle/>
                    <a:p>
                      <a:pPr algn="l"/>
                      <a:r>
                        <a:rPr lang="en-US" sz="3600" dirty="0">
                          <a:latin typeface="Agency FB" panose="020B0503020202020204" pitchFamily="34" charset="0"/>
                        </a:rPr>
                        <a:t>EDA </a:t>
                      </a:r>
                    </a:p>
                  </a:txBody>
                  <a:tcPr>
                    <a:solidFill>
                      <a:schemeClr val="accent2">
                        <a:lumMod val="60000"/>
                        <a:lumOff val="40000"/>
                      </a:schemeClr>
                    </a:solidFill>
                  </a:tcPr>
                </a:tc>
                <a:tc hMerge="1">
                  <a:txBody>
                    <a:bodyPr/>
                    <a:lstStyle/>
                    <a:p>
                      <a:endParaRPr lang="en-US" dirty="0"/>
                    </a:p>
                  </a:txBody>
                  <a:tcPr/>
                </a:tc>
                <a:extLst>
                  <a:ext uri="{0D108BD9-81ED-4DB2-BD59-A6C34878D82A}">
                    <a16:rowId xmlns:a16="http://schemas.microsoft.com/office/drawing/2014/main" val="10000"/>
                  </a:ext>
                </a:extLst>
              </a:tr>
              <a:tr h="1421964">
                <a:tc>
                  <a:txBody>
                    <a:bodyPr/>
                    <a:lstStyle/>
                    <a:p>
                      <a:r>
                        <a:rPr lang="en-US" dirty="0"/>
                        <a:t>Data Cleaning &amp; Sanity check</a:t>
                      </a:r>
                    </a:p>
                  </a:txBody>
                  <a:tcPr/>
                </a:tc>
                <a:tc>
                  <a:txBody>
                    <a:bodyPr/>
                    <a:lstStyle/>
                    <a:p>
                      <a:r>
                        <a:rPr lang="en-US" dirty="0"/>
                        <a:t>Data Analysis</a:t>
                      </a:r>
                    </a:p>
                  </a:txBody>
                  <a:tcPr/>
                </a:tc>
                <a:tc>
                  <a:txBody>
                    <a:bodyPr/>
                    <a:lstStyle/>
                    <a:p>
                      <a:r>
                        <a:rPr lang="en-US" baseline="0" dirty="0"/>
                        <a:t>Observations </a:t>
                      </a:r>
                      <a:endParaRPr lang="en-US" dirty="0"/>
                    </a:p>
                  </a:txBody>
                  <a:tcPr/>
                </a:tc>
                <a:extLst>
                  <a:ext uri="{0D108BD9-81ED-4DB2-BD59-A6C34878D82A}">
                    <a16:rowId xmlns:a16="http://schemas.microsoft.com/office/drawing/2014/main" val="10001"/>
                  </a:ext>
                </a:extLst>
              </a:tr>
              <a:tr h="2454349">
                <a:tc>
                  <a:txBody>
                    <a:bodyPr/>
                    <a:lstStyle/>
                    <a:p>
                      <a:r>
                        <a:rPr lang="en-US" dirty="0"/>
                        <a:t>1.Removing the null value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Removing columns with single value.</a:t>
                      </a:r>
                    </a:p>
                    <a:p>
                      <a:r>
                        <a:rPr lang="en-US" dirty="0"/>
                        <a:t>2.Removing null values rows.</a:t>
                      </a:r>
                    </a:p>
                    <a:p>
                      <a:r>
                        <a:rPr lang="en-US" dirty="0"/>
                        <a:t>3.Make the datatype changes for analysis.</a:t>
                      </a:r>
                    </a:p>
                    <a:p>
                      <a:r>
                        <a:rPr lang="en-US" dirty="0"/>
                        <a:t>4.Check the +, ,,% signs so analysis becomes easier.</a:t>
                      </a:r>
                    </a:p>
                    <a:p>
                      <a:r>
                        <a:rPr lang="en-US" dirty="0"/>
                        <a:t>5. Categorize - numerical, categorical, extra columns for analysis purpose.</a:t>
                      </a:r>
                    </a:p>
                    <a:p>
                      <a:r>
                        <a:rPr lang="en-US" dirty="0"/>
                        <a:t>Check duplicate records.</a:t>
                      </a:r>
                    </a:p>
                    <a:p>
                      <a:r>
                        <a:rPr lang="en-US" dirty="0"/>
                        <a:t>Check outliners by using box plots.</a:t>
                      </a:r>
                    </a:p>
                  </a:txBody>
                  <a:tcPr/>
                </a:tc>
                <a:tc>
                  <a:txBody>
                    <a:bodyPr/>
                    <a:lstStyle/>
                    <a:p>
                      <a:r>
                        <a:rPr lang="en-US" dirty="0"/>
                        <a:t>Univariate Analysis – </a:t>
                      </a:r>
                      <a:r>
                        <a:rPr lang="en-US" dirty="0" err="1"/>
                        <a:t>Analyse</a:t>
                      </a:r>
                      <a:r>
                        <a:rPr lang="en-US" dirty="0"/>
                        <a:t> each column and plotting charts to see distribution of each column.</a:t>
                      </a:r>
                    </a:p>
                    <a:p>
                      <a:r>
                        <a:rPr lang="en-US" dirty="0"/>
                        <a:t>Bivariate Analysis – </a:t>
                      </a:r>
                      <a:r>
                        <a:rPr lang="en-US" dirty="0" err="1"/>
                        <a:t>Analyse</a:t>
                      </a:r>
                      <a:r>
                        <a:rPr lang="en-US" dirty="0"/>
                        <a:t> relationship between two columns.</a:t>
                      </a:r>
                    </a:p>
                    <a:p>
                      <a:r>
                        <a:rPr lang="en-US" dirty="0"/>
                        <a:t>Multivariate Analysis – </a:t>
                      </a:r>
                      <a:r>
                        <a:rPr lang="en-US" dirty="0" err="1"/>
                        <a:t>Analyse</a:t>
                      </a:r>
                      <a:r>
                        <a:rPr lang="en-US" dirty="0"/>
                        <a:t> relationship between 3 or more columns by using different graph types.</a:t>
                      </a:r>
                    </a:p>
                  </a:txBody>
                  <a:tcPr/>
                </a:tc>
                <a:tc>
                  <a:txBody>
                    <a:bodyPr/>
                    <a:lstStyle/>
                    <a:p>
                      <a:r>
                        <a:rPr lang="en-US" dirty="0"/>
                        <a:t>Share insight based on all earlier analysis.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363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BE6B35-0B7E-95B5-5C3E-4F05DFE34B61}"/>
              </a:ext>
            </a:extLst>
          </p:cNvPr>
          <p:cNvPicPr>
            <a:picLocks noChangeAspect="1"/>
          </p:cNvPicPr>
          <p:nvPr/>
        </p:nvPicPr>
        <p:blipFill>
          <a:blip r:embed="rId2"/>
          <a:stretch>
            <a:fillRect/>
          </a:stretch>
        </p:blipFill>
        <p:spPr>
          <a:xfrm>
            <a:off x="995680" y="937036"/>
            <a:ext cx="10617200" cy="3593054"/>
          </a:xfrm>
          <a:prstGeom prst="rect">
            <a:avLst/>
          </a:prstGeom>
        </p:spPr>
      </p:pic>
      <p:sp>
        <p:nvSpPr>
          <p:cNvPr id="9" name="TextBox 8">
            <a:extLst>
              <a:ext uri="{FF2B5EF4-FFF2-40B4-BE49-F238E27FC236}">
                <a16:creationId xmlns:a16="http://schemas.microsoft.com/office/drawing/2014/main" id="{A7A267FE-C999-E426-4145-E6688FB1C921}"/>
              </a:ext>
            </a:extLst>
          </p:cNvPr>
          <p:cNvSpPr txBox="1"/>
          <p:nvPr/>
        </p:nvSpPr>
        <p:spPr>
          <a:xfrm>
            <a:off x="975359" y="4790440"/>
            <a:ext cx="10045065" cy="1815882"/>
          </a:xfrm>
          <a:prstGeom prst="rect">
            <a:avLst/>
          </a:prstGeom>
          <a:noFill/>
        </p:spPr>
        <p:txBody>
          <a:bodyPr wrap="square" rtlCol="0">
            <a:spAutoFit/>
          </a:bodyPr>
          <a:lstStyle/>
          <a:p>
            <a:r>
              <a:rPr lang="en-US" sz="2800" dirty="0">
                <a:solidFill>
                  <a:srgbClr val="0070C0"/>
                </a:solidFill>
              </a:rPr>
              <a:t>			</a:t>
            </a:r>
            <a:r>
              <a:rPr lang="en-US" sz="2800" dirty="0">
                <a:solidFill>
                  <a:srgbClr val="FFC000"/>
                </a:solidFill>
              </a:rPr>
              <a:t>Term Column analysis</a:t>
            </a:r>
            <a:r>
              <a:rPr lang="en-US" sz="2800" dirty="0">
                <a:solidFill>
                  <a:srgbClr val="0070C0"/>
                </a:solidFill>
              </a:rPr>
              <a:t> </a:t>
            </a:r>
          </a:p>
          <a:p>
            <a:r>
              <a:rPr lang="en-US" sz="2800" dirty="0">
                <a:solidFill>
                  <a:srgbClr val="0070C0"/>
                </a:solidFill>
              </a:rPr>
              <a:t>This has two terms only 36 Months and 60 Months.</a:t>
            </a:r>
          </a:p>
          <a:p>
            <a:r>
              <a:rPr lang="en-US" sz="2800" kern="1200" dirty="0">
                <a:solidFill>
                  <a:srgbClr val="0070C0"/>
                </a:solidFill>
                <a:latin typeface="+mn-lt"/>
                <a:ea typeface="+mn-ea"/>
                <a:cs typeface="+mn-cs"/>
              </a:rPr>
              <a:t>This indicates that borrowers have taken 36 months tenure more than 60 months</a:t>
            </a:r>
          </a:p>
        </p:txBody>
      </p:sp>
    </p:spTree>
    <p:extLst>
      <p:ext uri="{BB962C8B-B14F-4D97-AF65-F5344CB8AC3E}">
        <p14:creationId xmlns:p14="http://schemas.microsoft.com/office/powerpoint/2010/main" val="247147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84DF3E-7F9F-CDA1-8689-0C166832A5D1}"/>
              </a:ext>
            </a:extLst>
          </p:cNvPr>
          <p:cNvPicPr>
            <a:picLocks noChangeAspect="1"/>
          </p:cNvPicPr>
          <p:nvPr/>
        </p:nvPicPr>
        <p:blipFill>
          <a:blip r:embed="rId2"/>
          <a:stretch>
            <a:fillRect/>
          </a:stretch>
        </p:blipFill>
        <p:spPr>
          <a:xfrm>
            <a:off x="4511040" y="0"/>
            <a:ext cx="6329576" cy="5090160"/>
          </a:xfrm>
          <a:prstGeom prst="rect">
            <a:avLst/>
          </a:prstGeom>
        </p:spPr>
      </p:pic>
      <p:sp>
        <p:nvSpPr>
          <p:cNvPr id="6" name="TextBox 5">
            <a:extLst>
              <a:ext uri="{FF2B5EF4-FFF2-40B4-BE49-F238E27FC236}">
                <a16:creationId xmlns:a16="http://schemas.microsoft.com/office/drawing/2014/main" id="{1F56EFB7-3712-D3A9-C462-893F53C41165}"/>
              </a:ext>
            </a:extLst>
          </p:cNvPr>
          <p:cNvSpPr txBox="1"/>
          <p:nvPr/>
        </p:nvSpPr>
        <p:spPr>
          <a:xfrm>
            <a:off x="121920" y="2545080"/>
            <a:ext cx="4693920" cy="4401205"/>
          </a:xfrm>
          <a:prstGeom prst="rect">
            <a:avLst/>
          </a:prstGeom>
          <a:noFill/>
        </p:spPr>
        <p:txBody>
          <a:bodyPr wrap="square" rtlCol="0">
            <a:spAutoFit/>
          </a:bodyPr>
          <a:lstStyle/>
          <a:p>
            <a:r>
              <a:rPr lang="en-US" sz="2800" dirty="0">
                <a:solidFill>
                  <a:srgbClr val="FFC000"/>
                </a:solidFill>
                <a:latin typeface="Arial" panose="020B0604020202020204" pitchFamily="34" charset="0"/>
                <a:cs typeface="Arial" panose="020B0604020202020204" pitchFamily="34" charset="0"/>
              </a:rPr>
              <a:t>      Term vs Loan status</a:t>
            </a:r>
          </a:p>
          <a:p>
            <a:r>
              <a:rPr lang="en-US" sz="2800" dirty="0">
                <a:solidFill>
                  <a:srgbClr val="0070C0"/>
                </a:solidFill>
                <a:latin typeface="Arial" panose="020B0604020202020204" pitchFamily="34" charset="0"/>
                <a:cs typeface="Arial" panose="020B0604020202020204" pitchFamily="34" charset="0"/>
              </a:rPr>
              <a:t>1. 10.5% loans with 36 months defaulted.</a:t>
            </a:r>
          </a:p>
          <a:p>
            <a:endParaRPr lang="en-US" sz="2800" dirty="0">
              <a:solidFill>
                <a:srgbClr val="0070C0"/>
              </a:solidFill>
              <a:latin typeface="Arial" panose="020B0604020202020204" pitchFamily="34" charset="0"/>
              <a:cs typeface="Arial" panose="020B0604020202020204" pitchFamily="34" charset="0"/>
            </a:endParaRPr>
          </a:p>
          <a:p>
            <a:r>
              <a:rPr lang="en-US" sz="2800" dirty="0">
                <a:solidFill>
                  <a:srgbClr val="0070C0"/>
                </a:solidFill>
                <a:latin typeface="Arial" panose="020B0604020202020204" pitchFamily="34" charset="0"/>
                <a:cs typeface="Arial" panose="020B0604020202020204" pitchFamily="34" charset="0"/>
              </a:rPr>
              <a:t>2. 22.3% loans with 60 months defaulted.</a:t>
            </a:r>
          </a:p>
          <a:p>
            <a:endParaRPr lang="en-US" sz="2800" dirty="0">
              <a:solidFill>
                <a:srgbClr val="0070C0"/>
              </a:solidFill>
              <a:latin typeface="Arial" panose="020B0604020202020204" pitchFamily="34" charset="0"/>
              <a:cs typeface="Arial" panose="020B0604020202020204" pitchFamily="34" charset="0"/>
            </a:endParaRPr>
          </a:p>
          <a:p>
            <a:r>
              <a:rPr lang="en-US" sz="2800" dirty="0">
                <a:solidFill>
                  <a:srgbClr val="0070C0"/>
                </a:solidFill>
                <a:latin typeface="Arial" panose="020B0604020202020204" pitchFamily="34" charset="0"/>
                <a:cs typeface="Arial" panose="020B0604020202020204" pitchFamily="34" charset="0"/>
              </a:rPr>
              <a:t>3</a:t>
            </a:r>
            <a:r>
              <a:rPr lang="en-US" sz="2800" kern="1200" dirty="0">
                <a:solidFill>
                  <a:srgbClr val="0070C0"/>
                </a:solidFill>
                <a:latin typeface="Arial" panose="020B0604020202020204" pitchFamily="34" charset="0"/>
                <a:cs typeface="Arial" panose="020B0604020202020204" pitchFamily="34" charset="0"/>
              </a:rPr>
              <a:t>. The defaulters are 13.7% </a:t>
            </a:r>
            <a:r>
              <a:rPr lang="en-US" sz="2800" dirty="0">
                <a:solidFill>
                  <a:srgbClr val="0070C0"/>
                </a:solidFill>
                <a:latin typeface="Arial" panose="020B0604020202020204" pitchFamily="34" charset="0"/>
                <a:cs typeface="Arial" panose="020B0604020202020204" pitchFamily="34" charset="0"/>
              </a:rPr>
              <a:t> and fully paid is 83.3% in the data.</a:t>
            </a:r>
            <a:r>
              <a:rPr lang="en-US" dirty="0">
                <a:solidFill>
                  <a:srgbClr val="0070C0"/>
                </a:solidFill>
              </a:rPr>
              <a:t>	</a:t>
            </a:r>
            <a:endParaRPr lang="en-US" sz="1800" kern="1200" dirty="0">
              <a:solidFill>
                <a:srgbClr val="0070C0"/>
              </a:solidFill>
              <a:latin typeface="+mn-lt"/>
              <a:ea typeface="+mn-ea"/>
              <a:cs typeface="+mn-cs"/>
            </a:endParaRPr>
          </a:p>
        </p:txBody>
      </p:sp>
    </p:spTree>
    <p:extLst>
      <p:ext uri="{BB962C8B-B14F-4D97-AF65-F5344CB8AC3E}">
        <p14:creationId xmlns:p14="http://schemas.microsoft.com/office/powerpoint/2010/main" val="54867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2CD8D5-1043-6E94-6CB8-6A9EE9E744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1086" y="326571"/>
            <a:ext cx="8512627" cy="4255590"/>
          </a:xfrm>
          <a:prstGeom prst="rect">
            <a:avLst/>
          </a:prstGeom>
        </p:spPr>
      </p:pic>
      <p:sp>
        <p:nvSpPr>
          <p:cNvPr id="4" name="TextBox 3">
            <a:extLst>
              <a:ext uri="{FF2B5EF4-FFF2-40B4-BE49-F238E27FC236}">
                <a16:creationId xmlns:a16="http://schemas.microsoft.com/office/drawing/2014/main" id="{761DC62C-CCD3-489B-D914-09583DEF0365}"/>
              </a:ext>
            </a:extLst>
          </p:cNvPr>
          <p:cNvSpPr txBox="1"/>
          <p:nvPr/>
        </p:nvSpPr>
        <p:spPr>
          <a:xfrm>
            <a:off x="579120" y="4912360"/>
            <a:ext cx="10861040" cy="1384995"/>
          </a:xfrm>
          <a:prstGeom prst="rect">
            <a:avLst/>
          </a:prstGeom>
          <a:noFill/>
        </p:spPr>
        <p:txBody>
          <a:bodyPr wrap="square" rtlCol="0">
            <a:spAutoFit/>
          </a:bodyPr>
          <a:lstStyle/>
          <a:p>
            <a:pPr algn="ctr"/>
            <a:r>
              <a:rPr lang="en-US" sz="2800" dirty="0">
                <a:solidFill>
                  <a:srgbClr val="FFC000"/>
                </a:solidFill>
              </a:rPr>
              <a:t>Loan status vs interest rate</a:t>
            </a:r>
            <a:endParaRPr lang="en-US" sz="2800" kern="1200" dirty="0">
              <a:solidFill>
                <a:srgbClr val="FFC000"/>
              </a:solidFill>
              <a:latin typeface="+mn-lt"/>
              <a:ea typeface="+mn-ea"/>
              <a:cs typeface="+mn-cs"/>
            </a:endParaRPr>
          </a:p>
          <a:p>
            <a:r>
              <a:rPr lang="en-US" sz="2800" kern="1200" dirty="0">
                <a:solidFill>
                  <a:srgbClr val="0070C0"/>
                </a:solidFill>
                <a:latin typeface="+mn-lt"/>
                <a:ea typeface="+mn-ea"/>
                <a:cs typeface="+mn-cs"/>
              </a:rPr>
              <a:t>This indicates that customer defaults loan when interest rate is on higher side between 11%-16%</a:t>
            </a:r>
          </a:p>
        </p:txBody>
      </p:sp>
    </p:spTree>
    <p:extLst>
      <p:ext uri="{BB962C8B-B14F-4D97-AF65-F5344CB8AC3E}">
        <p14:creationId xmlns:p14="http://schemas.microsoft.com/office/powerpoint/2010/main" val="375944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F819F-4DAD-CEF5-28FB-BAECEAB47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9201" y="303439"/>
            <a:ext cx="8763000" cy="3789590"/>
          </a:xfrm>
          <a:prstGeom prst="rect">
            <a:avLst/>
          </a:prstGeom>
        </p:spPr>
      </p:pic>
      <p:sp>
        <p:nvSpPr>
          <p:cNvPr id="4" name="TextBox 3">
            <a:extLst>
              <a:ext uri="{FF2B5EF4-FFF2-40B4-BE49-F238E27FC236}">
                <a16:creationId xmlns:a16="http://schemas.microsoft.com/office/drawing/2014/main" id="{9E21F1D8-2BBE-7BC2-E1AB-BD172975DEB1}"/>
              </a:ext>
            </a:extLst>
          </p:cNvPr>
          <p:cNvSpPr txBox="1"/>
          <p:nvPr/>
        </p:nvSpPr>
        <p:spPr>
          <a:xfrm rot="10800000" flipV="1">
            <a:off x="600942" y="4010412"/>
            <a:ext cx="10747777" cy="2677656"/>
          </a:xfrm>
          <a:prstGeom prst="rect">
            <a:avLst/>
          </a:prstGeom>
          <a:noFill/>
        </p:spPr>
        <p:txBody>
          <a:bodyPr wrap="square" rtlCol="0">
            <a:spAutoFit/>
          </a:bodyPr>
          <a:lstStyle/>
          <a:p>
            <a:pPr algn="ctr"/>
            <a:r>
              <a:rPr lang="en-US" sz="2800" dirty="0">
                <a:solidFill>
                  <a:srgbClr val="FFC000"/>
                </a:solidFill>
              </a:rPr>
              <a:t>Loan Status vs Verification status</a:t>
            </a:r>
          </a:p>
          <a:p>
            <a:r>
              <a:rPr lang="en-US" sz="2800" dirty="0">
                <a:solidFill>
                  <a:srgbClr val="0070C0"/>
                </a:solidFill>
              </a:rPr>
              <a:t>Majority of loans are ’Not Verified’. Probability of verified loans to default are more than source verified. Not verified loans are also    close behind to default.</a:t>
            </a:r>
          </a:p>
          <a:p>
            <a:r>
              <a:rPr lang="en-US" sz="2800" dirty="0">
                <a:solidFill>
                  <a:srgbClr val="0070C0"/>
                </a:solidFill>
              </a:rPr>
              <a:t>It means LC is not verifying most of the loans and the ones that are verified are not done properly and there probability to default is      high.</a:t>
            </a:r>
            <a:endParaRPr lang="en-IN" sz="2800" dirty="0">
              <a:solidFill>
                <a:srgbClr val="0070C0"/>
              </a:solidFill>
            </a:endParaRPr>
          </a:p>
        </p:txBody>
      </p:sp>
    </p:spTree>
    <p:extLst>
      <p:ext uri="{BB962C8B-B14F-4D97-AF65-F5344CB8AC3E}">
        <p14:creationId xmlns:p14="http://schemas.microsoft.com/office/powerpoint/2010/main" val="204751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EB07D-0A24-0F5D-6AA6-4A96AF9FD149}"/>
              </a:ext>
            </a:extLst>
          </p:cNvPr>
          <p:cNvPicPr>
            <a:picLocks noChangeAspect="1"/>
          </p:cNvPicPr>
          <p:nvPr/>
        </p:nvPicPr>
        <p:blipFill>
          <a:blip r:embed="rId2"/>
          <a:stretch>
            <a:fillRect/>
          </a:stretch>
        </p:blipFill>
        <p:spPr>
          <a:xfrm>
            <a:off x="0" y="0"/>
            <a:ext cx="5116768" cy="4389120"/>
          </a:xfrm>
          <a:prstGeom prst="rect">
            <a:avLst/>
          </a:prstGeom>
        </p:spPr>
      </p:pic>
      <p:pic>
        <p:nvPicPr>
          <p:cNvPr id="5" name="Picture 4">
            <a:extLst>
              <a:ext uri="{FF2B5EF4-FFF2-40B4-BE49-F238E27FC236}">
                <a16:creationId xmlns:a16="http://schemas.microsoft.com/office/drawing/2014/main" id="{5387B2E5-D28D-13CE-17D1-2D5D6A074B4E}"/>
              </a:ext>
            </a:extLst>
          </p:cNvPr>
          <p:cNvPicPr>
            <a:picLocks noChangeAspect="1"/>
          </p:cNvPicPr>
          <p:nvPr/>
        </p:nvPicPr>
        <p:blipFill>
          <a:blip r:embed="rId3"/>
          <a:stretch>
            <a:fillRect/>
          </a:stretch>
        </p:blipFill>
        <p:spPr>
          <a:xfrm>
            <a:off x="5466080" y="66675"/>
            <a:ext cx="6289040" cy="4389120"/>
          </a:xfrm>
          <a:prstGeom prst="rect">
            <a:avLst/>
          </a:prstGeom>
        </p:spPr>
      </p:pic>
      <p:sp>
        <p:nvSpPr>
          <p:cNvPr id="6" name="TextBox 5">
            <a:extLst>
              <a:ext uri="{FF2B5EF4-FFF2-40B4-BE49-F238E27FC236}">
                <a16:creationId xmlns:a16="http://schemas.microsoft.com/office/drawing/2014/main" id="{6CA4E306-F111-3CCE-295E-CC760622577F}"/>
              </a:ext>
            </a:extLst>
          </p:cNvPr>
          <p:cNvSpPr txBox="1"/>
          <p:nvPr/>
        </p:nvSpPr>
        <p:spPr>
          <a:xfrm>
            <a:off x="213360" y="4826675"/>
            <a:ext cx="11145520" cy="1661993"/>
          </a:xfrm>
          <a:prstGeom prst="rect">
            <a:avLst/>
          </a:prstGeom>
          <a:noFill/>
        </p:spPr>
        <p:txBody>
          <a:bodyPr wrap="square" rtlCol="0">
            <a:spAutoFit/>
          </a:bodyPr>
          <a:lstStyle/>
          <a:p>
            <a:pPr algn="ctr"/>
            <a:r>
              <a:rPr lang="en-US" sz="2800" dirty="0">
                <a:solidFill>
                  <a:srgbClr val="FFC000"/>
                </a:solidFill>
              </a:rPr>
              <a:t>Analyze Term, Interest rate, Loan status=Charged off</a:t>
            </a:r>
            <a:endParaRPr lang="en-US" sz="2800" dirty="0"/>
          </a:p>
          <a:p>
            <a:r>
              <a:rPr lang="en-US" sz="2800" dirty="0">
                <a:solidFill>
                  <a:srgbClr val="0070C0"/>
                </a:solidFill>
              </a:rPr>
              <a:t>The probability of increase in defaulters when interest rate is between 11.5%-16.5% and 60 months term.</a:t>
            </a:r>
            <a:endParaRPr lang="en-IN" sz="2800" dirty="0">
              <a:solidFill>
                <a:srgbClr val="0070C0"/>
              </a:solidFill>
            </a:endParaRPr>
          </a:p>
          <a:p>
            <a:endParaRPr lang="en-IN" dirty="0"/>
          </a:p>
        </p:txBody>
      </p:sp>
    </p:spTree>
    <p:extLst>
      <p:ext uri="{BB962C8B-B14F-4D97-AF65-F5344CB8AC3E}">
        <p14:creationId xmlns:p14="http://schemas.microsoft.com/office/powerpoint/2010/main" val="426847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631</Words>
  <Application>Microsoft Macintosh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Calibri Light</vt:lpstr>
      <vt:lpstr>inherit</vt:lpstr>
      <vt:lpstr>var(--jp-cell-prompt-font-family)</vt:lpstr>
      <vt:lpstr>var(--jp-content-font-family)</vt:lpstr>
      <vt:lpstr>Wingdings</vt:lpstr>
      <vt:lpstr>Office Theme</vt:lpstr>
      <vt:lpstr>Lending Club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Janefalkar, Ruchika Sag</dc:creator>
  <cp:lastModifiedBy>sandeep aggarwal</cp:lastModifiedBy>
  <cp:revision>2</cp:revision>
  <dcterms:created xsi:type="dcterms:W3CDTF">2024-06-23T16:44:05Z</dcterms:created>
  <dcterms:modified xsi:type="dcterms:W3CDTF">2024-06-25T22:03:19Z</dcterms:modified>
</cp:coreProperties>
</file>