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8515-E598-5DD1-A309-7D942BE6F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7B3C5-1AB8-501E-8EAA-61E15E843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E698-563D-8E47-9466-BAE4A562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87A2-D690-FF05-87FA-5770B9EC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897BC-E170-C8EE-B094-B944A59A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0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9249-0632-FE8A-9414-17C2FEED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A684B-F761-5511-3A8E-06394D3A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67C3-A24D-3AAA-8962-30C34C83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51BF-BB28-AA72-08C3-85AB1CEC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7EB1-07B1-9648-5C14-3A299CFE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5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90412-100F-7D4A-9A1A-07774ABAF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D061A-1EED-FEED-0FD4-A02DAED0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8356-B8EB-A265-6B50-E2C53017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0A17-31DD-6A3D-B8B5-361B02CE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38DE-7FD2-EFBC-4F09-111F869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B5B4-0762-CC4D-1A58-84440665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C9084-BEF6-A70D-A0F5-86DA69B3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7F8F-1735-AB60-4A03-A618BB1E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0C642-9842-49FA-3E4F-07D38CD8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FF00-699E-ADAE-11E5-BD81D199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9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4944-0D75-7061-C611-0B1A7C56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9A87-00DF-D9A4-1C56-D78ED049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4355-6FEF-02D2-CB39-56A2232D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44C1-0C04-0178-627B-CC0563EF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C0B4-FC70-2F8F-934C-CB7AA5A9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5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020-4973-A043-D39C-7FEEEC07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5FD5-633D-1FA6-E4F6-4C9609DBA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A5BCD-9F0D-65A0-C24C-C23A59CCF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4414-72AF-673E-67CF-1D3ABBC4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C663C-4362-E319-3F5F-B7CC520E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764C8-C98C-D185-0622-E6D7A90E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6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3309-CD45-D3F2-5A17-32F88D12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6E74-A1B6-FE34-FA3D-6364C6D03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12EDE-DD75-90EF-F98B-526579BF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681A2-3BDB-AF8A-00A0-7BB6671E5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5009A-AFF0-3710-6DCE-4D497A7D7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7B18D-1415-3F96-4483-109784EC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319E7-DA32-AE13-F2D2-88F220E4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2C271-5459-B980-A5A5-B970CCBF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049B-D3F0-EA2E-D016-AD12E030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69242-F230-C94D-E23C-3CB2AF6B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80847-9E19-B1B7-A74F-29C5E9A0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7B7FB-25F5-6DBE-D891-0A21A496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8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C64E3-D066-91A0-AE29-4329D585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2AC57-1337-2F20-89DA-6D024C7D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AAF0-67AC-70E3-057A-93E7C85B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2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C19B-CA49-C879-88C5-26DC81DB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C32F-ADC9-5D0C-1E95-9BD46CE25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02341-9C4F-B204-E0D3-5254C144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37D42-4662-5647-4957-3ECE5222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E566-AF64-F75C-8FE6-EE1EE432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E878-526C-5716-84D6-8D7F32D6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01A-5CE9-8832-777D-8E0D4050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FEDEA-C4B8-E315-B062-0178D8276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E8644-33AB-29BB-FC31-02097F932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0E3A9-69DF-A442-41B2-D3BF8263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D199B-3E51-7657-9D8B-24215EB1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63432-97D2-F01E-5761-CDB96E96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4B9F0-3DC2-A2BE-64AA-3189C0BB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3B6C0-5B8C-3AC0-64E8-D665FC4F4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B9CA-3225-30D6-39B6-230E077DD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761D-160D-49CA-9901-058CD14EA3A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5741-5F56-BA92-B7D0-68061B922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B547E-A8E8-C008-4507-68042E4AB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81CDB-7683-45A7-9DDC-A1DD78109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9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5836-0F37-882C-DBBD-8D19CA61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&amp;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241385-3622-169D-C52B-680DBB0BB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917" y="2134286"/>
            <a:ext cx="1112691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/>
              <a:t>Technologies Used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Playwright (JavaScript)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HTTP requests and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runtime for executing scripts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version control and code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Why These Technologies?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Playwright is modern, fast, and easy to use for HTTP APIs &amp; automation.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JavaScript is universally understood and widely adopted.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GitHub ensures easy collaboration and presentation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7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Technology Stack &amp;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B</dc:creator>
  <cp:lastModifiedBy>Prem B</cp:lastModifiedBy>
  <cp:revision>2</cp:revision>
  <dcterms:created xsi:type="dcterms:W3CDTF">2025-04-10T10:32:59Z</dcterms:created>
  <dcterms:modified xsi:type="dcterms:W3CDTF">2025-04-10T10:41:45Z</dcterms:modified>
</cp:coreProperties>
</file>