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b="1" u="sng" dirty="0">
                <a:ln/>
                <a:solidFill>
                  <a:schemeClr val="tx1"/>
                </a:solidFill>
                <a:effectLst>
                  <a:outerShdw blurRad="38100" dist="19050" dir="2700000" algn="tl" rotWithShape="0">
                    <a:schemeClr val="dk1">
                      <a:alpha val="40000"/>
                    </a:schemeClr>
                  </a:outerShdw>
                </a:effectLst>
              </a:rPr>
              <a:t>SELF FEEDING PLANT</a:t>
            </a:r>
            <a:endParaRPr lang="en-US" b="1" u="sng" dirty="0">
              <a:ln/>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932603" y="4980940"/>
            <a:ext cx="10949517" cy="1752600"/>
          </a:xfrm>
        </p:spPr>
        <p:txBody>
          <a:bodyPr>
            <a:scene3d>
              <a:camera prst="orthographicFront"/>
              <a:lightRig rig="threePt" dir="t"/>
            </a:scene3d>
          </a:bodyPr>
          <a:lstStyle/>
          <a:p>
            <a:pPr algn="r"/>
            <a:r>
              <a:rPr lang="en-IN" altLang="en-US">
                <a:ln/>
                <a:solidFill>
                  <a:schemeClr val="tx1"/>
                </a:solidFill>
                <a:effectLst>
                  <a:outerShdw blurRad="38100" dist="19050" dir="2700000" algn="tl" rotWithShape="0">
                    <a:schemeClr val="dk1">
                      <a:alpha val="40000"/>
                    </a:schemeClr>
                  </a:outerShdw>
                </a:effectLst>
              </a:rPr>
              <a:t>Project by:</a:t>
            </a:r>
            <a:endParaRPr lang="en-IN" altLang="en-US">
              <a:ln/>
              <a:solidFill>
                <a:schemeClr val="tx1"/>
              </a:solidFill>
              <a:effectLst>
                <a:outerShdw blurRad="38100" dist="19050" dir="2700000" algn="tl" rotWithShape="0">
                  <a:schemeClr val="dk1">
                    <a:alpha val="40000"/>
                  </a:schemeClr>
                </a:outerShdw>
              </a:effectLst>
            </a:endParaRPr>
          </a:p>
          <a:p>
            <a:pPr algn="r"/>
            <a:r>
              <a:rPr lang="en-IN" altLang="en-US">
                <a:ln/>
                <a:solidFill>
                  <a:schemeClr val="tx1"/>
                </a:solidFill>
                <a:effectLst>
                  <a:outerShdw blurRad="38100" dist="19050" dir="2700000" algn="tl" rotWithShape="0">
                    <a:schemeClr val="dk1">
                      <a:alpha val="40000"/>
                    </a:schemeClr>
                  </a:outerShdw>
                </a:effectLst>
              </a:rPr>
              <a:t>Nidhi Dubey</a:t>
            </a:r>
            <a:endParaRPr lang="en-IN" altLang="en-US">
              <a:ln/>
              <a:solidFill>
                <a:schemeClr val="tx1"/>
              </a:solidFill>
              <a:effectLst>
                <a:outerShdw blurRad="38100" dist="19050" dir="2700000" algn="tl" rotWithShape="0">
                  <a:schemeClr val="dk1">
                    <a:alpha val="40000"/>
                  </a:schemeClr>
                </a:outerShdw>
              </a:effectLst>
            </a:endParaRPr>
          </a:p>
          <a:p>
            <a:pPr algn="r"/>
            <a:r>
              <a:rPr lang="en-IN" altLang="en-US">
                <a:ln/>
                <a:solidFill>
                  <a:schemeClr val="tx1"/>
                </a:solidFill>
                <a:effectLst>
                  <a:outerShdw blurRad="38100" dist="19050" dir="2700000" algn="tl" rotWithShape="0">
                    <a:schemeClr val="dk1">
                      <a:alpha val="40000"/>
                    </a:schemeClr>
                  </a:outerShdw>
                </a:effectLst>
              </a:rPr>
              <a:t>Ruchika Dubey</a:t>
            </a:r>
            <a:endParaRPr lang="en-IN" alt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W</a:t>
            </a:r>
            <a:r>
              <a:rPr lang="en-US" b="1" u="sng"/>
              <a:t>hat </a:t>
            </a:r>
            <a:r>
              <a:rPr lang="en-IN" altLang="en-US" b="1" u="sng"/>
              <a:t>D</a:t>
            </a:r>
            <a:r>
              <a:rPr lang="en-US" b="1" u="sng"/>
              <a:t>oes </a:t>
            </a:r>
            <a:r>
              <a:rPr lang="en-IN" altLang="en-US" b="1" u="sng"/>
              <a:t>A P</a:t>
            </a:r>
            <a:r>
              <a:rPr lang="en-US" b="1" u="sng"/>
              <a:t>lant </a:t>
            </a:r>
            <a:r>
              <a:rPr lang="en-IN" altLang="en-US" b="1" u="sng"/>
              <a:t>Require T</a:t>
            </a:r>
            <a:r>
              <a:rPr lang="en-US" b="1" u="sng"/>
              <a:t>o </a:t>
            </a:r>
            <a:r>
              <a:rPr lang="en-IN" altLang="en-US" b="1" u="sng"/>
              <a:t>G</a:t>
            </a:r>
            <a:r>
              <a:rPr lang="en-US" b="1" u="sng"/>
              <a:t>row</a:t>
            </a:r>
            <a:r>
              <a:rPr lang="en-IN" altLang="en-US" b="1" u="sng"/>
              <a:t>?</a:t>
            </a:r>
            <a:endParaRPr lang="en-IN" altLang="en-US" b="1" u="sng"/>
          </a:p>
        </p:txBody>
      </p:sp>
      <p:sp>
        <p:nvSpPr>
          <p:cNvPr id="3" name="Content Placeholder 2"/>
          <p:cNvSpPr>
            <a:spLocks noGrp="1"/>
          </p:cNvSpPr>
          <p:nvPr>
            <p:ph sz="half" idx="1"/>
          </p:nvPr>
        </p:nvSpPr>
        <p:spPr>
          <a:xfrm>
            <a:off x="609600" y="1174750"/>
            <a:ext cx="6214745" cy="4953000"/>
          </a:xfrm>
        </p:spPr>
        <p:txBody>
          <a:bodyPr/>
          <a:p>
            <a:r>
              <a:rPr lang="en-IN" altLang="en-US"/>
              <a:t>Sunlight</a:t>
            </a:r>
            <a:endParaRPr lang="en-IN" altLang="en-US"/>
          </a:p>
          <a:p>
            <a:r>
              <a:rPr lang="en-IN" altLang="en-US"/>
              <a:t>Air(for CO2)</a:t>
            </a:r>
            <a:endParaRPr lang="en-IN" altLang="en-US"/>
          </a:p>
          <a:p>
            <a:r>
              <a:rPr lang="en-IN" altLang="en-US"/>
              <a:t>Water</a:t>
            </a:r>
            <a:endParaRPr lang="en-IN" altLang="en-US"/>
          </a:p>
          <a:p>
            <a:r>
              <a:rPr lang="en-IN" altLang="en-US"/>
              <a:t>nutrients</a:t>
            </a:r>
            <a:endParaRPr lang="en-IN" altLang="en-US"/>
          </a:p>
          <a:p>
            <a:pPr marL="0" indent="0">
              <a:buNone/>
            </a:pPr>
            <a:r>
              <a:rPr lang="en-IN" altLang="en-US" sz="3600" b="1" u="sng">
                <a:solidFill>
                  <a:schemeClr val="tx1"/>
                </a:solidFill>
                <a:uFillTx/>
                <a:ea typeface="+mj-ea"/>
              </a:rPr>
              <a:t>Plants Provide Us With:</a:t>
            </a:r>
            <a:endParaRPr lang="en-IN" altLang="en-US" sz="3600" b="1" u="sng">
              <a:solidFill>
                <a:schemeClr val="tx1"/>
              </a:solidFill>
              <a:uFillTx/>
              <a:ea typeface="+mj-ea"/>
            </a:endParaRPr>
          </a:p>
          <a:p>
            <a:pPr marL="0" indent="0">
              <a:buNone/>
            </a:pPr>
            <a:r>
              <a:rPr lang="en-IN" altLang="en-US"/>
              <a:t> food, fiber, shelter, medicine, and fuel and The basic food for all organisms. In the process of food production, oxygen is released which  is essential to life.</a:t>
            </a:r>
            <a:endParaRPr lang="en-IN" altLang="en-US"/>
          </a:p>
        </p:txBody>
      </p:sp>
      <p:pic>
        <p:nvPicPr>
          <p:cNvPr id="4" name="Content Placeholder 3"/>
          <p:cNvPicPr>
            <a:picLocks noChangeAspect="1"/>
          </p:cNvPicPr>
          <p:nvPr>
            <p:ph sz="half" idx="2"/>
          </p:nvPr>
        </p:nvPicPr>
        <p:blipFill>
          <a:blip r:embed="rId1"/>
          <a:stretch>
            <a:fillRect/>
          </a:stretch>
        </p:blipFill>
        <p:spPr>
          <a:xfrm>
            <a:off x="7941310" y="1353820"/>
            <a:ext cx="3535680" cy="45948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But Due To Busy Day To Day Life:</a:t>
            </a:r>
            <a:endParaRPr lang="en-IN" altLang="en-US" b="1" u="sng"/>
          </a:p>
        </p:txBody>
      </p:sp>
      <p:sp>
        <p:nvSpPr>
          <p:cNvPr id="3" name="Content Placeholder 2"/>
          <p:cNvSpPr>
            <a:spLocks noGrp="1"/>
          </p:cNvSpPr>
          <p:nvPr>
            <p:ph idx="1"/>
          </p:nvPr>
        </p:nvSpPr>
        <p:spPr/>
        <p:txBody>
          <a:bodyPr/>
          <a:p>
            <a:r>
              <a:rPr lang="en-IN" altLang="en-US"/>
              <a:t>W</a:t>
            </a:r>
            <a:r>
              <a:rPr lang="en-US"/>
              <a:t>e dont provide them with enough water and sunlight . this can cause them to die, hence increasing global warming</a:t>
            </a:r>
            <a:r>
              <a:rPr lang="en-IN" altLang="en-US"/>
              <a:t>.</a:t>
            </a:r>
            <a:endParaRPr lang="en-IN" altLang="en-US"/>
          </a:p>
          <a:p>
            <a:endParaRPr lang="en-IN" altLang="en-US"/>
          </a:p>
          <a:p>
            <a:r>
              <a:rPr lang="en-IN" altLang="en-US"/>
              <a:t>To over come this, we can introduce self feeding plant. as it provides enough water and makes sure the plants get sufficient sunlight to grow.</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ym typeface="+mn-ea"/>
              </a:rPr>
              <a:t>Working Of The Project:</a:t>
            </a:r>
            <a:br>
              <a:rPr lang="en-IN" altLang="en-US" b="1" u="sng"/>
            </a:br>
            <a:endParaRPr lang="en-US" b="1"/>
          </a:p>
        </p:txBody>
      </p:sp>
      <p:pic>
        <p:nvPicPr>
          <p:cNvPr id="4" name="Content Placeholder 3"/>
          <p:cNvPicPr>
            <a:picLocks noChangeAspect="1"/>
          </p:cNvPicPr>
          <p:nvPr>
            <p:ph sz="half" idx="1"/>
          </p:nvPr>
        </p:nvPicPr>
        <p:blipFill>
          <a:blip r:embed="rId1"/>
          <a:stretch>
            <a:fillRect/>
          </a:stretch>
        </p:blipFill>
        <p:spPr>
          <a:xfrm>
            <a:off x="3902075" y="1410335"/>
            <a:ext cx="3907155" cy="3907155"/>
          </a:xfrm>
          <a:prstGeom prst="rect">
            <a:avLst/>
          </a:prstGeom>
          <a:ln w="12700" cmpd="sng">
            <a:solidFill>
              <a:schemeClr val="tx1"/>
            </a:solidFill>
            <a:prstDash val="solid"/>
          </a:ln>
        </p:spPr>
      </p:pic>
      <p:pic>
        <p:nvPicPr>
          <p:cNvPr id="5" name="Content Placeholder 4"/>
          <p:cNvPicPr>
            <a:picLocks noChangeAspect="1"/>
          </p:cNvPicPr>
          <p:nvPr>
            <p:ph sz="half" idx="2"/>
          </p:nvPr>
        </p:nvPicPr>
        <p:blipFill>
          <a:blip r:embed="rId2"/>
          <a:stretch>
            <a:fillRect/>
          </a:stretch>
        </p:blipFill>
        <p:spPr>
          <a:xfrm>
            <a:off x="609600" y="4010660"/>
            <a:ext cx="2127250" cy="2127250"/>
          </a:xfrm>
          <a:prstGeom prst="rect">
            <a:avLst/>
          </a:prstGeom>
          <a:ln w="12700" cmpd="sng">
            <a:solidFill>
              <a:schemeClr val="tx1"/>
            </a:solidFill>
            <a:prstDash val="solid"/>
          </a:ln>
        </p:spPr>
      </p:pic>
      <p:pic>
        <p:nvPicPr>
          <p:cNvPr id="6" name="Picture 5"/>
          <p:cNvPicPr>
            <a:picLocks noChangeAspect="1"/>
          </p:cNvPicPr>
          <p:nvPr/>
        </p:nvPicPr>
        <p:blipFill>
          <a:blip r:embed="rId3"/>
          <a:stretch>
            <a:fillRect/>
          </a:stretch>
        </p:blipFill>
        <p:spPr>
          <a:xfrm>
            <a:off x="8952230" y="999490"/>
            <a:ext cx="2037080" cy="2033905"/>
          </a:xfrm>
          <a:prstGeom prst="rect">
            <a:avLst/>
          </a:prstGeom>
          <a:ln w="12700" cmpd="sng">
            <a:solidFill>
              <a:schemeClr val="tx1"/>
            </a:solidFill>
            <a:prstDash val="solid"/>
          </a:ln>
        </p:spPr>
      </p:pic>
      <p:pic>
        <p:nvPicPr>
          <p:cNvPr id="7" name="Picture 6"/>
          <p:cNvPicPr>
            <a:picLocks noChangeAspect="1"/>
          </p:cNvPicPr>
          <p:nvPr/>
        </p:nvPicPr>
        <p:blipFill>
          <a:blip r:embed="rId4"/>
          <a:stretch>
            <a:fillRect/>
          </a:stretch>
        </p:blipFill>
        <p:spPr>
          <a:xfrm>
            <a:off x="609600" y="999490"/>
            <a:ext cx="2145030" cy="2145030"/>
          </a:xfrm>
          <a:prstGeom prst="rect">
            <a:avLst/>
          </a:prstGeom>
          <a:ln w="12700" cmpd="sng">
            <a:solidFill>
              <a:schemeClr val="tx1"/>
            </a:solidFill>
            <a:prstDash val="solid"/>
          </a:ln>
        </p:spPr>
      </p:pic>
      <p:pic>
        <p:nvPicPr>
          <p:cNvPr id="8" name="Picture 7"/>
          <p:cNvPicPr>
            <a:picLocks noChangeAspect="1"/>
          </p:cNvPicPr>
          <p:nvPr/>
        </p:nvPicPr>
        <p:blipFill>
          <a:blip r:embed="rId5"/>
          <a:stretch>
            <a:fillRect/>
          </a:stretch>
        </p:blipFill>
        <p:spPr>
          <a:xfrm>
            <a:off x="8952230" y="4072890"/>
            <a:ext cx="2202180" cy="2065020"/>
          </a:xfrm>
          <a:prstGeom prst="rect">
            <a:avLst/>
          </a:prstGeom>
          <a:ln w="12700" cmpd="sng">
            <a:solidFill>
              <a:schemeClr val="accent1">
                <a:shade val="50000"/>
              </a:schemeClr>
            </a:solidFill>
            <a:prstDash val="solid"/>
          </a:ln>
        </p:spPr>
      </p:pic>
      <p:sp>
        <p:nvSpPr>
          <p:cNvPr id="10" name="Text Box 9"/>
          <p:cNvSpPr txBox="1"/>
          <p:nvPr/>
        </p:nvSpPr>
        <p:spPr>
          <a:xfrm>
            <a:off x="527685" y="6137910"/>
            <a:ext cx="1617980" cy="368300"/>
          </a:xfrm>
          <a:prstGeom prst="rect">
            <a:avLst/>
          </a:prstGeom>
          <a:noFill/>
        </p:spPr>
        <p:txBody>
          <a:bodyPr wrap="none" rtlCol="0" anchor="t">
            <a:spAutoFit/>
          </a:bodyPr>
          <a:p>
            <a:r>
              <a:rPr lang="en-IN" altLang="en-US">
                <a:sym typeface="+mn-ea"/>
              </a:rPr>
              <a:t>L.D.R  Sensor</a:t>
            </a:r>
            <a:endParaRPr lang="en-US"/>
          </a:p>
        </p:txBody>
      </p:sp>
      <p:sp>
        <p:nvSpPr>
          <p:cNvPr id="11" name="Text Box 10"/>
          <p:cNvSpPr txBox="1"/>
          <p:nvPr/>
        </p:nvSpPr>
        <p:spPr>
          <a:xfrm>
            <a:off x="536575" y="3144520"/>
            <a:ext cx="2291080" cy="368300"/>
          </a:xfrm>
          <a:prstGeom prst="rect">
            <a:avLst/>
          </a:prstGeom>
          <a:noFill/>
        </p:spPr>
        <p:txBody>
          <a:bodyPr wrap="none" rtlCol="0" anchor="t">
            <a:spAutoFit/>
          </a:bodyPr>
          <a:p>
            <a:r>
              <a:rPr lang="en-IN" altLang="en-US">
                <a:sym typeface="+mn-ea"/>
              </a:rPr>
              <a:t>Soil Moisture Sensor</a:t>
            </a:r>
            <a:endParaRPr lang="en-US"/>
          </a:p>
        </p:txBody>
      </p:sp>
      <p:sp>
        <p:nvSpPr>
          <p:cNvPr id="12" name="Text Box 11"/>
          <p:cNvSpPr txBox="1"/>
          <p:nvPr/>
        </p:nvSpPr>
        <p:spPr>
          <a:xfrm>
            <a:off x="9182100" y="6137910"/>
            <a:ext cx="1427480" cy="368300"/>
          </a:xfrm>
          <a:prstGeom prst="rect">
            <a:avLst/>
          </a:prstGeom>
          <a:noFill/>
        </p:spPr>
        <p:txBody>
          <a:bodyPr wrap="none" rtlCol="0" anchor="t">
            <a:spAutoFit/>
          </a:bodyPr>
          <a:p>
            <a:r>
              <a:rPr lang="en-IN">
                <a:sym typeface="+mn-ea"/>
              </a:rPr>
              <a:t>Servo Motor</a:t>
            </a:r>
            <a:endParaRPr lang="en-IN"/>
          </a:p>
        </p:txBody>
      </p:sp>
      <p:sp>
        <p:nvSpPr>
          <p:cNvPr id="13" name="Text Box 12"/>
          <p:cNvSpPr txBox="1"/>
          <p:nvPr/>
        </p:nvSpPr>
        <p:spPr>
          <a:xfrm>
            <a:off x="9014460" y="3144520"/>
            <a:ext cx="1443990" cy="368300"/>
          </a:xfrm>
          <a:prstGeom prst="rect">
            <a:avLst/>
          </a:prstGeom>
          <a:noFill/>
        </p:spPr>
        <p:txBody>
          <a:bodyPr wrap="none" rtlCol="0" anchor="t">
            <a:spAutoFit/>
          </a:bodyPr>
          <a:p>
            <a:r>
              <a:rPr lang="en-IN">
                <a:sym typeface="+mn-ea"/>
              </a:rPr>
              <a:t>Water Pump</a:t>
            </a:r>
            <a:endParaRPr lang="en-IN"/>
          </a:p>
        </p:txBody>
      </p:sp>
      <p:sp>
        <p:nvSpPr>
          <p:cNvPr id="14" name="Text Box 13"/>
          <p:cNvSpPr txBox="1"/>
          <p:nvPr/>
        </p:nvSpPr>
        <p:spPr>
          <a:xfrm>
            <a:off x="5070475" y="5317490"/>
            <a:ext cx="1452880" cy="368300"/>
          </a:xfrm>
          <a:prstGeom prst="rect">
            <a:avLst/>
          </a:prstGeom>
          <a:noFill/>
        </p:spPr>
        <p:txBody>
          <a:bodyPr wrap="none" rtlCol="0" anchor="t">
            <a:spAutoFit/>
          </a:bodyPr>
          <a:p>
            <a:pPr algn="l"/>
            <a:r>
              <a:rPr lang="en-IN" altLang="en-US">
                <a:sym typeface="+mn-ea"/>
              </a:rPr>
              <a:t>Arduino Uno</a:t>
            </a:r>
            <a:endParaRPr lang="en-IN" altLang="en-US">
              <a:sym typeface="+mn-ea"/>
            </a:endParaRPr>
          </a:p>
        </p:txBody>
      </p:sp>
      <p:sp>
        <p:nvSpPr>
          <p:cNvPr id="15" name="Right Arrow 14"/>
          <p:cNvSpPr/>
          <p:nvPr/>
        </p:nvSpPr>
        <p:spPr>
          <a:xfrm>
            <a:off x="2827655" y="4457700"/>
            <a:ext cx="808355" cy="24955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ight Arrow 15"/>
          <p:cNvSpPr/>
          <p:nvPr/>
        </p:nvSpPr>
        <p:spPr>
          <a:xfrm>
            <a:off x="2827655" y="1947545"/>
            <a:ext cx="808355" cy="24955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Right Arrow 16"/>
          <p:cNvSpPr/>
          <p:nvPr/>
        </p:nvSpPr>
        <p:spPr>
          <a:xfrm>
            <a:off x="8023225" y="4457700"/>
            <a:ext cx="808355" cy="24955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Right Arrow 17"/>
          <p:cNvSpPr/>
          <p:nvPr/>
        </p:nvSpPr>
        <p:spPr>
          <a:xfrm>
            <a:off x="7920355" y="1947545"/>
            <a:ext cx="808355" cy="24955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0050"/>
            <a:ext cx="10972800" cy="582613"/>
          </a:xfrm>
        </p:spPr>
        <p:txBody>
          <a:bodyPr/>
          <a:p>
            <a:r>
              <a:rPr lang="en-IN" altLang="en-US" b="1" u="sng">
                <a:sym typeface="+mn-ea"/>
              </a:rPr>
              <a:t>Advantages Of The Project :</a:t>
            </a:r>
            <a:br>
              <a:rPr lang="en-IN" altLang="en-US" b="1" u="sng"/>
            </a:br>
            <a:endParaRPr lang="en-US" b="1"/>
          </a:p>
        </p:txBody>
      </p:sp>
      <p:sp>
        <p:nvSpPr>
          <p:cNvPr id="3" name="Content Placeholder 2"/>
          <p:cNvSpPr>
            <a:spLocks noGrp="1"/>
          </p:cNvSpPr>
          <p:nvPr>
            <p:ph idx="1"/>
          </p:nvPr>
        </p:nvSpPr>
        <p:spPr/>
        <p:txBody>
          <a:bodyPr/>
          <a:p>
            <a:r>
              <a:rPr lang="en-IN" altLang="en-US">
                <a:sym typeface="+mn-ea"/>
              </a:rPr>
              <a:t>We dont need worry about the plants as they are self sufficient and can grow with enough water and sunlight.</a:t>
            </a:r>
            <a:endParaRPr lang="en-IN" altLang="en-US">
              <a:sym typeface="+mn-ea"/>
            </a:endParaRPr>
          </a:p>
          <a:p>
            <a:r>
              <a:rPr lang="en-IN" altLang="en-US"/>
              <a:t>Will help the plants to grow hence, reducing carbon dioxide levels and certain pollutants, such as benzene and nitrogen dioxide.</a:t>
            </a:r>
            <a:endParaRPr lang="en-IN" altLang="en-US"/>
          </a:p>
          <a:p>
            <a:r>
              <a:rPr lang="en-IN" altLang="en-US"/>
              <a:t>Reducing Global Warming and Keeping air temperatures down.</a:t>
            </a:r>
            <a:endParaRPr lang="en-IN" altLang="en-US"/>
          </a:p>
          <a:p>
            <a:pPr marL="0" indent="0">
              <a:buNone/>
            </a:pP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10210"/>
            <a:ext cx="10972800" cy="582613"/>
          </a:xfrm>
        </p:spPr>
        <p:txBody>
          <a:bodyPr/>
          <a:p>
            <a:r>
              <a:rPr lang="en-IN" altLang="en-US" b="1" u="sng">
                <a:sym typeface="+mn-ea"/>
              </a:rPr>
              <a:t>Future Scope:</a:t>
            </a:r>
            <a:br>
              <a:rPr lang="en-IN" altLang="en-US" b="1" u="sng"/>
            </a:br>
            <a:endParaRPr lang="en-US" b="1"/>
          </a:p>
        </p:txBody>
      </p:sp>
      <p:sp>
        <p:nvSpPr>
          <p:cNvPr id="3" name="Content Placeholder 2"/>
          <p:cNvSpPr>
            <a:spLocks noGrp="1"/>
          </p:cNvSpPr>
          <p:nvPr>
            <p:ph idx="1"/>
          </p:nvPr>
        </p:nvSpPr>
        <p:spPr/>
        <p:txBody>
          <a:bodyPr/>
          <a:p>
            <a:r>
              <a:rPr lang="en-US"/>
              <a:t>The signs of global warming are everywhere, and are more complex than just climbing temperatures</a:t>
            </a:r>
            <a:r>
              <a:rPr lang="en-IN" altLang="en-US"/>
              <a:t>,</a:t>
            </a:r>
            <a:r>
              <a:rPr lang="en-IN" altLang="en-US"/>
              <a:t> hence if we grow plants and trees as much as we can, we can help stop global warming in future.</a:t>
            </a:r>
            <a:endParaRPr lang="en-IN" altLang="en-US"/>
          </a:p>
          <a:p>
            <a:r>
              <a:rPr lang="en-IN" altLang="en-US"/>
              <a:t>In future more people will move from a rural to an urban area mostly because of economic and employment reasons so more area will develop from rural to urban causing decrease in plants so we can adapt this project as it is  made for people in urban area.</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0035" y="3053715"/>
            <a:ext cx="10972800" cy="582613"/>
          </a:xfrm>
        </p:spPr>
        <p:txBody>
          <a:bodyPr/>
          <a:p>
            <a:r>
              <a:rPr lang="en-IN" altLang="en-US">
                <a:sym typeface="+mn-ea"/>
              </a:rPr>
              <a:t>                             THANK YOU!</a:t>
            </a:r>
            <a:br>
              <a:rPr lang="en-IN" altLang="en-US"/>
            </a:b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Words>
  <Application>WPS Presentation</Application>
  <PresentationFormat>Widescreen</PresentationFormat>
  <Paragraphs>47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FEEDING PLANT</dc:title>
  <dc:creator/>
  <cp:lastModifiedBy>KIIT</cp:lastModifiedBy>
  <cp:revision>2</cp:revision>
  <dcterms:created xsi:type="dcterms:W3CDTF">2019-06-20T11:49:24Z</dcterms:created>
  <dcterms:modified xsi:type="dcterms:W3CDTF">2019-06-20T12:01:24Z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