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036F7E0-7A21-410F-8F73-50BE7E8B6BD6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B2D4819-C6E7-4454-BC1C-97556DDB8A6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36F7E0-7A21-410F-8F73-50BE7E8B6B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D4819-C6E7-4454-BC1C-97556DDB8A6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36F7E0-7A21-410F-8F73-50BE7E8B6B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D4819-C6E7-4454-BC1C-97556DDB8A6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36F7E0-7A21-410F-8F73-50BE7E8B6B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D4819-C6E7-4454-BC1C-97556DDB8A6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36F7E0-7A21-410F-8F73-50BE7E8B6B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D4819-C6E7-4454-BC1C-97556DDB8A6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36F7E0-7A21-410F-8F73-50BE7E8B6BD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D4819-C6E7-4454-BC1C-97556DDB8A6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36F7E0-7A21-410F-8F73-50BE7E8B6BD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D4819-C6E7-4454-BC1C-97556DDB8A6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36F7E0-7A21-410F-8F73-50BE7E8B6BD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D4819-C6E7-4454-BC1C-97556DDB8A6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36F7E0-7A21-410F-8F73-50BE7E8B6BD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D4819-C6E7-4454-BC1C-97556DDB8A6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36F7E0-7A21-410F-8F73-50BE7E8B6BD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D4819-C6E7-4454-BC1C-97556DDB8A6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36F7E0-7A21-410F-8F73-50BE7E8B6BD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D4819-C6E7-4454-BC1C-97556DDB8A6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036F7E0-7A21-410F-8F73-50BE7E8B6BD6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B2D4819-C6E7-4454-BC1C-97556DDB8A6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071" y="1559194"/>
            <a:ext cx="9099255" cy="2596730"/>
          </a:xfrm>
        </p:spPr>
        <p:txBody>
          <a:bodyPr anchor="ctr">
            <a:normAutofit/>
          </a:bodyPr>
          <a:lstStyle/>
          <a:p>
            <a:pPr algn="ctr"/>
            <a:r>
              <a:rPr lang="en-IN" sz="3000" b="1" u="sng" dirty="0"/>
              <a:t>Secturity Lock With Intrusion Detection And Facial Recognition </a:t>
            </a:r>
            <a:endParaRPr lang="en-IN" sz="3000" b="1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825" y="4865370"/>
            <a:ext cx="10514965" cy="1727835"/>
          </a:xfrm>
        </p:spPr>
        <p:txBody>
          <a:bodyPr>
            <a:normAutofit fontScale="50000"/>
          </a:bodyPr>
          <a:lstStyle/>
          <a:p>
            <a:r>
              <a:rPr lang="en-IN" dirty="0">
                <a:solidFill>
                  <a:schemeClr val="tx1"/>
                </a:solidFill>
              </a:rPr>
              <a:t>								By team : Technokrats 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Ruchika Dubey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/>
              <a:t>								      Bhumika Mundada</a:t>
            </a:r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								      Manjushri Jiwane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Chandana Sunkara 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967105"/>
            <a:ext cx="8028305" cy="3547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/>
              <a:t>Problem Statement: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500" dirty="0"/>
              <a:t>To design a system to identify and recognize a person/guest and Provide access based on </a:t>
            </a:r>
            <a:r>
              <a:rPr lang="en-IN" altLang="en-US" sz="2500" dirty="0"/>
              <a:t>it</a:t>
            </a:r>
            <a:endParaRPr lang="en-IN" alt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Components Required: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9217" y="2017343"/>
            <a:ext cx="4645152" cy="3448595"/>
          </a:xfrm>
        </p:spPr>
        <p:txBody>
          <a:bodyPr>
            <a:normAutofit/>
          </a:bodyPr>
          <a:lstStyle/>
          <a:p>
            <a:r>
              <a:rPr lang="en-IN" dirty="0"/>
              <a:t>Hardware Components	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1.Logitech webcam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2.Raspberrypi3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3.GSM MODULE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4.Servo Motor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30400"/>
            <a:ext cx="5384800" cy="4197350"/>
          </a:xfrm>
        </p:spPr>
        <p:txBody>
          <a:bodyPr>
            <a:normAutofit/>
          </a:bodyPr>
          <a:lstStyle/>
          <a:p>
            <a:r>
              <a:rPr lang="en-IN" dirty="0"/>
              <a:t>Software Components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Python 2.7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VNC viewer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OpenCV2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400" dirty="0"/>
              <a:t>			</a:t>
            </a:r>
            <a:endParaRPr lang="en-I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8295" y="172720"/>
            <a:ext cx="4916170" cy="13271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IN" altLang="en-US" sz="3600"/>
              <a:t>Working Of The Project </a:t>
            </a:r>
            <a:br>
              <a:rPr lang="en-US" sz="3600"/>
            </a:br>
            <a:endParaRPr lang="en-US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1298575"/>
            <a:ext cx="5904865" cy="5049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IN" b="1" u="sng"/>
              <a:t>ADVANTAGES</a:t>
            </a:r>
            <a:endParaRPr lang="en-IN" b="1" u="sng" dirty="0"/>
          </a:p>
        </p:txBody>
      </p:sp>
      <p:cxnSp>
        <p:nvCxnSpPr>
          <p:cNvPr id="28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3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It is low cost system which can be made under 5000 INR.</a:t>
            </a:r>
            <a:endParaRPr lang="en-IN" dirty="0"/>
          </a:p>
          <a:p>
            <a:r>
              <a:rPr lang="en-US" dirty="0"/>
              <a:t>Using this system, the home can be monitored and controlled remotely</a:t>
            </a:r>
            <a:endParaRPr lang="en-US" dirty="0"/>
          </a:p>
          <a:p>
            <a:r>
              <a:rPr lang="en-US" dirty="0"/>
              <a:t>The system can work on both modes online and offline mode.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170" y="374015"/>
            <a:ext cx="3162935" cy="2159000"/>
          </a:xfrm>
        </p:spPr>
        <p:txBody>
          <a:bodyPr anchor="ctr">
            <a:normAutofit/>
          </a:bodyPr>
          <a:lstStyle/>
          <a:p>
            <a:r>
              <a:rPr lang="en-IN" b="1" u="sng" dirty="0"/>
              <a:t>Conclusion: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035" y="2117725"/>
            <a:ext cx="8823325" cy="36423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dirty="0"/>
              <a:t>Remote controlling and monitoring is possible because of   Face recognition</a:t>
            </a:r>
            <a:r>
              <a:rPr lang="en-IN" altLang="en-US" sz="2500" dirty="0"/>
              <a:t>, and if someone tries to break in the user will be notified </a:t>
            </a:r>
            <a:endParaRPr lang="en-IN" altLang="en-US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6600" dirty="0"/>
              <a:t>Thank you </a:t>
            </a:r>
            <a:r>
              <a:rPr lang="en-IN" altLang="en-US" sz="6600" dirty="0"/>
              <a:t>!</a:t>
            </a:r>
            <a:endParaRPr lang="en-IN" altLang="en-US" sz="6600" dirty="0"/>
          </a:p>
        </p:txBody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Presentation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Secturity Lock With Intrusion Detection And Facial Recognition </vt:lpstr>
      <vt:lpstr>Problem Statement:    To design a system to identify and recognize a person/guest and Provide access based on it</vt:lpstr>
      <vt:lpstr>Components </vt:lpstr>
      <vt:lpstr>Working Of The Project  </vt:lpstr>
      <vt:lpstr>ADVANTAGES</vt:lpstr>
      <vt:lpstr>Conclusion: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 on</dc:title>
  <dc:creator>Bhargava Rama Murthy</dc:creator>
  <cp:lastModifiedBy>KIIT</cp:lastModifiedBy>
  <cp:revision>8</cp:revision>
  <dcterms:created xsi:type="dcterms:W3CDTF">2019-05-25T04:50:00Z</dcterms:created>
  <dcterms:modified xsi:type="dcterms:W3CDTF">2019-06-20T14:18:04Z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